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Placeholder 2" descr="cc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96" r="549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