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pic>
        <p:nvPicPr>
          <p:cNvPr id="3" name="Picture Placeholder 2" descr="cc5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000" b="25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