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60" r:id="rId5"/>
    <p:sldId id="261" r:id="rId6"/>
    <p:sldId id="262" r:id="rId7"/>
    <p:sldId id="263" r:id="rId8"/>
    <p:sldId id="265" r:id="rId9"/>
    <p:sldId id="266" r:id="rId10"/>
    <p:sldId id="267" r:id="rId11"/>
    <p:sldId id="276" r:id="rId12"/>
    <p:sldId id="271" r:id="rId13"/>
    <p:sldId id="27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98ABCD7-2C9E-4559-B01E-4ED5C7D723B4}"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9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234947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541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0185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2889506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79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148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449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39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9370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ABCD7-2C9E-4559-B01E-4ED5C7D723B4}"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80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418955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8ABCD7-2C9E-4559-B01E-4ED5C7D723B4}"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8ABCD7-2C9E-4559-B01E-4ED5C7D723B4}"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85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285630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ABCD7-2C9E-4559-B01E-4ED5C7D723B4}"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51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18F27-AFB5-45BC-998C-25358CE5656D}"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ABCD7-2C9E-4559-B01E-4ED5C7D723B4}" type="slidenum">
              <a:rPr lang="en-IN" smtClean="0"/>
              <a:pPr/>
              <a:t>‹#›</a:t>
            </a:fld>
            <a:endParaRPr lang="en-IN"/>
          </a:p>
        </p:txBody>
      </p:sp>
    </p:spTree>
    <p:extLst>
      <p:ext uri="{BB962C8B-B14F-4D97-AF65-F5344CB8AC3E}">
        <p14:creationId xmlns:p14="http://schemas.microsoft.com/office/powerpoint/2010/main" val="79208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318F27-AFB5-45BC-998C-25358CE5656D}" type="datetimeFigureOut">
              <a:rPr lang="en-IN" smtClean="0"/>
              <a:pPr/>
              <a:t>10-04-2023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8ABCD7-2C9E-4559-B01E-4ED5C7D723B4}" type="slidenum">
              <a:rPr lang="en-IN" smtClean="0"/>
              <a:pPr/>
              <a:t>‹#›</a:t>
            </a:fld>
            <a:endParaRPr lang="en-IN"/>
          </a:p>
        </p:txBody>
      </p:sp>
    </p:spTree>
    <p:extLst>
      <p:ext uri="{BB962C8B-B14F-4D97-AF65-F5344CB8AC3E}">
        <p14:creationId xmlns:p14="http://schemas.microsoft.com/office/powerpoint/2010/main" val="308708402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E62C-62E3-2BE5-995A-C2EF004EDD9F}"/>
              </a:ext>
            </a:extLst>
          </p:cNvPr>
          <p:cNvSpPr>
            <a:spLocks noGrp="1"/>
          </p:cNvSpPr>
          <p:nvPr>
            <p:ph type="ctrTitle"/>
          </p:nvPr>
        </p:nvSpPr>
        <p:spPr>
          <a:xfrm>
            <a:off x="2501052" y="2228868"/>
            <a:ext cx="7209248" cy="2342574"/>
          </a:xfrm>
        </p:spPr>
        <p:txBody>
          <a:bodyPr/>
          <a:lstStyle/>
          <a:p>
            <a:r>
              <a:rPr lang="en-IN" sz="7200" dirty="0"/>
              <a:t>Unfair</a:t>
            </a:r>
            <a:r>
              <a:rPr lang="en-IN" sz="4800" dirty="0"/>
              <a:t> </a:t>
            </a:r>
            <a:r>
              <a:rPr lang="en-IN" sz="7200" dirty="0"/>
              <a:t>Dragon</a:t>
            </a:r>
            <a:r>
              <a:rPr lang="en-IN" sz="4800" dirty="0"/>
              <a:t> </a:t>
            </a:r>
            <a:r>
              <a:rPr lang="en-IN" sz="7200" dirty="0"/>
              <a:t>King</a:t>
            </a:r>
            <a:endParaRPr lang="en-IN" sz="4800" dirty="0"/>
          </a:p>
        </p:txBody>
      </p:sp>
    </p:spTree>
    <p:extLst>
      <p:ext uri="{BB962C8B-B14F-4D97-AF65-F5344CB8AC3E}">
        <p14:creationId xmlns:p14="http://schemas.microsoft.com/office/powerpoint/2010/main" val="61969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C85F5-D0C0-5BC5-0C21-6FEF4B3CBF2B}"/>
              </a:ext>
            </a:extLst>
          </p:cNvPr>
          <p:cNvSpPr>
            <a:spLocks noGrp="1"/>
          </p:cNvSpPr>
          <p:nvPr>
            <p:ph idx="1"/>
          </p:nvPr>
        </p:nvSpPr>
        <p:spPr>
          <a:xfrm>
            <a:off x="1230087" y="1916853"/>
            <a:ext cx="5575662" cy="538965"/>
          </a:xfrm>
        </p:spPr>
        <p:txBody>
          <a:bodyPr/>
          <a:lstStyle/>
          <a:p>
            <a:r>
              <a:rPr lang="en-IN" dirty="0"/>
              <a:t>Map Design- Green, Red and Pink surface</a:t>
            </a:r>
          </a:p>
        </p:txBody>
      </p:sp>
      <p:pic>
        <p:nvPicPr>
          <p:cNvPr id="5" name="Picture 4">
            <a:extLst>
              <a:ext uri="{FF2B5EF4-FFF2-40B4-BE49-F238E27FC236}">
                <a16:creationId xmlns:a16="http://schemas.microsoft.com/office/drawing/2014/main" id="{BB393ECB-BDD8-800D-3C82-B0E5C2F7D9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0" t="19240" r="3248" b="19831"/>
          <a:stretch/>
        </p:blipFill>
        <p:spPr>
          <a:xfrm>
            <a:off x="916578" y="2618734"/>
            <a:ext cx="5475789" cy="3350991"/>
          </a:xfrm>
          <a:prstGeom prst="rect">
            <a:avLst/>
          </a:prstGeom>
        </p:spPr>
      </p:pic>
      <p:pic>
        <p:nvPicPr>
          <p:cNvPr id="7" name="Picture 6">
            <a:extLst>
              <a:ext uri="{FF2B5EF4-FFF2-40B4-BE49-F238E27FC236}">
                <a16:creationId xmlns:a16="http://schemas.microsoft.com/office/drawing/2014/main" id="{C38BB580-B3BC-4452-FCFF-7FE5CE8406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5" t="24517" r="29745" b="17166"/>
          <a:stretch/>
        </p:blipFill>
        <p:spPr>
          <a:xfrm>
            <a:off x="6338571" y="2612566"/>
            <a:ext cx="5035445" cy="3357159"/>
          </a:xfrm>
          <a:prstGeom prst="rect">
            <a:avLst/>
          </a:prstGeom>
        </p:spPr>
      </p:pic>
    </p:spTree>
    <p:extLst>
      <p:ext uri="{BB962C8B-B14F-4D97-AF65-F5344CB8AC3E}">
        <p14:creationId xmlns:p14="http://schemas.microsoft.com/office/powerpoint/2010/main" val="203670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089D-D448-2FDA-5516-6C477664343F}"/>
              </a:ext>
            </a:extLst>
          </p:cNvPr>
          <p:cNvSpPr>
            <a:spLocks noGrp="1"/>
          </p:cNvSpPr>
          <p:nvPr>
            <p:ph type="title"/>
          </p:nvPr>
        </p:nvSpPr>
        <p:spPr>
          <a:xfrm>
            <a:off x="3215643" y="1008259"/>
            <a:ext cx="5928358" cy="1147114"/>
          </a:xfrm>
        </p:spPr>
        <p:txBody>
          <a:bodyPr>
            <a:normAutofit/>
          </a:bodyPr>
          <a:lstStyle/>
          <a:p>
            <a:r>
              <a:rPr lang="en-IN" sz="5400" dirty="0"/>
              <a:t>In-Game Snippet</a:t>
            </a:r>
          </a:p>
        </p:txBody>
      </p:sp>
      <p:pic>
        <p:nvPicPr>
          <p:cNvPr id="5" name="Content Placeholder 4">
            <a:extLst>
              <a:ext uri="{FF2B5EF4-FFF2-40B4-BE49-F238E27FC236}">
                <a16:creationId xmlns:a16="http://schemas.microsoft.com/office/drawing/2014/main" id="{AC530160-0FF2-194B-1EF2-711EFF8D5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989" y="2505211"/>
            <a:ext cx="8191783" cy="3608569"/>
          </a:xfrm>
        </p:spPr>
      </p:pic>
    </p:spTree>
    <p:extLst>
      <p:ext uri="{BB962C8B-B14F-4D97-AF65-F5344CB8AC3E}">
        <p14:creationId xmlns:p14="http://schemas.microsoft.com/office/powerpoint/2010/main" val="94765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0F06-545B-E991-0368-B3D39CCE6458}"/>
              </a:ext>
            </a:extLst>
          </p:cNvPr>
          <p:cNvSpPr>
            <a:spLocks noGrp="1"/>
          </p:cNvSpPr>
          <p:nvPr>
            <p:ph type="title"/>
          </p:nvPr>
        </p:nvSpPr>
        <p:spPr>
          <a:xfrm>
            <a:off x="3424648" y="1243389"/>
            <a:ext cx="5118460" cy="1042611"/>
          </a:xfrm>
        </p:spPr>
        <p:txBody>
          <a:bodyPr/>
          <a:lstStyle/>
          <a:p>
            <a:r>
              <a:rPr lang="en-IN" dirty="0"/>
              <a:t>System Requirements</a:t>
            </a:r>
          </a:p>
        </p:txBody>
      </p:sp>
      <p:sp>
        <p:nvSpPr>
          <p:cNvPr id="3" name="Content Placeholder 2">
            <a:extLst>
              <a:ext uri="{FF2B5EF4-FFF2-40B4-BE49-F238E27FC236}">
                <a16:creationId xmlns:a16="http://schemas.microsoft.com/office/drawing/2014/main" id="{CF736F91-1C20-4060-EDE7-22DB809E044E}"/>
              </a:ext>
            </a:extLst>
          </p:cNvPr>
          <p:cNvSpPr>
            <a:spLocks noGrp="1"/>
          </p:cNvSpPr>
          <p:nvPr>
            <p:ph idx="1"/>
          </p:nvPr>
        </p:nvSpPr>
        <p:spPr/>
        <p:txBody>
          <a:bodyPr/>
          <a:lstStyle/>
          <a:p>
            <a:r>
              <a:rPr lang="en-US" dirty="0"/>
              <a:t>Windows XP, Windows 7(ultimate, enterprise), 8, 10, 11 </a:t>
            </a:r>
          </a:p>
          <a:p>
            <a:r>
              <a:rPr lang="en-IN" dirty="0"/>
              <a:t>Processor – i3 and above</a:t>
            </a:r>
            <a:endParaRPr lang="en-US" dirty="0"/>
          </a:p>
          <a:p>
            <a:r>
              <a:rPr lang="en-IN" dirty="0"/>
              <a:t>Hard Disk – 5 GB and above</a:t>
            </a:r>
            <a:endParaRPr lang="en-US" dirty="0"/>
          </a:p>
          <a:p>
            <a:r>
              <a:rPr lang="en-IN" dirty="0"/>
              <a:t>Memory – 1 GB RAM and above</a:t>
            </a:r>
            <a:endParaRPr lang="en-US" dirty="0"/>
          </a:p>
          <a:p>
            <a:r>
              <a:rPr lang="en-US" dirty="0"/>
              <a:t>Unity and Other Game Files.</a:t>
            </a:r>
            <a:endParaRPr lang="en-IN" dirty="0"/>
          </a:p>
        </p:txBody>
      </p:sp>
    </p:spTree>
    <p:extLst>
      <p:ext uri="{BB962C8B-B14F-4D97-AF65-F5344CB8AC3E}">
        <p14:creationId xmlns:p14="http://schemas.microsoft.com/office/powerpoint/2010/main" val="16184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D8D8-9AE4-23E6-4924-F9AEAFCE64AD}"/>
              </a:ext>
            </a:extLst>
          </p:cNvPr>
          <p:cNvSpPr>
            <a:spLocks noGrp="1"/>
          </p:cNvSpPr>
          <p:nvPr>
            <p:ph type="title"/>
          </p:nvPr>
        </p:nvSpPr>
        <p:spPr>
          <a:xfrm>
            <a:off x="2196739" y="1008259"/>
            <a:ext cx="7600404" cy="1277741"/>
          </a:xfrm>
        </p:spPr>
        <p:txBody>
          <a:bodyPr/>
          <a:lstStyle/>
          <a:p>
            <a:r>
              <a:rPr lang="en-IN" dirty="0"/>
              <a:t>Results(steps to play the game)</a:t>
            </a:r>
          </a:p>
        </p:txBody>
      </p:sp>
      <p:sp>
        <p:nvSpPr>
          <p:cNvPr id="3" name="Content Placeholder 2">
            <a:extLst>
              <a:ext uri="{FF2B5EF4-FFF2-40B4-BE49-F238E27FC236}">
                <a16:creationId xmlns:a16="http://schemas.microsoft.com/office/drawing/2014/main" id="{AED19E11-2CC5-510A-DB8D-5EF44A2E42AA}"/>
              </a:ext>
            </a:extLst>
          </p:cNvPr>
          <p:cNvSpPr>
            <a:spLocks noGrp="1"/>
          </p:cNvSpPr>
          <p:nvPr>
            <p:ph idx="1"/>
          </p:nvPr>
        </p:nvSpPr>
        <p:spPr/>
        <p:txBody>
          <a:bodyPr/>
          <a:lstStyle/>
          <a:p>
            <a:r>
              <a:rPr lang="en-IN" dirty="0"/>
              <a:t>Press Start button to start the game.</a:t>
            </a:r>
          </a:p>
          <a:p>
            <a:r>
              <a:rPr lang="en-IN" dirty="0"/>
              <a:t>Use Left and Right Arrow keys to move left and right.</a:t>
            </a:r>
          </a:p>
          <a:p>
            <a:r>
              <a:rPr lang="en-IN" dirty="0"/>
              <a:t>Use Spacebar to Jump.</a:t>
            </a:r>
          </a:p>
          <a:p>
            <a:r>
              <a:rPr lang="en-IN" dirty="0"/>
              <a:t>And most important, beware of the obstacles that will come in the way.</a:t>
            </a:r>
          </a:p>
          <a:p>
            <a:endParaRPr lang="en-IN" dirty="0"/>
          </a:p>
          <a:p>
            <a:endParaRPr lang="en-IN" dirty="0"/>
          </a:p>
          <a:p>
            <a:endParaRPr lang="en-IN" dirty="0"/>
          </a:p>
        </p:txBody>
      </p:sp>
    </p:spTree>
    <p:extLst>
      <p:ext uri="{BB962C8B-B14F-4D97-AF65-F5344CB8AC3E}">
        <p14:creationId xmlns:p14="http://schemas.microsoft.com/office/powerpoint/2010/main" val="148836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C77-637A-3199-144A-8805EC617D40}"/>
              </a:ext>
            </a:extLst>
          </p:cNvPr>
          <p:cNvSpPr>
            <a:spLocks noGrp="1"/>
          </p:cNvSpPr>
          <p:nvPr>
            <p:ph type="title"/>
          </p:nvPr>
        </p:nvSpPr>
        <p:spPr/>
        <p:txBody>
          <a:bodyPr/>
          <a:lstStyle/>
          <a:p>
            <a:r>
              <a:rPr lang="en-IN" dirty="0"/>
              <a:t>Future Plans</a:t>
            </a:r>
          </a:p>
        </p:txBody>
      </p:sp>
      <p:sp>
        <p:nvSpPr>
          <p:cNvPr id="3" name="Content Placeholder 2">
            <a:extLst>
              <a:ext uri="{FF2B5EF4-FFF2-40B4-BE49-F238E27FC236}">
                <a16:creationId xmlns:a16="http://schemas.microsoft.com/office/drawing/2014/main" id="{E90F0D6A-C607-844B-E0FD-4C3FA5A5197F}"/>
              </a:ext>
            </a:extLst>
          </p:cNvPr>
          <p:cNvSpPr>
            <a:spLocks noGrp="1"/>
          </p:cNvSpPr>
          <p:nvPr>
            <p:ph idx="1"/>
          </p:nvPr>
        </p:nvSpPr>
        <p:spPr/>
        <p:txBody>
          <a:bodyPr/>
          <a:lstStyle/>
          <a:p>
            <a:r>
              <a:rPr lang="en-IN" dirty="0"/>
              <a:t>Due to shortage of time, we weren’t able to add more characters and themes in the game, but we will definitely add more and more layers to it and will launch it soon also as an android game.</a:t>
            </a:r>
          </a:p>
          <a:p>
            <a:r>
              <a:rPr lang="en-IN" dirty="0"/>
              <a:t>We have only worked on Front-end for now but are currently working on Back-end basically DATABASE for storing all the information of players. We have already made our database but we were not able to connect it to the unity server .</a:t>
            </a:r>
          </a:p>
          <a:p>
            <a:pPr>
              <a:buNone/>
            </a:pPr>
            <a:endParaRPr lang="en-IN" dirty="0"/>
          </a:p>
        </p:txBody>
      </p:sp>
    </p:spTree>
    <p:extLst>
      <p:ext uri="{BB962C8B-B14F-4D97-AF65-F5344CB8AC3E}">
        <p14:creationId xmlns:p14="http://schemas.microsoft.com/office/powerpoint/2010/main" val="291921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F48F-E03F-BD4B-6CCD-D1E22FB683F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A9BE917-7F9A-48BE-39F6-B4C4F942A3B5}"/>
              </a:ext>
            </a:extLst>
          </p:cNvPr>
          <p:cNvSpPr>
            <a:spLocks noGrp="1"/>
          </p:cNvSpPr>
          <p:nvPr>
            <p:ph idx="1"/>
          </p:nvPr>
        </p:nvSpPr>
        <p:spPr/>
        <p:txBody>
          <a:bodyPr>
            <a:normAutofit lnSpcReduction="10000"/>
          </a:bodyPr>
          <a:lstStyle/>
          <a:p>
            <a:r>
              <a:rPr lang="en-IN" sz="1800" dirty="0">
                <a:effectLst/>
                <a:latin typeface="Calibri" panose="020F0502020204030204" pitchFamily="34" charset="0"/>
                <a:ea typeface="Calibri" panose="020F0502020204030204" pitchFamily="34" charset="0"/>
                <a:cs typeface="Arial" panose="020B0604020202020204" pitchFamily="34" charset="0"/>
              </a:rPr>
              <a:t>Games have become an important part of our culture in a relatively short period of time. The industry is also developing into a major pillar of many modern economies, with game development tax schemes being introduced into many developed countries. These are coinciding with a period of time where it has never been easier to make and release a game into the commercial market. For the last two decades, game development teams have required financial backing and a level of expertise to pass stringent tests by platform holders to be allowed access to their development hardware. Today, anyone with a mobile phone or a tablet and a computer, even a laptop, can build a game and have it for sale with a minimum of time and financial backing. This does not mean that every game is successful: it is still essential to have a good understanding of the technical aspects involved in making games and the considerations involved in designing games which people will want to play. Sometimes the best way to develop this knowledge is to begin at the very beginning, so we'll look at some game history.</a:t>
            </a:r>
          </a:p>
          <a:p>
            <a:endParaRPr lang="en-IN" dirty="0"/>
          </a:p>
        </p:txBody>
      </p:sp>
    </p:spTree>
    <p:extLst>
      <p:ext uri="{BB962C8B-B14F-4D97-AF65-F5344CB8AC3E}">
        <p14:creationId xmlns:p14="http://schemas.microsoft.com/office/powerpoint/2010/main" val="32500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433F-0B8C-278B-F9C6-006929D05A9A}"/>
              </a:ext>
            </a:extLst>
          </p:cNvPr>
          <p:cNvSpPr>
            <a:spLocks noGrp="1"/>
          </p:cNvSpPr>
          <p:nvPr>
            <p:ph type="title"/>
          </p:nvPr>
        </p:nvSpPr>
        <p:spPr/>
        <p:txBody>
          <a:bodyPr/>
          <a:lstStyle/>
          <a:p>
            <a:r>
              <a:rPr lang="en-IN" dirty="0"/>
              <a:t>Description of the Project</a:t>
            </a:r>
          </a:p>
        </p:txBody>
      </p:sp>
      <p:sp>
        <p:nvSpPr>
          <p:cNvPr id="3" name="Content Placeholder 2">
            <a:extLst>
              <a:ext uri="{FF2B5EF4-FFF2-40B4-BE49-F238E27FC236}">
                <a16:creationId xmlns:a16="http://schemas.microsoft.com/office/drawing/2014/main" id="{D13DC0AD-1924-E228-550E-BCD778D28DB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UNFAIR DRAGON KING is a 2D Visual game where you have to collect the apples or banana and the difficulty level increases as you go further. The ultimate goal is to collect the apples and reach the end point.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Calibri" panose="020F0502020204030204" pitchFamily="34" charset="0"/>
                <a:ea typeface="Calibri" panose="020F0502020204030204" pitchFamily="34" charset="0"/>
                <a:cs typeface="Arial" panose="020B0604020202020204" pitchFamily="34" charset="0"/>
              </a:rPr>
              <a:t>It is a different genre of game basically inspired by one of the most famous web game Unfair Mario.</a:t>
            </a:r>
          </a:p>
          <a:p>
            <a:r>
              <a:rPr lang="en-IN" sz="1800" dirty="0">
                <a:effectLst/>
                <a:latin typeface="Calibri" panose="020F0502020204030204" pitchFamily="34" charset="0"/>
                <a:ea typeface="Calibri" panose="020F0502020204030204" pitchFamily="34" charset="0"/>
                <a:cs typeface="Arial" panose="020B0604020202020204" pitchFamily="34" charset="0"/>
              </a:rPr>
              <a:t>Unfair Mario wa</a:t>
            </a:r>
            <a:r>
              <a:rPr lang="en-IN" sz="1800" dirty="0">
                <a:latin typeface="Calibri" panose="020F0502020204030204" pitchFamily="34" charset="0"/>
                <a:ea typeface="Calibri" panose="020F0502020204030204" pitchFamily="34" charset="0"/>
                <a:cs typeface="Arial" panose="020B0604020202020204" pitchFamily="34" charset="0"/>
              </a:rPr>
              <a:t>s launched around 9 years ago, so we thought about creating our own game of the same genre but with different Character and better In-game Graphics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dirty="0"/>
              <a:t> </a:t>
            </a:r>
          </a:p>
        </p:txBody>
      </p:sp>
    </p:spTree>
    <p:extLst>
      <p:ext uri="{BB962C8B-B14F-4D97-AF65-F5344CB8AC3E}">
        <p14:creationId xmlns:p14="http://schemas.microsoft.com/office/powerpoint/2010/main" val="93149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46D3-E210-D18C-B19E-F81D5183C4F6}"/>
              </a:ext>
            </a:extLst>
          </p:cNvPr>
          <p:cNvSpPr>
            <a:spLocks noGrp="1"/>
          </p:cNvSpPr>
          <p:nvPr>
            <p:ph type="title"/>
          </p:nvPr>
        </p:nvSpPr>
        <p:spPr/>
        <p:txBody>
          <a:bodyPr/>
          <a:lstStyle/>
          <a:p>
            <a:r>
              <a:rPr lang="en-IN" dirty="0"/>
              <a:t>Tools and Technologies used</a:t>
            </a:r>
          </a:p>
        </p:txBody>
      </p:sp>
      <p:sp>
        <p:nvSpPr>
          <p:cNvPr id="3" name="Content Placeholder 2">
            <a:extLst>
              <a:ext uri="{FF2B5EF4-FFF2-40B4-BE49-F238E27FC236}">
                <a16:creationId xmlns:a16="http://schemas.microsoft.com/office/drawing/2014/main" id="{71FCB052-9A30-C626-8392-25BD86E3E966}"/>
              </a:ext>
            </a:extLst>
          </p:cNvPr>
          <p:cNvSpPr>
            <a:spLocks noGrp="1"/>
          </p:cNvSpPr>
          <p:nvPr>
            <p:ph idx="1"/>
          </p:nvPr>
        </p:nvSpPr>
        <p:spPr/>
        <p:txBody>
          <a:bodyPr/>
          <a:lstStyle/>
          <a:p>
            <a:r>
              <a:rPr lang="en-IN" dirty="0"/>
              <a:t>Unity Game Engine</a:t>
            </a:r>
          </a:p>
          <a:p>
            <a:r>
              <a:rPr lang="en-IN" dirty="0"/>
              <a:t>Adobe Illustrator</a:t>
            </a:r>
          </a:p>
          <a:p>
            <a:r>
              <a:rPr lang="en-IN" dirty="0"/>
              <a:t>Visual Studio Community</a:t>
            </a:r>
          </a:p>
          <a:p>
            <a:r>
              <a:rPr lang="en-IN" dirty="0"/>
              <a:t>C# Script</a:t>
            </a:r>
          </a:p>
          <a:p>
            <a:endParaRPr lang="en-IN" dirty="0"/>
          </a:p>
          <a:p>
            <a:endParaRPr lang="en-IN" dirty="0"/>
          </a:p>
        </p:txBody>
      </p:sp>
    </p:spTree>
    <p:extLst>
      <p:ext uri="{BB962C8B-B14F-4D97-AF65-F5344CB8AC3E}">
        <p14:creationId xmlns:p14="http://schemas.microsoft.com/office/powerpoint/2010/main" val="177356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934B-209D-635D-C624-1A8D8746FD74}"/>
              </a:ext>
            </a:extLst>
          </p:cNvPr>
          <p:cNvSpPr>
            <a:spLocks noGrp="1"/>
          </p:cNvSpPr>
          <p:nvPr>
            <p:ph type="title"/>
          </p:nvPr>
        </p:nvSpPr>
        <p:spPr/>
        <p:txBody>
          <a:bodyPr/>
          <a:lstStyle/>
          <a:p>
            <a:r>
              <a:rPr lang="en-IN" dirty="0"/>
              <a:t>Unity Engine</a:t>
            </a:r>
          </a:p>
        </p:txBody>
      </p:sp>
      <p:sp>
        <p:nvSpPr>
          <p:cNvPr id="3" name="Content Placeholder 2">
            <a:extLst>
              <a:ext uri="{FF2B5EF4-FFF2-40B4-BE49-F238E27FC236}">
                <a16:creationId xmlns:a16="http://schemas.microsoft.com/office/drawing/2014/main" id="{66AF77F2-70F5-A540-6426-1360C2F7A916}"/>
              </a:ext>
            </a:extLst>
          </p:cNvPr>
          <p:cNvSpPr>
            <a:spLocks noGrp="1"/>
          </p:cNvSpPr>
          <p:nvPr>
            <p:ph idx="1"/>
          </p:nvPr>
        </p:nvSpPr>
        <p:spPr/>
        <p:txBody>
          <a:bodyPr/>
          <a:lstStyle/>
          <a:p>
            <a:r>
              <a:rPr lang="en-IN" sz="1800" b="1" dirty="0">
                <a:solidFill>
                  <a:srgbClr val="202122"/>
                </a:solidFill>
                <a:effectLst/>
                <a:latin typeface="Arial" panose="020B0604020202020204" pitchFamily="34" charset="0"/>
                <a:ea typeface="Calibri" panose="020F0502020204030204" pitchFamily="34" charset="0"/>
              </a:rPr>
              <a:t>Unity</a:t>
            </a:r>
            <a:r>
              <a:rPr lang="en-IN" sz="1800" dirty="0">
                <a:solidFill>
                  <a:srgbClr val="202122"/>
                </a:solidFill>
                <a:effectLst/>
                <a:latin typeface="Arial" panose="020B0604020202020204" pitchFamily="34" charset="0"/>
                <a:ea typeface="Calibri" panose="020F0502020204030204" pitchFamily="34" charset="0"/>
              </a:rPr>
              <a:t> is a </a:t>
            </a:r>
            <a:r>
              <a:rPr lang="en-IN" sz="1800" dirty="0">
                <a:effectLst/>
                <a:latin typeface="Calibri" panose="020F0502020204030204" pitchFamily="34" charset="0"/>
                <a:ea typeface="Calibri" panose="020F0502020204030204" pitchFamily="34" charset="0"/>
                <a:cs typeface="Arial" panose="020B0604020202020204" pitchFamily="34" charset="0"/>
              </a:rPr>
              <a:t>cross-platform game engine</a:t>
            </a:r>
            <a:r>
              <a:rPr lang="en-IN" sz="1800" dirty="0">
                <a:solidFill>
                  <a:srgbClr val="202122"/>
                </a:solidFill>
                <a:effectLst/>
                <a:latin typeface="Arial" panose="020B0604020202020204" pitchFamily="34" charset="0"/>
                <a:ea typeface="Calibri" panose="020F0502020204030204" pitchFamily="34" charset="0"/>
              </a:rPr>
              <a:t> developed by Unity Technologies. This engine can be used to create Three-Dimensional (3D) and Two-Dimensional (2D) games, as well as interactive simulations</a:t>
            </a:r>
            <a:r>
              <a:rPr lang="en-IN" sz="1800" dirty="0">
                <a:solidFill>
                  <a:srgbClr val="202122"/>
                </a:solidFill>
                <a:latin typeface="Arial" panose="020B0604020202020204" pitchFamily="34" charset="0"/>
                <a:ea typeface="Calibri" panose="020F0502020204030204" pitchFamily="34" charset="0"/>
              </a:rPr>
              <a:t>.</a:t>
            </a:r>
          </a:p>
          <a:p>
            <a:r>
              <a:rPr lang="en-IN" sz="1800" dirty="0">
                <a:solidFill>
                  <a:srgbClr val="202122"/>
                </a:solidFill>
                <a:latin typeface="Arial" panose="020B0604020202020204" pitchFamily="34" charset="0"/>
                <a:ea typeface="Calibri" panose="020F0502020204030204" pitchFamily="34" charset="0"/>
              </a:rPr>
              <a:t>We designed our Character, Maps and Obstacles on Adobe Illustrator and imported these assets on Unity engine to combine all these together to make the game working.</a:t>
            </a:r>
          </a:p>
          <a:p>
            <a:r>
              <a:rPr lang="en-IN" sz="1800" dirty="0">
                <a:solidFill>
                  <a:srgbClr val="202122"/>
                </a:solidFill>
                <a:latin typeface="Arial" panose="020B0604020202020204" pitchFamily="34" charset="0"/>
                <a:ea typeface="Calibri" panose="020F0502020204030204" pitchFamily="34" charset="0"/>
              </a:rPr>
              <a:t>Movements and levels insertion was made easier using the C# script on the Unity.</a:t>
            </a:r>
          </a:p>
          <a:p>
            <a:r>
              <a:rPr lang="en-IN" sz="1800" dirty="0">
                <a:solidFill>
                  <a:srgbClr val="202122"/>
                </a:solidFill>
                <a:latin typeface="Arial" panose="020B0604020202020204" pitchFamily="34" charset="0"/>
                <a:ea typeface="Calibri" panose="020F0502020204030204" pitchFamily="34" charset="0"/>
              </a:rPr>
              <a:t>Unity has an amazing Asset Store which we used to add the game sounds.</a:t>
            </a:r>
          </a:p>
          <a:p>
            <a:endParaRPr lang="en-IN" dirty="0"/>
          </a:p>
        </p:txBody>
      </p:sp>
    </p:spTree>
    <p:extLst>
      <p:ext uri="{BB962C8B-B14F-4D97-AF65-F5344CB8AC3E}">
        <p14:creationId xmlns:p14="http://schemas.microsoft.com/office/powerpoint/2010/main" val="94883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782-3ADF-F916-0F0E-F7994C3E0D7E}"/>
              </a:ext>
            </a:extLst>
          </p:cNvPr>
          <p:cNvSpPr>
            <a:spLocks noGrp="1"/>
          </p:cNvSpPr>
          <p:nvPr>
            <p:ph type="title"/>
          </p:nvPr>
        </p:nvSpPr>
        <p:spPr/>
        <p:txBody>
          <a:bodyPr/>
          <a:lstStyle/>
          <a:p>
            <a:r>
              <a:rPr lang="en-IN" dirty="0"/>
              <a:t>Adobe Illustrator</a:t>
            </a:r>
          </a:p>
        </p:txBody>
      </p:sp>
      <p:sp>
        <p:nvSpPr>
          <p:cNvPr id="3" name="Content Placeholder 2">
            <a:extLst>
              <a:ext uri="{FF2B5EF4-FFF2-40B4-BE49-F238E27FC236}">
                <a16:creationId xmlns:a16="http://schemas.microsoft.com/office/drawing/2014/main" id="{C72C1AEC-86EC-B18C-337A-C35BD0C06581}"/>
              </a:ext>
            </a:extLst>
          </p:cNvPr>
          <p:cNvSpPr>
            <a:spLocks noGrp="1"/>
          </p:cNvSpPr>
          <p:nvPr>
            <p:ph idx="1"/>
          </p:nvPr>
        </p:nvSpPr>
        <p:spPr/>
        <p:txBody>
          <a:bodyPr/>
          <a:lstStyle/>
          <a:p>
            <a:r>
              <a:rPr lang="en-US" b="0" i="0" dirty="0">
                <a:solidFill>
                  <a:schemeClr val="bg2">
                    <a:lumMod val="10000"/>
                  </a:schemeClr>
                </a:solidFill>
                <a:effectLst/>
                <a:latin typeface="arial" panose="020B0604020202020204" pitchFamily="34" charset="0"/>
              </a:rPr>
              <a:t>Adobe Illustrator is a vector graphics editor and design program developed and marketed by Adobe Inc.</a:t>
            </a:r>
          </a:p>
          <a:p>
            <a:r>
              <a:rPr lang="en-US" b="0" i="0" dirty="0">
                <a:solidFill>
                  <a:schemeClr val="bg2">
                    <a:lumMod val="10000"/>
                  </a:schemeClr>
                </a:solidFill>
                <a:effectLst/>
                <a:latin typeface="arial" panose="020B0604020202020204" pitchFamily="34" charset="0"/>
              </a:rPr>
              <a:t>On this Software, We designed our Main character, Game Backgrounds, and obstacles.</a:t>
            </a:r>
          </a:p>
          <a:p>
            <a:r>
              <a:rPr lang="en-US" dirty="0">
                <a:solidFill>
                  <a:schemeClr val="bg2">
                    <a:lumMod val="10000"/>
                  </a:schemeClr>
                </a:solidFill>
                <a:latin typeface="arial" panose="020B0604020202020204" pitchFamily="34" charset="0"/>
              </a:rPr>
              <a:t>Importing these on the Unity engine was a bit difficult, but we made it work.</a:t>
            </a:r>
            <a:endParaRPr lang="en-US" b="0" i="0" dirty="0">
              <a:solidFill>
                <a:schemeClr val="bg2">
                  <a:lumMod val="10000"/>
                </a:schemeClr>
              </a:solidFill>
              <a:effectLst/>
              <a:latin typeface="arial" panose="020B0604020202020204" pitchFamily="34" charset="0"/>
            </a:endParaRPr>
          </a:p>
          <a:p>
            <a:endParaRPr lang="en-IN" dirty="0">
              <a:solidFill>
                <a:schemeClr val="bg2">
                  <a:lumMod val="10000"/>
                </a:schemeClr>
              </a:solidFill>
            </a:endParaRPr>
          </a:p>
        </p:txBody>
      </p:sp>
    </p:spTree>
    <p:extLst>
      <p:ext uri="{BB962C8B-B14F-4D97-AF65-F5344CB8AC3E}">
        <p14:creationId xmlns:p14="http://schemas.microsoft.com/office/powerpoint/2010/main" val="263961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9D8B-CCF4-2ED6-4042-672DF7651D0F}"/>
              </a:ext>
            </a:extLst>
          </p:cNvPr>
          <p:cNvSpPr>
            <a:spLocks noGrp="1"/>
          </p:cNvSpPr>
          <p:nvPr>
            <p:ph type="title"/>
          </p:nvPr>
        </p:nvSpPr>
        <p:spPr/>
        <p:txBody>
          <a:bodyPr/>
          <a:lstStyle/>
          <a:p>
            <a:r>
              <a:rPr lang="en-IN" dirty="0"/>
              <a:t>Visual Studio Community</a:t>
            </a:r>
          </a:p>
        </p:txBody>
      </p:sp>
      <p:sp>
        <p:nvSpPr>
          <p:cNvPr id="3" name="Content Placeholder 2">
            <a:extLst>
              <a:ext uri="{FF2B5EF4-FFF2-40B4-BE49-F238E27FC236}">
                <a16:creationId xmlns:a16="http://schemas.microsoft.com/office/drawing/2014/main" id="{EC9CD3EE-37CB-B05E-ED21-A5CC19FB1F20}"/>
              </a:ext>
            </a:extLst>
          </p:cNvPr>
          <p:cNvSpPr>
            <a:spLocks noGrp="1"/>
          </p:cNvSpPr>
          <p:nvPr>
            <p:ph idx="1"/>
          </p:nvPr>
        </p:nvSpPr>
        <p:spPr/>
        <p:txBody>
          <a:bodyPr/>
          <a:lstStyle/>
          <a:p>
            <a:pPr algn="l"/>
            <a:r>
              <a:rPr lang="en-US" i="0" dirty="0">
                <a:solidFill>
                  <a:schemeClr val="bg2">
                    <a:lumMod val="10000"/>
                  </a:schemeClr>
                </a:solidFill>
                <a:effectLst/>
                <a:latin typeface="arial" panose="020B0604020202020204" pitchFamily="34" charset="0"/>
              </a:rPr>
              <a:t>Visual Studio brings a premium debugging experience to the Unity game engine</a:t>
            </a:r>
            <a:r>
              <a:rPr lang="en-US" b="0" i="0" dirty="0">
                <a:solidFill>
                  <a:schemeClr val="bg2">
                    <a:lumMod val="10000"/>
                  </a:schemeClr>
                </a:solidFill>
                <a:effectLst/>
                <a:latin typeface="arial" panose="020B0604020202020204" pitchFamily="34" charset="0"/>
              </a:rPr>
              <a:t>. Issues are quickly identified by debugging your Unity games in Visual Studio.</a:t>
            </a:r>
            <a:endParaRPr lang="en-IN" b="0" i="0" dirty="0">
              <a:solidFill>
                <a:schemeClr val="bg2">
                  <a:lumMod val="10000"/>
                </a:schemeClr>
              </a:solidFill>
              <a:effectLst/>
              <a:latin typeface="arial" panose="020B0604020202020204" pitchFamily="34" charset="0"/>
            </a:endParaRPr>
          </a:p>
          <a:p>
            <a:pPr algn="l"/>
            <a:r>
              <a:rPr lang="en-IN" dirty="0">
                <a:solidFill>
                  <a:schemeClr val="bg2">
                    <a:lumMod val="10000"/>
                  </a:schemeClr>
                </a:solidFill>
                <a:latin typeface="arial" panose="020B0604020202020204" pitchFamily="34" charset="0"/>
              </a:rPr>
              <a:t>It automatically gets connected to the unity engine for adding any script for the game development.</a:t>
            </a:r>
          </a:p>
          <a:p>
            <a:pPr algn="l"/>
            <a:r>
              <a:rPr lang="en-IN" b="0" i="0" dirty="0">
                <a:solidFill>
                  <a:schemeClr val="bg2">
                    <a:lumMod val="10000"/>
                  </a:schemeClr>
                </a:solidFill>
                <a:effectLst/>
                <a:latin typeface="arial" panose="020B0604020202020204" pitchFamily="34" charset="0"/>
              </a:rPr>
              <a:t>For 2d games development, VS Community slightly makes it easier because it has all the required functions for the same. </a:t>
            </a:r>
            <a:endParaRPr lang="en-US" b="0" i="0" dirty="0">
              <a:solidFill>
                <a:schemeClr val="bg2">
                  <a:lumMod val="10000"/>
                </a:schemeClr>
              </a:solidFill>
              <a:effectLst/>
              <a:latin typeface="arial" panose="020B0604020202020204" pitchFamily="34" charset="0"/>
            </a:endParaRPr>
          </a:p>
        </p:txBody>
      </p:sp>
    </p:spTree>
    <p:extLst>
      <p:ext uri="{BB962C8B-B14F-4D97-AF65-F5344CB8AC3E}">
        <p14:creationId xmlns:p14="http://schemas.microsoft.com/office/powerpoint/2010/main" val="3502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FA4-727C-DE5A-8946-34A26521E5DE}"/>
              </a:ext>
            </a:extLst>
          </p:cNvPr>
          <p:cNvSpPr>
            <a:spLocks noGrp="1"/>
          </p:cNvSpPr>
          <p:nvPr>
            <p:ph type="title"/>
          </p:nvPr>
        </p:nvSpPr>
        <p:spPr/>
        <p:txBody>
          <a:bodyPr/>
          <a:lstStyle/>
          <a:p>
            <a:r>
              <a:rPr lang="en-IN" dirty="0"/>
              <a:t>C# Script</a:t>
            </a:r>
          </a:p>
        </p:txBody>
      </p:sp>
      <p:sp>
        <p:nvSpPr>
          <p:cNvPr id="3" name="Content Placeholder 2">
            <a:extLst>
              <a:ext uri="{FF2B5EF4-FFF2-40B4-BE49-F238E27FC236}">
                <a16:creationId xmlns:a16="http://schemas.microsoft.com/office/drawing/2014/main" id="{158A9FBA-6684-AD74-0021-B3AC0150B44F}"/>
              </a:ext>
            </a:extLst>
          </p:cNvPr>
          <p:cNvSpPr>
            <a:spLocks noGrp="1"/>
          </p:cNvSpPr>
          <p:nvPr>
            <p:ph idx="1"/>
          </p:nvPr>
        </p:nvSpPr>
        <p:spPr/>
        <p:txBody>
          <a:bodyPr/>
          <a:lstStyle/>
          <a:p>
            <a:r>
              <a:rPr lang="en-IN" dirty="0"/>
              <a:t>Why we chose C# over any other language?</a:t>
            </a:r>
          </a:p>
          <a:p>
            <a:pPr marL="0" indent="0">
              <a:buNone/>
            </a:pPr>
            <a:r>
              <a:rPr lang="en-IN" dirty="0"/>
              <a:t> </a:t>
            </a:r>
            <a:r>
              <a:rPr lang="en-IN" sz="1800" dirty="0">
                <a:solidFill>
                  <a:srgbClr val="202122"/>
                </a:solidFill>
                <a:effectLst/>
                <a:latin typeface="Arial" panose="020B0604020202020204" pitchFamily="34" charset="0"/>
                <a:ea typeface="Calibri" panose="020F0502020204030204" pitchFamily="34" charset="0"/>
              </a:rPr>
              <a:t>C# can be used to create almost anything but is particularly strong at building Windows desktop applications and games. And most importantly C# is widely-used to create games using the Unity game engine, which is the most popular game engine today. </a:t>
            </a:r>
          </a:p>
          <a:p>
            <a:pPr marL="0" indent="0">
              <a:buNone/>
            </a:pPr>
            <a:r>
              <a:rPr lang="en-IN" sz="1800" dirty="0">
                <a:solidFill>
                  <a:srgbClr val="202122"/>
                </a:solidFill>
                <a:latin typeface="Arial" panose="020B0604020202020204" pitchFamily="34" charset="0"/>
                <a:ea typeface="Calibri" panose="020F0502020204030204" pitchFamily="34" charset="0"/>
              </a:rPr>
              <a:t>The Working of all the movements &amp; obstacles was made possible using this script in Unity Engine.</a:t>
            </a:r>
            <a:endParaRPr lang="en-IN" dirty="0"/>
          </a:p>
        </p:txBody>
      </p:sp>
    </p:spTree>
    <p:extLst>
      <p:ext uri="{BB962C8B-B14F-4D97-AF65-F5344CB8AC3E}">
        <p14:creationId xmlns:p14="http://schemas.microsoft.com/office/powerpoint/2010/main" val="339091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1604-1DF7-93DB-921B-28BD7CD7BE8A}"/>
              </a:ext>
            </a:extLst>
          </p:cNvPr>
          <p:cNvSpPr>
            <a:spLocks noGrp="1"/>
          </p:cNvSpPr>
          <p:nvPr>
            <p:ph type="title"/>
          </p:nvPr>
        </p:nvSpPr>
        <p:spPr>
          <a:xfrm>
            <a:off x="4090854" y="760064"/>
            <a:ext cx="3681546" cy="1003421"/>
          </a:xfrm>
        </p:spPr>
        <p:txBody>
          <a:bodyPr/>
          <a:lstStyle/>
          <a:p>
            <a:r>
              <a:rPr lang="en-IN" dirty="0"/>
              <a:t>Project Design</a:t>
            </a:r>
          </a:p>
        </p:txBody>
      </p:sp>
      <p:sp>
        <p:nvSpPr>
          <p:cNvPr id="3" name="Content Placeholder 2">
            <a:extLst>
              <a:ext uri="{FF2B5EF4-FFF2-40B4-BE49-F238E27FC236}">
                <a16:creationId xmlns:a16="http://schemas.microsoft.com/office/drawing/2014/main" id="{8B9D1674-53D0-7CB7-8DE5-40B553E78D1F}"/>
              </a:ext>
            </a:extLst>
          </p:cNvPr>
          <p:cNvSpPr>
            <a:spLocks noGrp="1"/>
          </p:cNvSpPr>
          <p:nvPr>
            <p:ph idx="1"/>
          </p:nvPr>
        </p:nvSpPr>
        <p:spPr>
          <a:xfrm>
            <a:off x="1282338" y="1877664"/>
            <a:ext cx="4334690" cy="591217"/>
          </a:xfrm>
        </p:spPr>
        <p:txBody>
          <a:bodyPr/>
          <a:lstStyle/>
          <a:p>
            <a:r>
              <a:rPr lang="en-IN" dirty="0"/>
              <a:t>Character Design- Dragon King</a:t>
            </a:r>
          </a:p>
        </p:txBody>
      </p:sp>
      <p:pic>
        <p:nvPicPr>
          <p:cNvPr id="5" name="Picture 4">
            <a:extLst>
              <a:ext uri="{FF2B5EF4-FFF2-40B4-BE49-F238E27FC236}">
                <a16:creationId xmlns:a16="http://schemas.microsoft.com/office/drawing/2014/main" id="{58698096-855A-65F5-F19D-87E0C7881F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33" t="14628" r="756" b="18429"/>
          <a:stretch/>
        </p:blipFill>
        <p:spPr>
          <a:xfrm>
            <a:off x="1110341" y="2599503"/>
            <a:ext cx="5381899" cy="3331033"/>
          </a:xfrm>
          <a:prstGeom prst="rect">
            <a:avLst/>
          </a:prstGeom>
        </p:spPr>
      </p:pic>
      <p:pic>
        <p:nvPicPr>
          <p:cNvPr id="7" name="Picture 6">
            <a:extLst>
              <a:ext uri="{FF2B5EF4-FFF2-40B4-BE49-F238E27FC236}">
                <a16:creationId xmlns:a16="http://schemas.microsoft.com/office/drawing/2014/main" id="{DD8D2656-9AE3-66F5-30B6-A4FE791BC3A5}"/>
              </a:ext>
            </a:extLst>
          </p:cNvPr>
          <p:cNvPicPr>
            <a:picLocks noChangeAspect="1"/>
          </p:cNvPicPr>
          <p:nvPr/>
        </p:nvPicPr>
        <p:blipFill rotWithShape="1">
          <a:blip r:embed="rId3">
            <a:extLst>
              <a:ext uri="{28A0092B-C50C-407E-A947-70E740481C1C}">
                <a14:useLocalDpi xmlns:a14="http://schemas.microsoft.com/office/drawing/2010/main" val="0"/>
              </a:ext>
            </a:extLst>
          </a:blip>
          <a:srcRect l="13936" t="40639" r="6845" b="9289"/>
          <a:stretch/>
        </p:blipFill>
        <p:spPr>
          <a:xfrm>
            <a:off x="6505296" y="2588102"/>
            <a:ext cx="4376064" cy="3342435"/>
          </a:xfrm>
          <a:prstGeom prst="rect">
            <a:avLst/>
          </a:prstGeom>
        </p:spPr>
      </p:pic>
    </p:spTree>
    <p:extLst>
      <p:ext uri="{BB962C8B-B14F-4D97-AF65-F5344CB8AC3E}">
        <p14:creationId xmlns:p14="http://schemas.microsoft.com/office/powerpoint/2010/main" val="29721924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2118</TotalTime>
  <Words>804</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Garamond</vt:lpstr>
      <vt:lpstr>Organic</vt:lpstr>
      <vt:lpstr>Unfair Dragon King</vt:lpstr>
      <vt:lpstr>Introduction</vt:lpstr>
      <vt:lpstr>Description of the Project</vt:lpstr>
      <vt:lpstr>Tools and Technologies used</vt:lpstr>
      <vt:lpstr>Unity Engine</vt:lpstr>
      <vt:lpstr>Adobe Illustrator</vt:lpstr>
      <vt:lpstr>Visual Studio Community</vt:lpstr>
      <vt:lpstr>C# Script</vt:lpstr>
      <vt:lpstr>Project Design</vt:lpstr>
      <vt:lpstr>PowerPoint Presentation</vt:lpstr>
      <vt:lpstr>In-Game Snippet</vt:lpstr>
      <vt:lpstr>System Requirements</vt:lpstr>
      <vt:lpstr>Results(steps to play the game)</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Gandhi</dc:creator>
  <cp:lastModifiedBy>Karan Gandhi</cp:lastModifiedBy>
  <cp:revision>28</cp:revision>
  <dcterms:created xsi:type="dcterms:W3CDTF">2022-11-25T14:04:26Z</dcterms:created>
  <dcterms:modified xsi:type="dcterms:W3CDTF">2023-04-10T04:59:55Z</dcterms:modified>
</cp:coreProperties>
</file>