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3" r:id="rId3"/>
    <p:sldId id="302" r:id="rId4"/>
    <p:sldId id="304" r:id="rId5"/>
    <p:sldId id="305" r:id="rId6"/>
    <p:sldId id="306" r:id="rId7"/>
    <p:sldId id="307" r:id="rId8"/>
    <p:sldId id="308" r:id="rId9"/>
    <p:sldId id="310" r:id="rId10"/>
    <p:sldId id="309" r:id="rId11"/>
    <p:sldId id="311" r:id="rId12"/>
    <p:sldId id="312" r:id="rId13"/>
    <p:sldId id="313" r:id="rId14"/>
    <p:sldId id="314" r:id="rId15"/>
    <p:sldId id="330" r:id="rId16"/>
    <p:sldId id="332" r:id="rId17"/>
    <p:sldId id="333" r:id="rId18"/>
    <p:sldId id="338" r:id="rId19"/>
    <p:sldId id="334" r:id="rId20"/>
    <p:sldId id="339" r:id="rId21"/>
    <p:sldId id="335" r:id="rId22"/>
    <p:sldId id="337" r:id="rId23"/>
    <p:sldId id="336" r:id="rId24"/>
    <p:sldId id="331" r:id="rId25"/>
    <p:sldId id="340" r:id="rId26"/>
    <p:sldId id="341" r:id="rId27"/>
    <p:sldId id="342"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557C56-2DF8-421E-8276-659BB6B1F77E}" v="57" dt="2022-06-22T22:14:31.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07" d="100"/>
          <a:sy n="107" d="100"/>
        </p:scale>
        <p:origin x="13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B2557C56-2DF8-421E-8276-659BB6B1F77E}"/>
    <pc:docChg chg="undo redo custSel addSld delSld modSld sldOrd">
      <pc:chgData name="Manish Sharma" userId="b799adb9ba789c8f" providerId="LiveId" clId="{B2557C56-2DF8-421E-8276-659BB6B1F77E}" dt="2022-06-23T10:47:55.659" v="1530" actId="26606"/>
      <pc:docMkLst>
        <pc:docMk/>
      </pc:docMkLst>
      <pc:sldChg chg="modSp mod">
        <pc:chgData name="Manish Sharma" userId="b799adb9ba789c8f" providerId="LiveId" clId="{B2557C56-2DF8-421E-8276-659BB6B1F77E}" dt="2022-06-22T03:34:19.173" v="6" actId="20577"/>
        <pc:sldMkLst>
          <pc:docMk/>
          <pc:sldMk cId="2387056038" sldId="257"/>
        </pc:sldMkLst>
        <pc:spChg chg="mod">
          <ac:chgData name="Manish Sharma" userId="b799adb9ba789c8f" providerId="LiveId" clId="{B2557C56-2DF8-421E-8276-659BB6B1F77E}" dt="2022-06-22T03:34:19.173" v="6" actId="20577"/>
          <ac:spMkLst>
            <pc:docMk/>
            <pc:sldMk cId="2387056038" sldId="257"/>
            <ac:spMk id="8" creationId="{21BA1D81-28D8-48F6-BE19-AD957AF78D79}"/>
          </ac:spMkLst>
        </pc:spChg>
      </pc:sldChg>
      <pc:sldChg chg="del">
        <pc:chgData name="Manish Sharma" userId="b799adb9ba789c8f" providerId="LiveId" clId="{B2557C56-2DF8-421E-8276-659BB6B1F77E}" dt="2022-06-22T03:34:30.856" v="7" actId="47"/>
        <pc:sldMkLst>
          <pc:docMk/>
          <pc:sldMk cId="3343896531" sldId="261"/>
        </pc:sldMkLst>
      </pc:sldChg>
      <pc:sldChg chg="del">
        <pc:chgData name="Manish Sharma" userId="b799adb9ba789c8f" providerId="LiveId" clId="{B2557C56-2DF8-421E-8276-659BB6B1F77E}" dt="2022-06-22T03:34:30.856" v="7" actId="47"/>
        <pc:sldMkLst>
          <pc:docMk/>
          <pc:sldMk cId="2942799856" sldId="262"/>
        </pc:sldMkLst>
      </pc:sldChg>
      <pc:sldChg chg="del">
        <pc:chgData name="Manish Sharma" userId="b799adb9ba789c8f" providerId="LiveId" clId="{B2557C56-2DF8-421E-8276-659BB6B1F77E}" dt="2022-06-22T03:34:30.856" v="7" actId="47"/>
        <pc:sldMkLst>
          <pc:docMk/>
          <pc:sldMk cId="337758348" sldId="270"/>
        </pc:sldMkLst>
      </pc:sldChg>
      <pc:sldChg chg="del">
        <pc:chgData name="Manish Sharma" userId="b799adb9ba789c8f" providerId="LiveId" clId="{B2557C56-2DF8-421E-8276-659BB6B1F77E}" dt="2022-06-22T03:34:30.856" v="7" actId="47"/>
        <pc:sldMkLst>
          <pc:docMk/>
          <pc:sldMk cId="1800526853" sldId="272"/>
        </pc:sldMkLst>
      </pc:sldChg>
      <pc:sldChg chg="del">
        <pc:chgData name="Manish Sharma" userId="b799adb9ba789c8f" providerId="LiveId" clId="{B2557C56-2DF8-421E-8276-659BB6B1F77E}" dt="2022-06-22T03:34:30.856" v="7" actId="47"/>
        <pc:sldMkLst>
          <pc:docMk/>
          <pc:sldMk cId="1937767460" sldId="276"/>
        </pc:sldMkLst>
      </pc:sldChg>
      <pc:sldChg chg="del">
        <pc:chgData name="Manish Sharma" userId="b799adb9ba789c8f" providerId="LiveId" clId="{B2557C56-2DF8-421E-8276-659BB6B1F77E}" dt="2022-06-22T03:34:30.856" v="7" actId="47"/>
        <pc:sldMkLst>
          <pc:docMk/>
          <pc:sldMk cId="1535532918" sldId="290"/>
        </pc:sldMkLst>
      </pc:sldChg>
      <pc:sldChg chg="del">
        <pc:chgData name="Manish Sharma" userId="b799adb9ba789c8f" providerId="LiveId" clId="{B2557C56-2DF8-421E-8276-659BB6B1F77E}" dt="2022-06-22T03:34:30.856" v="7" actId="47"/>
        <pc:sldMkLst>
          <pc:docMk/>
          <pc:sldMk cId="927873483" sldId="291"/>
        </pc:sldMkLst>
      </pc:sldChg>
      <pc:sldChg chg="del">
        <pc:chgData name="Manish Sharma" userId="b799adb9ba789c8f" providerId="LiveId" clId="{B2557C56-2DF8-421E-8276-659BB6B1F77E}" dt="2022-06-22T03:34:30.856" v="7" actId="47"/>
        <pc:sldMkLst>
          <pc:docMk/>
          <pc:sldMk cId="4125748975" sldId="292"/>
        </pc:sldMkLst>
      </pc:sldChg>
      <pc:sldChg chg="del">
        <pc:chgData name="Manish Sharma" userId="b799adb9ba789c8f" providerId="LiveId" clId="{B2557C56-2DF8-421E-8276-659BB6B1F77E}" dt="2022-06-22T03:34:30.856" v="7" actId="47"/>
        <pc:sldMkLst>
          <pc:docMk/>
          <pc:sldMk cId="3776691465" sldId="296"/>
        </pc:sldMkLst>
      </pc:sldChg>
      <pc:sldChg chg="del">
        <pc:chgData name="Manish Sharma" userId="b799adb9ba789c8f" providerId="LiveId" clId="{B2557C56-2DF8-421E-8276-659BB6B1F77E}" dt="2022-06-22T03:34:30.856" v="7" actId="47"/>
        <pc:sldMkLst>
          <pc:docMk/>
          <pc:sldMk cId="2063019643" sldId="300"/>
        </pc:sldMkLst>
      </pc:sldChg>
      <pc:sldChg chg="del">
        <pc:chgData name="Manish Sharma" userId="b799adb9ba789c8f" providerId="LiveId" clId="{B2557C56-2DF8-421E-8276-659BB6B1F77E}" dt="2022-06-22T03:34:30.856" v="7" actId="47"/>
        <pc:sldMkLst>
          <pc:docMk/>
          <pc:sldMk cId="478541214" sldId="302"/>
        </pc:sldMkLst>
      </pc:sldChg>
      <pc:sldChg chg="addSp modSp new">
        <pc:chgData name="Manish Sharma" userId="b799adb9ba789c8f" providerId="LiveId" clId="{B2557C56-2DF8-421E-8276-659BB6B1F77E}" dt="2022-06-22T03:49:05.909" v="12"/>
        <pc:sldMkLst>
          <pc:docMk/>
          <pc:sldMk cId="3015540786" sldId="302"/>
        </pc:sldMkLst>
        <pc:spChg chg="add mod">
          <ac:chgData name="Manish Sharma" userId="b799adb9ba789c8f" providerId="LiveId" clId="{B2557C56-2DF8-421E-8276-659BB6B1F77E}" dt="2022-06-22T03:48:32.388" v="9"/>
          <ac:spMkLst>
            <pc:docMk/>
            <pc:sldMk cId="3015540786" sldId="302"/>
            <ac:spMk id="2" creationId="{3B85721A-1189-3E76-4BFD-9FFF3238585B}"/>
          </ac:spMkLst>
        </pc:spChg>
        <pc:spChg chg="mod">
          <ac:chgData name="Manish Sharma" userId="b799adb9ba789c8f" providerId="LiveId" clId="{B2557C56-2DF8-421E-8276-659BB6B1F77E}" dt="2022-06-22T03:48:32.388" v="9"/>
          <ac:spMkLst>
            <pc:docMk/>
            <pc:sldMk cId="3015540786" sldId="302"/>
            <ac:spMk id="4" creationId="{ABFD43A7-01D6-D71F-CB80-33ED51825DFF}"/>
          </ac:spMkLst>
        </pc:spChg>
        <pc:spChg chg="mod">
          <ac:chgData name="Manish Sharma" userId="b799adb9ba789c8f" providerId="LiveId" clId="{B2557C56-2DF8-421E-8276-659BB6B1F77E}" dt="2022-06-22T03:48:32.388" v="9"/>
          <ac:spMkLst>
            <pc:docMk/>
            <pc:sldMk cId="3015540786" sldId="302"/>
            <ac:spMk id="5" creationId="{66EA9C5F-0058-FF41-4D63-7BAFF2B31C05}"/>
          </ac:spMkLst>
        </pc:spChg>
        <pc:spChg chg="mod">
          <ac:chgData name="Manish Sharma" userId="b799adb9ba789c8f" providerId="LiveId" clId="{B2557C56-2DF8-421E-8276-659BB6B1F77E}" dt="2022-06-22T03:48:32.388" v="9"/>
          <ac:spMkLst>
            <pc:docMk/>
            <pc:sldMk cId="3015540786" sldId="302"/>
            <ac:spMk id="7" creationId="{A21BA292-7896-D003-65D8-383FBCCDE31F}"/>
          </ac:spMkLst>
        </pc:spChg>
        <pc:spChg chg="mod">
          <ac:chgData name="Manish Sharma" userId="b799adb9ba789c8f" providerId="LiveId" clId="{B2557C56-2DF8-421E-8276-659BB6B1F77E}" dt="2022-06-22T03:48:32.388" v="9"/>
          <ac:spMkLst>
            <pc:docMk/>
            <pc:sldMk cId="3015540786" sldId="302"/>
            <ac:spMk id="8" creationId="{1C6B5F28-F9FD-D7F3-60AA-28C98C9FE6B5}"/>
          </ac:spMkLst>
        </pc:spChg>
        <pc:spChg chg="add mod">
          <ac:chgData name="Manish Sharma" userId="b799adb9ba789c8f" providerId="LiveId" clId="{B2557C56-2DF8-421E-8276-659BB6B1F77E}" dt="2022-06-22T03:48:47.789" v="10"/>
          <ac:spMkLst>
            <pc:docMk/>
            <pc:sldMk cId="3015540786" sldId="302"/>
            <ac:spMk id="9" creationId="{1A0AA96F-96A8-9538-764A-B9BCA17A75F1}"/>
          </ac:spMkLst>
        </pc:spChg>
        <pc:spChg chg="add mod">
          <ac:chgData name="Manish Sharma" userId="b799adb9ba789c8f" providerId="LiveId" clId="{B2557C56-2DF8-421E-8276-659BB6B1F77E}" dt="2022-06-22T03:48:47.789" v="10"/>
          <ac:spMkLst>
            <pc:docMk/>
            <pc:sldMk cId="3015540786" sldId="302"/>
            <ac:spMk id="11" creationId="{D4494D6C-2110-AEAF-03B1-CF5F68DC5998}"/>
          </ac:spMkLst>
        </pc:spChg>
        <pc:spChg chg="add mod">
          <ac:chgData name="Manish Sharma" userId="b799adb9ba789c8f" providerId="LiveId" clId="{B2557C56-2DF8-421E-8276-659BB6B1F77E}" dt="2022-06-22T03:48:47.789" v="10"/>
          <ac:spMkLst>
            <pc:docMk/>
            <pc:sldMk cId="3015540786" sldId="302"/>
            <ac:spMk id="13" creationId="{3573EF86-4D55-01C3-6E6B-68BD54F5CBA3}"/>
          </ac:spMkLst>
        </pc:spChg>
        <pc:spChg chg="add mod">
          <ac:chgData name="Manish Sharma" userId="b799adb9ba789c8f" providerId="LiveId" clId="{B2557C56-2DF8-421E-8276-659BB6B1F77E}" dt="2022-06-22T03:48:55.853" v="11"/>
          <ac:spMkLst>
            <pc:docMk/>
            <pc:sldMk cId="3015540786" sldId="302"/>
            <ac:spMk id="14" creationId="{6762FDAA-5DC0-A330-C626-B4E0926B7A2D}"/>
          </ac:spMkLst>
        </pc:spChg>
        <pc:spChg chg="add mod">
          <ac:chgData name="Manish Sharma" userId="b799adb9ba789c8f" providerId="LiveId" clId="{B2557C56-2DF8-421E-8276-659BB6B1F77E}" dt="2022-06-22T03:48:55.853" v="11"/>
          <ac:spMkLst>
            <pc:docMk/>
            <pc:sldMk cId="3015540786" sldId="302"/>
            <ac:spMk id="15" creationId="{477B7EBF-AC8C-0F6C-8B3F-5346D6F66F26}"/>
          </ac:spMkLst>
        </pc:spChg>
        <pc:spChg chg="add mod">
          <ac:chgData name="Manish Sharma" userId="b799adb9ba789c8f" providerId="LiveId" clId="{B2557C56-2DF8-421E-8276-659BB6B1F77E}" dt="2022-06-22T03:48:55.853" v="11"/>
          <ac:spMkLst>
            <pc:docMk/>
            <pc:sldMk cId="3015540786" sldId="302"/>
            <ac:spMk id="16" creationId="{4A5A4D14-E23A-7C03-5B80-911B5FBE7334}"/>
          </ac:spMkLst>
        </pc:spChg>
        <pc:spChg chg="add mod">
          <ac:chgData name="Manish Sharma" userId="b799adb9ba789c8f" providerId="LiveId" clId="{B2557C56-2DF8-421E-8276-659BB6B1F77E}" dt="2022-06-22T03:48:55.853" v="11"/>
          <ac:spMkLst>
            <pc:docMk/>
            <pc:sldMk cId="3015540786" sldId="302"/>
            <ac:spMk id="17" creationId="{F6EAA60F-806A-2406-532E-9B7C46064F01}"/>
          </ac:spMkLst>
        </pc:spChg>
        <pc:spChg chg="add mod">
          <ac:chgData name="Manish Sharma" userId="b799adb9ba789c8f" providerId="LiveId" clId="{B2557C56-2DF8-421E-8276-659BB6B1F77E}" dt="2022-06-22T03:48:55.853" v="11"/>
          <ac:spMkLst>
            <pc:docMk/>
            <pc:sldMk cId="3015540786" sldId="302"/>
            <ac:spMk id="18" creationId="{727B95F5-BB7F-A81F-9160-84CA1DCAF36E}"/>
          </ac:spMkLst>
        </pc:spChg>
        <pc:spChg chg="add mod">
          <ac:chgData name="Manish Sharma" userId="b799adb9ba789c8f" providerId="LiveId" clId="{B2557C56-2DF8-421E-8276-659BB6B1F77E}" dt="2022-06-22T03:49:05.909" v="12"/>
          <ac:spMkLst>
            <pc:docMk/>
            <pc:sldMk cId="3015540786" sldId="302"/>
            <ac:spMk id="21" creationId="{8F3C5CBE-A6D0-6327-02EE-F58876A91599}"/>
          </ac:spMkLst>
        </pc:spChg>
        <pc:spChg chg="add mod">
          <ac:chgData name="Manish Sharma" userId="b799adb9ba789c8f" providerId="LiveId" clId="{B2557C56-2DF8-421E-8276-659BB6B1F77E}" dt="2022-06-22T03:49:05.909" v="12"/>
          <ac:spMkLst>
            <pc:docMk/>
            <pc:sldMk cId="3015540786" sldId="302"/>
            <ac:spMk id="22" creationId="{456A2032-6837-351E-F26B-92AC16D1C200}"/>
          </ac:spMkLst>
        </pc:spChg>
        <pc:spChg chg="mod">
          <ac:chgData name="Manish Sharma" userId="b799adb9ba789c8f" providerId="LiveId" clId="{B2557C56-2DF8-421E-8276-659BB6B1F77E}" dt="2022-06-22T03:49:05.909" v="12"/>
          <ac:spMkLst>
            <pc:docMk/>
            <pc:sldMk cId="3015540786" sldId="302"/>
            <ac:spMk id="24" creationId="{4AD4BA28-3AB5-9586-F70D-C526AA237BE5}"/>
          </ac:spMkLst>
        </pc:spChg>
        <pc:spChg chg="mod">
          <ac:chgData name="Manish Sharma" userId="b799adb9ba789c8f" providerId="LiveId" clId="{B2557C56-2DF8-421E-8276-659BB6B1F77E}" dt="2022-06-22T03:49:05.909" v="12"/>
          <ac:spMkLst>
            <pc:docMk/>
            <pc:sldMk cId="3015540786" sldId="302"/>
            <ac:spMk id="25" creationId="{5C5172F5-7235-FE40-4574-C439656755B3}"/>
          </ac:spMkLst>
        </pc:spChg>
        <pc:grpChg chg="add mod">
          <ac:chgData name="Manish Sharma" userId="b799adb9ba789c8f" providerId="LiveId" clId="{B2557C56-2DF8-421E-8276-659BB6B1F77E}" dt="2022-06-22T03:48:32.388" v="9"/>
          <ac:grpSpMkLst>
            <pc:docMk/>
            <pc:sldMk cId="3015540786" sldId="302"/>
            <ac:grpSpMk id="3" creationId="{E9D2B95E-C3A8-E693-95EA-F4559407B1B6}"/>
          </ac:grpSpMkLst>
        </pc:grpChg>
        <pc:grpChg chg="add mod">
          <ac:chgData name="Manish Sharma" userId="b799adb9ba789c8f" providerId="LiveId" clId="{B2557C56-2DF8-421E-8276-659BB6B1F77E}" dt="2022-06-22T03:48:32.388" v="9"/>
          <ac:grpSpMkLst>
            <pc:docMk/>
            <pc:sldMk cId="3015540786" sldId="302"/>
            <ac:grpSpMk id="6" creationId="{D31F06AE-D7D1-5110-40E7-F42F1A1B8DA6}"/>
          </ac:grpSpMkLst>
        </pc:grpChg>
        <pc:grpChg chg="add mod">
          <ac:chgData name="Manish Sharma" userId="b799adb9ba789c8f" providerId="LiveId" clId="{B2557C56-2DF8-421E-8276-659BB6B1F77E}" dt="2022-06-22T03:49:05.909" v="12"/>
          <ac:grpSpMkLst>
            <pc:docMk/>
            <pc:sldMk cId="3015540786" sldId="302"/>
            <ac:grpSpMk id="23" creationId="{CD067A6A-42B0-6706-9641-AF6DE4EAC1F6}"/>
          </ac:grpSpMkLst>
        </pc:grpChg>
        <pc:cxnChg chg="add mod">
          <ac:chgData name="Manish Sharma" userId="b799adb9ba789c8f" providerId="LiveId" clId="{B2557C56-2DF8-421E-8276-659BB6B1F77E}" dt="2022-06-22T03:48:47.789" v="10"/>
          <ac:cxnSpMkLst>
            <pc:docMk/>
            <pc:sldMk cId="3015540786" sldId="302"/>
            <ac:cxnSpMk id="10" creationId="{2BDDF653-FF08-68EE-9A50-EAB8C62DFB94}"/>
          </ac:cxnSpMkLst>
        </pc:cxnChg>
        <pc:cxnChg chg="add mod">
          <ac:chgData name="Manish Sharma" userId="b799adb9ba789c8f" providerId="LiveId" clId="{B2557C56-2DF8-421E-8276-659BB6B1F77E}" dt="2022-06-22T03:48:47.789" v="10"/>
          <ac:cxnSpMkLst>
            <pc:docMk/>
            <pc:sldMk cId="3015540786" sldId="302"/>
            <ac:cxnSpMk id="12" creationId="{3D45B4D2-E319-AAA0-4D65-F20A02C1E669}"/>
          </ac:cxnSpMkLst>
        </pc:cxnChg>
        <pc:cxnChg chg="add mod">
          <ac:chgData name="Manish Sharma" userId="b799adb9ba789c8f" providerId="LiveId" clId="{B2557C56-2DF8-421E-8276-659BB6B1F77E}" dt="2022-06-22T03:49:05.909" v="12"/>
          <ac:cxnSpMkLst>
            <pc:docMk/>
            <pc:sldMk cId="3015540786" sldId="302"/>
            <ac:cxnSpMk id="19" creationId="{D359F8E9-27BA-6466-29A1-3196F27F0C66}"/>
          </ac:cxnSpMkLst>
        </pc:cxnChg>
        <pc:cxnChg chg="add mod">
          <ac:chgData name="Manish Sharma" userId="b799adb9ba789c8f" providerId="LiveId" clId="{B2557C56-2DF8-421E-8276-659BB6B1F77E}" dt="2022-06-22T03:49:05.909" v="12"/>
          <ac:cxnSpMkLst>
            <pc:docMk/>
            <pc:sldMk cId="3015540786" sldId="302"/>
            <ac:cxnSpMk id="20" creationId="{5C31EC64-BB97-F7FC-BF9C-A67A428A5EC5}"/>
          </ac:cxnSpMkLst>
        </pc:cxnChg>
      </pc:sldChg>
      <pc:sldChg chg="del">
        <pc:chgData name="Manish Sharma" userId="b799adb9ba789c8f" providerId="LiveId" clId="{B2557C56-2DF8-421E-8276-659BB6B1F77E}" dt="2022-06-22T03:34:30.856" v="7" actId="47"/>
        <pc:sldMkLst>
          <pc:docMk/>
          <pc:sldMk cId="74185702" sldId="303"/>
        </pc:sldMkLst>
      </pc:sldChg>
      <pc:sldChg chg="addSp modSp new mod modClrScheme chgLayout">
        <pc:chgData name="Manish Sharma" userId="b799adb9ba789c8f" providerId="LiveId" clId="{B2557C56-2DF8-421E-8276-659BB6B1F77E}" dt="2022-06-22T03:51:56.348" v="178" actId="20577"/>
        <pc:sldMkLst>
          <pc:docMk/>
          <pc:sldMk cId="2268540241" sldId="303"/>
        </pc:sldMkLst>
        <pc:spChg chg="add mod">
          <ac:chgData name="Manish Sharma" userId="b799adb9ba789c8f" providerId="LiveId" clId="{B2557C56-2DF8-421E-8276-659BB6B1F77E}" dt="2022-06-22T03:49:47.577" v="32" actId="20577"/>
          <ac:spMkLst>
            <pc:docMk/>
            <pc:sldMk cId="2268540241" sldId="303"/>
            <ac:spMk id="2" creationId="{14E614C4-A20A-BC6D-8D43-7E0880D925AC}"/>
          </ac:spMkLst>
        </pc:spChg>
        <pc:spChg chg="add mod">
          <ac:chgData name="Manish Sharma" userId="b799adb9ba789c8f" providerId="LiveId" clId="{B2557C56-2DF8-421E-8276-659BB6B1F77E}" dt="2022-06-22T03:51:56.348" v="178" actId="20577"/>
          <ac:spMkLst>
            <pc:docMk/>
            <pc:sldMk cId="2268540241" sldId="303"/>
            <ac:spMk id="3" creationId="{6AD3FD09-5B54-1A8A-BE62-0C4C833EE962}"/>
          </ac:spMkLst>
        </pc:spChg>
      </pc:sldChg>
      <pc:sldChg chg="del">
        <pc:chgData name="Manish Sharma" userId="b799adb9ba789c8f" providerId="LiveId" clId="{B2557C56-2DF8-421E-8276-659BB6B1F77E}" dt="2022-06-22T03:34:30.856" v="7" actId="47"/>
        <pc:sldMkLst>
          <pc:docMk/>
          <pc:sldMk cId="674613534" sldId="304"/>
        </pc:sldMkLst>
      </pc:sldChg>
      <pc:sldChg chg="addSp modSp new">
        <pc:chgData name="Manish Sharma" userId="b799adb9ba789c8f" providerId="LiveId" clId="{B2557C56-2DF8-421E-8276-659BB6B1F77E}" dt="2022-06-22T03:54:07.755" v="183"/>
        <pc:sldMkLst>
          <pc:docMk/>
          <pc:sldMk cId="3797841340" sldId="304"/>
        </pc:sldMkLst>
        <pc:spChg chg="add mod">
          <ac:chgData name="Manish Sharma" userId="b799adb9ba789c8f" providerId="LiveId" clId="{B2557C56-2DF8-421E-8276-659BB6B1F77E}" dt="2022-06-22T03:53:20.067" v="180"/>
          <ac:spMkLst>
            <pc:docMk/>
            <pc:sldMk cId="3797841340" sldId="304"/>
            <ac:spMk id="2" creationId="{5D14BAA5-E71E-FD37-6AAF-43378E763EA8}"/>
          </ac:spMkLst>
        </pc:spChg>
        <pc:spChg chg="add mod">
          <ac:chgData name="Manish Sharma" userId="b799adb9ba789c8f" providerId="LiveId" clId="{B2557C56-2DF8-421E-8276-659BB6B1F77E}" dt="2022-06-22T03:53:20.067" v="180"/>
          <ac:spMkLst>
            <pc:docMk/>
            <pc:sldMk cId="3797841340" sldId="304"/>
            <ac:spMk id="5" creationId="{E4BE6080-D7CC-DD9A-8A65-B28672253C06}"/>
          </ac:spMkLst>
        </pc:spChg>
        <pc:spChg chg="mod">
          <ac:chgData name="Manish Sharma" userId="b799adb9ba789c8f" providerId="LiveId" clId="{B2557C56-2DF8-421E-8276-659BB6B1F77E}" dt="2022-06-22T03:53:20.067" v="180"/>
          <ac:spMkLst>
            <pc:docMk/>
            <pc:sldMk cId="3797841340" sldId="304"/>
            <ac:spMk id="7" creationId="{6D59AE20-3C72-B863-388C-7151E0A7C031}"/>
          </ac:spMkLst>
        </pc:spChg>
        <pc:spChg chg="mod">
          <ac:chgData name="Manish Sharma" userId="b799adb9ba789c8f" providerId="LiveId" clId="{B2557C56-2DF8-421E-8276-659BB6B1F77E}" dt="2022-06-22T03:53:20.067" v="180"/>
          <ac:spMkLst>
            <pc:docMk/>
            <pc:sldMk cId="3797841340" sldId="304"/>
            <ac:spMk id="8" creationId="{1BDFA003-64C5-7A59-70F5-CE3329F8651C}"/>
          </ac:spMkLst>
        </pc:spChg>
        <pc:spChg chg="mod">
          <ac:chgData name="Manish Sharma" userId="b799adb9ba789c8f" providerId="LiveId" clId="{B2557C56-2DF8-421E-8276-659BB6B1F77E}" dt="2022-06-22T03:53:20.067" v="180"/>
          <ac:spMkLst>
            <pc:docMk/>
            <pc:sldMk cId="3797841340" sldId="304"/>
            <ac:spMk id="10" creationId="{A9AFF7C1-4868-E2E1-EEC5-9E9088B95FF5}"/>
          </ac:spMkLst>
        </pc:spChg>
        <pc:spChg chg="mod">
          <ac:chgData name="Manish Sharma" userId="b799adb9ba789c8f" providerId="LiveId" clId="{B2557C56-2DF8-421E-8276-659BB6B1F77E}" dt="2022-06-22T03:53:20.067" v="180"/>
          <ac:spMkLst>
            <pc:docMk/>
            <pc:sldMk cId="3797841340" sldId="304"/>
            <ac:spMk id="11" creationId="{A89E02D4-B1ED-59B8-662A-65538DC2A3FA}"/>
          </ac:spMkLst>
        </pc:spChg>
        <pc:spChg chg="add mod">
          <ac:chgData name="Manish Sharma" userId="b799adb9ba789c8f" providerId="LiveId" clId="{B2557C56-2DF8-421E-8276-659BB6B1F77E}" dt="2022-06-22T03:53:20.067" v="180"/>
          <ac:spMkLst>
            <pc:docMk/>
            <pc:sldMk cId="3797841340" sldId="304"/>
            <ac:spMk id="13" creationId="{CE51C21C-0237-4023-23E3-1BD626532FDB}"/>
          </ac:spMkLst>
        </pc:spChg>
        <pc:spChg chg="add mod">
          <ac:chgData name="Manish Sharma" userId="b799adb9ba789c8f" providerId="LiveId" clId="{B2557C56-2DF8-421E-8276-659BB6B1F77E}" dt="2022-06-22T03:53:41.316" v="181"/>
          <ac:spMkLst>
            <pc:docMk/>
            <pc:sldMk cId="3797841340" sldId="304"/>
            <ac:spMk id="14" creationId="{8D0B71A0-9F76-1351-51B9-A1A0BAB96257}"/>
          </ac:spMkLst>
        </pc:spChg>
        <pc:spChg chg="add mod">
          <ac:chgData name="Manish Sharma" userId="b799adb9ba789c8f" providerId="LiveId" clId="{B2557C56-2DF8-421E-8276-659BB6B1F77E}" dt="2022-06-22T03:53:41.316" v="181"/>
          <ac:spMkLst>
            <pc:docMk/>
            <pc:sldMk cId="3797841340" sldId="304"/>
            <ac:spMk id="16" creationId="{D09B43E7-F25D-7F66-49A3-E379CF79EDFC}"/>
          </ac:spMkLst>
        </pc:spChg>
        <pc:spChg chg="add mod">
          <ac:chgData name="Manish Sharma" userId="b799adb9ba789c8f" providerId="LiveId" clId="{B2557C56-2DF8-421E-8276-659BB6B1F77E}" dt="2022-06-22T03:53:41.316" v="181"/>
          <ac:spMkLst>
            <pc:docMk/>
            <pc:sldMk cId="3797841340" sldId="304"/>
            <ac:spMk id="18" creationId="{7EEE06D2-427A-7A9B-7FBF-D2BFBC297225}"/>
          </ac:spMkLst>
        </pc:spChg>
        <pc:spChg chg="add mod">
          <ac:chgData name="Manish Sharma" userId="b799adb9ba789c8f" providerId="LiveId" clId="{B2557C56-2DF8-421E-8276-659BB6B1F77E}" dt="2022-06-22T03:53:54.391" v="182"/>
          <ac:spMkLst>
            <pc:docMk/>
            <pc:sldMk cId="3797841340" sldId="304"/>
            <ac:spMk id="19" creationId="{E5F2A74C-E6C8-B9FA-76EC-E7D3D1BE77D5}"/>
          </ac:spMkLst>
        </pc:spChg>
        <pc:spChg chg="add mod">
          <ac:chgData name="Manish Sharma" userId="b799adb9ba789c8f" providerId="LiveId" clId="{B2557C56-2DF8-421E-8276-659BB6B1F77E}" dt="2022-06-22T03:53:54.391" v="182"/>
          <ac:spMkLst>
            <pc:docMk/>
            <pc:sldMk cId="3797841340" sldId="304"/>
            <ac:spMk id="20" creationId="{55566293-1231-3935-7AD4-AC6C4F5E8565}"/>
          </ac:spMkLst>
        </pc:spChg>
        <pc:spChg chg="add mod">
          <ac:chgData name="Manish Sharma" userId="b799adb9ba789c8f" providerId="LiveId" clId="{B2557C56-2DF8-421E-8276-659BB6B1F77E}" dt="2022-06-22T03:53:54.391" v="182"/>
          <ac:spMkLst>
            <pc:docMk/>
            <pc:sldMk cId="3797841340" sldId="304"/>
            <ac:spMk id="21" creationId="{5080973E-A265-26F1-289C-2A94ADA64BAA}"/>
          </ac:spMkLst>
        </pc:spChg>
        <pc:spChg chg="add mod">
          <ac:chgData name="Manish Sharma" userId="b799adb9ba789c8f" providerId="LiveId" clId="{B2557C56-2DF8-421E-8276-659BB6B1F77E}" dt="2022-06-22T03:53:54.391" v="182"/>
          <ac:spMkLst>
            <pc:docMk/>
            <pc:sldMk cId="3797841340" sldId="304"/>
            <ac:spMk id="22" creationId="{23AC0503-2D86-2FAC-621A-97DDD89C0A54}"/>
          </ac:spMkLst>
        </pc:spChg>
        <pc:spChg chg="add mod">
          <ac:chgData name="Manish Sharma" userId="b799adb9ba789c8f" providerId="LiveId" clId="{B2557C56-2DF8-421E-8276-659BB6B1F77E}" dt="2022-06-22T03:53:54.391" v="182"/>
          <ac:spMkLst>
            <pc:docMk/>
            <pc:sldMk cId="3797841340" sldId="304"/>
            <ac:spMk id="23" creationId="{B9091FAF-4B5D-35B9-F4B1-15FB42AA2B01}"/>
          </ac:spMkLst>
        </pc:spChg>
        <pc:spChg chg="add mod">
          <ac:chgData name="Manish Sharma" userId="b799adb9ba789c8f" providerId="LiveId" clId="{B2557C56-2DF8-421E-8276-659BB6B1F77E}" dt="2022-06-22T03:54:07.755" v="183"/>
          <ac:spMkLst>
            <pc:docMk/>
            <pc:sldMk cId="3797841340" sldId="304"/>
            <ac:spMk id="25" creationId="{06AF8C0A-776E-C0B2-194B-D334DFB31FD2}"/>
          </ac:spMkLst>
        </pc:spChg>
        <pc:spChg chg="add mod">
          <ac:chgData name="Manish Sharma" userId="b799adb9ba789c8f" providerId="LiveId" clId="{B2557C56-2DF8-421E-8276-659BB6B1F77E}" dt="2022-06-22T03:54:07.755" v="183"/>
          <ac:spMkLst>
            <pc:docMk/>
            <pc:sldMk cId="3797841340" sldId="304"/>
            <ac:spMk id="26" creationId="{8592150C-129E-6564-9803-F2C0573F4C73}"/>
          </ac:spMkLst>
        </pc:spChg>
        <pc:spChg chg="mod">
          <ac:chgData name="Manish Sharma" userId="b799adb9ba789c8f" providerId="LiveId" clId="{B2557C56-2DF8-421E-8276-659BB6B1F77E}" dt="2022-06-22T03:54:07.755" v="183"/>
          <ac:spMkLst>
            <pc:docMk/>
            <pc:sldMk cId="3797841340" sldId="304"/>
            <ac:spMk id="28" creationId="{5D388B43-D373-A782-DB8B-90A62FF06087}"/>
          </ac:spMkLst>
        </pc:spChg>
        <pc:spChg chg="mod">
          <ac:chgData name="Manish Sharma" userId="b799adb9ba789c8f" providerId="LiveId" clId="{B2557C56-2DF8-421E-8276-659BB6B1F77E}" dt="2022-06-22T03:54:07.755" v="183"/>
          <ac:spMkLst>
            <pc:docMk/>
            <pc:sldMk cId="3797841340" sldId="304"/>
            <ac:spMk id="29" creationId="{AD100255-7E68-518A-49D5-EE8772FE7B85}"/>
          </ac:spMkLst>
        </pc:spChg>
        <pc:grpChg chg="add mod">
          <ac:chgData name="Manish Sharma" userId="b799adb9ba789c8f" providerId="LiveId" clId="{B2557C56-2DF8-421E-8276-659BB6B1F77E}" dt="2022-06-22T03:53:20.067" v="180"/>
          <ac:grpSpMkLst>
            <pc:docMk/>
            <pc:sldMk cId="3797841340" sldId="304"/>
            <ac:grpSpMk id="6" creationId="{DD7EC6B8-2020-307B-2F96-5E42ED3E373A}"/>
          </ac:grpSpMkLst>
        </pc:grpChg>
        <pc:grpChg chg="add mod">
          <ac:chgData name="Manish Sharma" userId="b799adb9ba789c8f" providerId="LiveId" clId="{B2557C56-2DF8-421E-8276-659BB6B1F77E}" dt="2022-06-22T03:53:20.067" v="180"/>
          <ac:grpSpMkLst>
            <pc:docMk/>
            <pc:sldMk cId="3797841340" sldId="304"/>
            <ac:grpSpMk id="9" creationId="{47512119-6D2A-F433-DA61-940FC528897C}"/>
          </ac:grpSpMkLst>
        </pc:grpChg>
        <pc:grpChg chg="add mod">
          <ac:chgData name="Manish Sharma" userId="b799adb9ba789c8f" providerId="LiveId" clId="{B2557C56-2DF8-421E-8276-659BB6B1F77E}" dt="2022-06-22T03:54:07.755" v="183"/>
          <ac:grpSpMkLst>
            <pc:docMk/>
            <pc:sldMk cId="3797841340" sldId="304"/>
            <ac:grpSpMk id="27" creationId="{80321745-620F-D92F-BC46-8FBD2A380741}"/>
          </ac:grpSpMkLst>
        </pc:grpChg>
        <pc:cxnChg chg="add mod">
          <ac:chgData name="Manish Sharma" userId="b799adb9ba789c8f" providerId="LiveId" clId="{B2557C56-2DF8-421E-8276-659BB6B1F77E}" dt="2022-06-22T03:53:20.067" v="180"/>
          <ac:cxnSpMkLst>
            <pc:docMk/>
            <pc:sldMk cId="3797841340" sldId="304"/>
            <ac:cxnSpMk id="3" creationId="{33FA917E-B5F0-E68A-FFBE-143E0818E2D1}"/>
          </ac:cxnSpMkLst>
        </pc:cxnChg>
        <pc:cxnChg chg="add mod">
          <ac:chgData name="Manish Sharma" userId="b799adb9ba789c8f" providerId="LiveId" clId="{B2557C56-2DF8-421E-8276-659BB6B1F77E}" dt="2022-06-22T03:53:20.067" v="180"/>
          <ac:cxnSpMkLst>
            <pc:docMk/>
            <pc:sldMk cId="3797841340" sldId="304"/>
            <ac:cxnSpMk id="4" creationId="{A9ACFA9A-823C-EED9-F91E-ACD0CF2EECDC}"/>
          </ac:cxnSpMkLst>
        </pc:cxnChg>
        <pc:cxnChg chg="add mod">
          <ac:chgData name="Manish Sharma" userId="b799adb9ba789c8f" providerId="LiveId" clId="{B2557C56-2DF8-421E-8276-659BB6B1F77E}" dt="2022-06-22T03:53:20.067" v="180"/>
          <ac:cxnSpMkLst>
            <pc:docMk/>
            <pc:sldMk cId="3797841340" sldId="304"/>
            <ac:cxnSpMk id="12" creationId="{D42EE6E7-59BF-6506-C0D9-12BD86B8548A}"/>
          </ac:cxnSpMkLst>
        </pc:cxnChg>
        <pc:cxnChg chg="add mod">
          <ac:chgData name="Manish Sharma" userId="b799adb9ba789c8f" providerId="LiveId" clId="{B2557C56-2DF8-421E-8276-659BB6B1F77E}" dt="2022-06-22T03:53:41.316" v="181"/>
          <ac:cxnSpMkLst>
            <pc:docMk/>
            <pc:sldMk cId="3797841340" sldId="304"/>
            <ac:cxnSpMk id="15" creationId="{1A7EAD43-2B00-3169-96EF-BD4835292B68}"/>
          </ac:cxnSpMkLst>
        </pc:cxnChg>
        <pc:cxnChg chg="add mod">
          <ac:chgData name="Manish Sharma" userId="b799adb9ba789c8f" providerId="LiveId" clId="{B2557C56-2DF8-421E-8276-659BB6B1F77E}" dt="2022-06-22T03:53:41.316" v="181"/>
          <ac:cxnSpMkLst>
            <pc:docMk/>
            <pc:sldMk cId="3797841340" sldId="304"/>
            <ac:cxnSpMk id="17" creationId="{5E193FB3-2810-FF1F-6F27-06D764391C48}"/>
          </ac:cxnSpMkLst>
        </pc:cxnChg>
        <pc:cxnChg chg="add mod">
          <ac:chgData name="Manish Sharma" userId="b799adb9ba789c8f" providerId="LiveId" clId="{B2557C56-2DF8-421E-8276-659BB6B1F77E}" dt="2022-06-22T03:54:07.755" v="183"/>
          <ac:cxnSpMkLst>
            <pc:docMk/>
            <pc:sldMk cId="3797841340" sldId="304"/>
            <ac:cxnSpMk id="24" creationId="{FCF76089-7858-4D89-A092-EC98E4574B68}"/>
          </ac:cxnSpMkLst>
        </pc:cxnChg>
        <pc:cxnChg chg="add mod">
          <ac:chgData name="Manish Sharma" userId="b799adb9ba789c8f" providerId="LiveId" clId="{B2557C56-2DF8-421E-8276-659BB6B1F77E}" dt="2022-06-22T03:54:07.755" v="183"/>
          <ac:cxnSpMkLst>
            <pc:docMk/>
            <pc:sldMk cId="3797841340" sldId="304"/>
            <ac:cxnSpMk id="30" creationId="{3B4A2040-4620-DCD8-F276-ABACBC253925}"/>
          </ac:cxnSpMkLst>
        </pc:cxnChg>
      </pc:sldChg>
      <pc:sldChg chg="addSp modSp new">
        <pc:chgData name="Manish Sharma" userId="b799adb9ba789c8f" providerId="LiveId" clId="{B2557C56-2DF8-421E-8276-659BB6B1F77E}" dt="2022-06-22T03:56:46.254" v="189"/>
        <pc:sldMkLst>
          <pc:docMk/>
          <pc:sldMk cId="3641635184" sldId="305"/>
        </pc:sldMkLst>
        <pc:spChg chg="add mod">
          <ac:chgData name="Manish Sharma" userId="b799adb9ba789c8f" providerId="LiveId" clId="{B2557C56-2DF8-421E-8276-659BB6B1F77E}" dt="2022-06-22T03:55:51.038" v="185"/>
          <ac:spMkLst>
            <pc:docMk/>
            <pc:sldMk cId="3641635184" sldId="305"/>
            <ac:spMk id="2" creationId="{F54775C5-03B2-0117-4226-E911E021A492}"/>
          </ac:spMkLst>
        </pc:spChg>
        <pc:spChg chg="mod">
          <ac:chgData name="Manish Sharma" userId="b799adb9ba789c8f" providerId="LiveId" clId="{B2557C56-2DF8-421E-8276-659BB6B1F77E}" dt="2022-06-22T03:55:51.038" v="185"/>
          <ac:spMkLst>
            <pc:docMk/>
            <pc:sldMk cId="3641635184" sldId="305"/>
            <ac:spMk id="6" creationId="{CCBDC8D3-B704-613E-9007-FBA0E7BC8D1F}"/>
          </ac:spMkLst>
        </pc:spChg>
        <pc:spChg chg="mod">
          <ac:chgData name="Manish Sharma" userId="b799adb9ba789c8f" providerId="LiveId" clId="{B2557C56-2DF8-421E-8276-659BB6B1F77E}" dt="2022-06-22T03:55:51.038" v="185"/>
          <ac:spMkLst>
            <pc:docMk/>
            <pc:sldMk cId="3641635184" sldId="305"/>
            <ac:spMk id="7" creationId="{39FDAAC2-2E74-ADDC-EC29-7F007812855B}"/>
          </ac:spMkLst>
        </pc:spChg>
        <pc:spChg chg="mod">
          <ac:chgData name="Manish Sharma" userId="b799adb9ba789c8f" providerId="LiveId" clId="{B2557C56-2DF8-421E-8276-659BB6B1F77E}" dt="2022-06-22T03:55:51.038" v="185"/>
          <ac:spMkLst>
            <pc:docMk/>
            <pc:sldMk cId="3641635184" sldId="305"/>
            <ac:spMk id="9" creationId="{C84265E4-D1A8-BF91-0A20-2E9062844B9C}"/>
          </ac:spMkLst>
        </pc:spChg>
        <pc:spChg chg="mod">
          <ac:chgData name="Manish Sharma" userId="b799adb9ba789c8f" providerId="LiveId" clId="{B2557C56-2DF8-421E-8276-659BB6B1F77E}" dt="2022-06-22T03:55:51.038" v="185"/>
          <ac:spMkLst>
            <pc:docMk/>
            <pc:sldMk cId="3641635184" sldId="305"/>
            <ac:spMk id="10" creationId="{1F8D2CC9-5580-785E-C85F-82B29614083F}"/>
          </ac:spMkLst>
        </pc:spChg>
        <pc:spChg chg="mod">
          <ac:chgData name="Manish Sharma" userId="b799adb9ba789c8f" providerId="LiveId" clId="{B2557C56-2DF8-421E-8276-659BB6B1F77E}" dt="2022-06-22T03:55:51.038" v="185"/>
          <ac:spMkLst>
            <pc:docMk/>
            <pc:sldMk cId="3641635184" sldId="305"/>
            <ac:spMk id="12" creationId="{F24EA3FA-AAA1-981D-1A4D-C43B838D4893}"/>
          </ac:spMkLst>
        </pc:spChg>
        <pc:spChg chg="mod">
          <ac:chgData name="Manish Sharma" userId="b799adb9ba789c8f" providerId="LiveId" clId="{B2557C56-2DF8-421E-8276-659BB6B1F77E}" dt="2022-06-22T03:55:51.038" v="185"/>
          <ac:spMkLst>
            <pc:docMk/>
            <pc:sldMk cId="3641635184" sldId="305"/>
            <ac:spMk id="13" creationId="{26B55278-4F41-887F-527E-4715A271C5FD}"/>
          </ac:spMkLst>
        </pc:spChg>
        <pc:spChg chg="add mod">
          <ac:chgData name="Manish Sharma" userId="b799adb9ba789c8f" providerId="LiveId" clId="{B2557C56-2DF8-421E-8276-659BB6B1F77E}" dt="2022-06-22T03:55:51.038" v="185"/>
          <ac:spMkLst>
            <pc:docMk/>
            <pc:sldMk cId="3641635184" sldId="305"/>
            <ac:spMk id="14" creationId="{F8CCC3D1-A66C-BA7B-D2FD-D853BD82DD8C}"/>
          </ac:spMkLst>
        </pc:spChg>
        <pc:spChg chg="add mod">
          <ac:chgData name="Manish Sharma" userId="b799adb9ba789c8f" providerId="LiveId" clId="{B2557C56-2DF8-421E-8276-659BB6B1F77E}" dt="2022-06-22T03:55:51.038" v="185"/>
          <ac:spMkLst>
            <pc:docMk/>
            <pc:sldMk cId="3641635184" sldId="305"/>
            <ac:spMk id="15" creationId="{967D25C4-89F2-C535-E530-51DFC768CE67}"/>
          </ac:spMkLst>
        </pc:spChg>
        <pc:spChg chg="add mod">
          <ac:chgData name="Manish Sharma" userId="b799adb9ba789c8f" providerId="LiveId" clId="{B2557C56-2DF8-421E-8276-659BB6B1F77E}" dt="2022-06-22T03:55:51.038" v="185"/>
          <ac:spMkLst>
            <pc:docMk/>
            <pc:sldMk cId="3641635184" sldId="305"/>
            <ac:spMk id="17" creationId="{DA93C4E9-EF85-D4DC-F2A2-EA7AA83E2F24}"/>
          </ac:spMkLst>
        </pc:spChg>
        <pc:spChg chg="add mod">
          <ac:chgData name="Manish Sharma" userId="b799adb9ba789c8f" providerId="LiveId" clId="{B2557C56-2DF8-421E-8276-659BB6B1F77E}" dt="2022-06-22T03:56:08.430" v="186"/>
          <ac:spMkLst>
            <pc:docMk/>
            <pc:sldMk cId="3641635184" sldId="305"/>
            <ac:spMk id="18" creationId="{AC0A1E5A-99F6-C065-A385-8184818389E5}"/>
          </ac:spMkLst>
        </pc:spChg>
        <pc:spChg chg="add mod">
          <ac:chgData name="Manish Sharma" userId="b799adb9ba789c8f" providerId="LiveId" clId="{B2557C56-2DF8-421E-8276-659BB6B1F77E}" dt="2022-06-22T03:56:08.430" v="186"/>
          <ac:spMkLst>
            <pc:docMk/>
            <pc:sldMk cId="3641635184" sldId="305"/>
            <ac:spMk id="19" creationId="{6B62F31C-426A-EC35-780B-5B10D84AC21D}"/>
          </ac:spMkLst>
        </pc:spChg>
        <pc:spChg chg="add mod">
          <ac:chgData name="Manish Sharma" userId="b799adb9ba789c8f" providerId="LiveId" clId="{B2557C56-2DF8-421E-8276-659BB6B1F77E}" dt="2022-06-22T03:56:08.430" v="186"/>
          <ac:spMkLst>
            <pc:docMk/>
            <pc:sldMk cId="3641635184" sldId="305"/>
            <ac:spMk id="21" creationId="{33882E40-BF5F-7B12-B7F2-881405C26CB2}"/>
          </ac:spMkLst>
        </pc:spChg>
        <pc:spChg chg="add mod">
          <ac:chgData name="Manish Sharma" userId="b799adb9ba789c8f" providerId="LiveId" clId="{B2557C56-2DF8-421E-8276-659BB6B1F77E}" dt="2022-06-22T03:56:21.075" v="187"/>
          <ac:spMkLst>
            <pc:docMk/>
            <pc:sldMk cId="3641635184" sldId="305"/>
            <ac:spMk id="23" creationId="{F8B1FCAF-A2C6-053D-7EB3-5A256985CD04}"/>
          </ac:spMkLst>
        </pc:spChg>
        <pc:spChg chg="add mod">
          <ac:chgData name="Manish Sharma" userId="b799adb9ba789c8f" providerId="LiveId" clId="{B2557C56-2DF8-421E-8276-659BB6B1F77E}" dt="2022-06-22T03:56:21.075" v="187"/>
          <ac:spMkLst>
            <pc:docMk/>
            <pc:sldMk cId="3641635184" sldId="305"/>
            <ac:spMk id="24" creationId="{B65FD4B9-886C-3B13-4BEB-6329645B77FC}"/>
          </ac:spMkLst>
        </pc:spChg>
        <pc:spChg chg="add mod">
          <ac:chgData name="Manish Sharma" userId="b799adb9ba789c8f" providerId="LiveId" clId="{B2557C56-2DF8-421E-8276-659BB6B1F77E}" dt="2022-06-22T03:56:21.075" v="187"/>
          <ac:spMkLst>
            <pc:docMk/>
            <pc:sldMk cId="3641635184" sldId="305"/>
            <ac:spMk id="25" creationId="{0D6DD987-DDD7-C404-BA16-B08F6A9AE2F7}"/>
          </ac:spMkLst>
        </pc:spChg>
        <pc:spChg chg="add mod">
          <ac:chgData name="Manish Sharma" userId="b799adb9ba789c8f" providerId="LiveId" clId="{B2557C56-2DF8-421E-8276-659BB6B1F77E}" dt="2022-06-22T03:56:21.075" v="187"/>
          <ac:spMkLst>
            <pc:docMk/>
            <pc:sldMk cId="3641635184" sldId="305"/>
            <ac:spMk id="26" creationId="{AF7A0E4B-7078-532F-7863-C2617C9FFDB4}"/>
          </ac:spMkLst>
        </pc:spChg>
        <pc:spChg chg="add mod">
          <ac:chgData name="Manish Sharma" userId="b799adb9ba789c8f" providerId="LiveId" clId="{B2557C56-2DF8-421E-8276-659BB6B1F77E}" dt="2022-06-22T03:56:21.075" v="187"/>
          <ac:spMkLst>
            <pc:docMk/>
            <pc:sldMk cId="3641635184" sldId="305"/>
            <ac:spMk id="27" creationId="{99BD7727-C97E-AB73-D8D5-B3DDD2434F00}"/>
          </ac:spMkLst>
        </pc:spChg>
        <pc:spChg chg="add mod">
          <ac:chgData name="Manish Sharma" userId="b799adb9ba789c8f" providerId="LiveId" clId="{B2557C56-2DF8-421E-8276-659BB6B1F77E}" dt="2022-06-22T03:56:38.351" v="188"/>
          <ac:spMkLst>
            <pc:docMk/>
            <pc:sldMk cId="3641635184" sldId="305"/>
            <ac:spMk id="30" creationId="{5C842244-8BEA-BA07-D465-B0A42ECDE69E}"/>
          </ac:spMkLst>
        </pc:spChg>
        <pc:spChg chg="add mod">
          <ac:chgData name="Manish Sharma" userId="b799adb9ba789c8f" providerId="LiveId" clId="{B2557C56-2DF8-421E-8276-659BB6B1F77E}" dt="2022-06-22T03:56:38.351" v="188"/>
          <ac:spMkLst>
            <pc:docMk/>
            <pc:sldMk cId="3641635184" sldId="305"/>
            <ac:spMk id="31" creationId="{593FC098-500E-75E7-DD67-E99138E0A60E}"/>
          </ac:spMkLst>
        </pc:spChg>
        <pc:spChg chg="add mod">
          <ac:chgData name="Manish Sharma" userId="b799adb9ba789c8f" providerId="LiveId" clId="{B2557C56-2DF8-421E-8276-659BB6B1F77E}" dt="2022-06-22T03:56:38.351" v="188"/>
          <ac:spMkLst>
            <pc:docMk/>
            <pc:sldMk cId="3641635184" sldId="305"/>
            <ac:spMk id="32" creationId="{65C9FC75-B748-FF7B-04BF-39C0AED86C4E}"/>
          </ac:spMkLst>
        </pc:spChg>
        <pc:spChg chg="mod">
          <ac:chgData name="Manish Sharma" userId="b799adb9ba789c8f" providerId="LiveId" clId="{B2557C56-2DF8-421E-8276-659BB6B1F77E}" dt="2022-06-22T03:56:38.351" v="188"/>
          <ac:spMkLst>
            <pc:docMk/>
            <pc:sldMk cId="3641635184" sldId="305"/>
            <ac:spMk id="34" creationId="{C6503194-270B-47D7-D7CC-C9F176C909D6}"/>
          </ac:spMkLst>
        </pc:spChg>
        <pc:spChg chg="mod">
          <ac:chgData name="Manish Sharma" userId="b799adb9ba789c8f" providerId="LiveId" clId="{B2557C56-2DF8-421E-8276-659BB6B1F77E}" dt="2022-06-22T03:56:38.351" v="188"/>
          <ac:spMkLst>
            <pc:docMk/>
            <pc:sldMk cId="3641635184" sldId="305"/>
            <ac:spMk id="35" creationId="{CD248916-AC67-788C-EA8B-642DA1CAAC63}"/>
          </ac:spMkLst>
        </pc:spChg>
        <pc:spChg chg="add mod">
          <ac:chgData name="Manish Sharma" userId="b799adb9ba789c8f" providerId="LiveId" clId="{B2557C56-2DF8-421E-8276-659BB6B1F77E}" dt="2022-06-22T03:56:46.254" v="189"/>
          <ac:spMkLst>
            <pc:docMk/>
            <pc:sldMk cId="3641635184" sldId="305"/>
            <ac:spMk id="36" creationId="{AAB3DBF1-91D1-AB62-663A-F2B5AEE86254}"/>
          </ac:spMkLst>
        </pc:spChg>
        <pc:grpChg chg="add mod">
          <ac:chgData name="Manish Sharma" userId="b799adb9ba789c8f" providerId="LiveId" clId="{B2557C56-2DF8-421E-8276-659BB6B1F77E}" dt="2022-06-22T03:55:51.038" v="185"/>
          <ac:grpSpMkLst>
            <pc:docMk/>
            <pc:sldMk cId="3641635184" sldId="305"/>
            <ac:grpSpMk id="5" creationId="{01B0F741-5DB6-C541-40B6-51EA1B912D12}"/>
          </ac:grpSpMkLst>
        </pc:grpChg>
        <pc:grpChg chg="add mod">
          <ac:chgData name="Manish Sharma" userId="b799adb9ba789c8f" providerId="LiveId" clId="{B2557C56-2DF8-421E-8276-659BB6B1F77E}" dt="2022-06-22T03:55:51.038" v="185"/>
          <ac:grpSpMkLst>
            <pc:docMk/>
            <pc:sldMk cId="3641635184" sldId="305"/>
            <ac:grpSpMk id="8" creationId="{D24DF681-8E71-2DDF-445E-7417261FC5FA}"/>
          </ac:grpSpMkLst>
        </pc:grpChg>
        <pc:grpChg chg="add mod">
          <ac:chgData name="Manish Sharma" userId="b799adb9ba789c8f" providerId="LiveId" clId="{B2557C56-2DF8-421E-8276-659BB6B1F77E}" dt="2022-06-22T03:55:51.038" v="185"/>
          <ac:grpSpMkLst>
            <pc:docMk/>
            <pc:sldMk cId="3641635184" sldId="305"/>
            <ac:grpSpMk id="11" creationId="{6FF374BA-BA40-676D-D2FA-BE6B67E80C04}"/>
          </ac:grpSpMkLst>
        </pc:grpChg>
        <pc:grpChg chg="add mod">
          <ac:chgData name="Manish Sharma" userId="b799adb9ba789c8f" providerId="LiveId" clId="{B2557C56-2DF8-421E-8276-659BB6B1F77E}" dt="2022-06-22T03:56:38.351" v="188"/>
          <ac:grpSpMkLst>
            <pc:docMk/>
            <pc:sldMk cId="3641635184" sldId="305"/>
            <ac:grpSpMk id="33" creationId="{99551B61-FDD1-82C9-591C-3F57CAB3E09F}"/>
          </ac:grpSpMkLst>
        </pc:grpChg>
        <pc:cxnChg chg="add mod">
          <ac:chgData name="Manish Sharma" userId="b799adb9ba789c8f" providerId="LiveId" clId="{B2557C56-2DF8-421E-8276-659BB6B1F77E}" dt="2022-06-22T03:55:51.038" v="185"/>
          <ac:cxnSpMkLst>
            <pc:docMk/>
            <pc:sldMk cId="3641635184" sldId="305"/>
            <ac:cxnSpMk id="3" creationId="{7EBE5A0C-AA82-9716-0D7B-B5E217A0563A}"/>
          </ac:cxnSpMkLst>
        </pc:cxnChg>
        <pc:cxnChg chg="add mod">
          <ac:chgData name="Manish Sharma" userId="b799adb9ba789c8f" providerId="LiveId" clId="{B2557C56-2DF8-421E-8276-659BB6B1F77E}" dt="2022-06-22T03:55:51.038" v="185"/>
          <ac:cxnSpMkLst>
            <pc:docMk/>
            <pc:sldMk cId="3641635184" sldId="305"/>
            <ac:cxnSpMk id="4" creationId="{04AA4BBA-C18F-0D39-C87F-DFD4FF01469B}"/>
          </ac:cxnSpMkLst>
        </pc:cxnChg>
        <pc:cxnChg chg="add mod">
          <ac:chgData name="Manish Sharma" userId="b799adb9ba789c8f" providerId="LiveId" clId="{B2557C56-2DF8-421E-8276-659BB6B1F77E}" dt="2022-06-22T03:55:51.038" v="185"/>
          <ac:cxnSpMkLst>
            <pc:docMk/>
            <pc:sldMk cId="3641635184" sldId="305"/>
            <ac:cxnSpMk id="16" creationId="{3EFF8D0E-1DB6-D975-23CB-197DFB74867E}"/>
          </ac:cxnSpMkLst>
        </pc:cxnChg>
        <pc:cxnChg chg="add mod">
          <ac:chgData name="Manish Sharma" userId="b799adb9ba789c8f" providerId="LiveId" clId="{B2557C56-2DF8-421E-8276-659BB6B1F77E}" dt="2022-06-22T03:56:08.430" v="186"/>
          <ac:cxnSpMkLst>
            <pc:docMk/>
            <pc:sldMk cId="3641635184" sldId="305"/>
            <ac:cxnSpMk id="20" creationId="{3D44EF87-4DDB-D9BD-4D64-2AF4551D5645}"/>
          </ac:cxnSpMkLst>
        </pc:cxnChg>
        <pc:cxnChg chg="add mod">
          <ac:chgData name="Manish Sharma" userId="b799adb9ba789c8f" providerId="LiveId" clId="{B2557C56-2DF8-421E-8276-659BB6B1F77E}" dt="2022-06-22T03:56:08.430" v="186"/>
          <ac:cxnSpMkLst>
            <pc:docMk/>
            <pc:sldMk cId="3641635184" sldId="305"/>
            <ac:cxnSpMk id="22" creationId="{55DBF3C2-9687-FE92-6571-7424D48E11A6}"/>
          </ac:cxnSpMkLst>
        </pc:cxnChg>
        <pc:cxnChg chg="add mod">
          <ac:chgData name="Manish Sharma" userId="b799adb9ba789c8f" providerId="LiveId" clId="{B2557C56-2DF8-421E-8276-659BB6B1F77E}" dt="2022-06-22T03:56:38.351" v="188"/>
          <ac:cxnSpMkLst>
            <pc:docMk/>
            <pc:sldMk cId="3641635184" sldId="305"/>
            <ac:cxnSpMk id="28" creationId="{A17A79D9-47A9-EAAB-83CE-EC0B98558E8A}"/>
          </ac:cxnSpMkLst>
        </pc:cxnChg>
        <pc:cxnChg chg="add mod">
          <ac:chgData name="Manish Sharma" userId="b799adb9ba789c8f" providerId="LiveId" clId="{B2557C56-2DF8-421E-8276-659BB6B1F77E}" dt="2022-06-22T03:56:38.351" v="188"/>
          <ac:cxnSpMkLst>
            <pc:docMk/>
            <pc:sldMk cId="3641635184" sldId="305"/>
            <ac:cxnSpMk id="29" creationId="{162E9F20-C8F9-BCB8-BE9C-38FBE95BF3F0}"/>
          </ac:cxnSpMkLst>
        </pc:cxnChg>
        <pc:cxnChg chg="add mod">
          <ac:chgData name="Manish Sharma" userId="b799adb9ba789c8f" providerId="LiveId" clId="{B2557C56-2DF8-421E-8276-659BB6B1F77E}" dt="2022-06-22T03:56:46.254" v="189"/>
          <ac:cxnSpMkLst>
            <pc:docMk/>
            <pc:sldMk cId="3641635184" sldId="305"/>
            <ac:cxnSpMk id="37" creationId="{F932C027-796A-69E6-3353-3668D355F32F}"/>
          </ac:cxnSpMkLst>
        </pc:cxnChg>
      </pc:sldChg>
      <pc:sldChg chg="del">
        <pc:chgData name="Manish Sharma" userId="b799adb9ba789c8f" providerId="LiveId" clId="{B2557C56-2DF8-421E-8276-659BB6B1F77E}" dt="2022-06-22T03:34:30.856" v="7" actId="47"/>
        <pc:sldMkLst>
          <pc:docMk/>
          <pc:sldMk cId="4045290228" sldId="305"/>
        </pc:sldMkLst>
      </pc:sldChg>
      <pc:sldChg chg="del">
        <pc:chgData name="Manish Sharma" userId="b799adb9ba789c8f" providerId="LiveId" clId="{B2557C56-2DF8-421E-8276-659BB6B1F77E}" dt="2022-06-22T03:34:30.856" v="7" actId="47"/>
        <pc:sldMkLst>
          <pc:docMk/>
          <pc:sldMk cId="1345778640" sldId="306"/>
        </pc:sldMkLst>
      </pc:sldChg>
      <pc:sldChg chg="addSp modSp new">
        <pc:chgData name="Manish Sharma" userId="b799adb9ba789c8f" providerId="LiveId" clId="{B2557C56-2DF8-421E-8276-659BB6B1F77E}" dt="2022-06-22T04:00:16.604" v="198"/>
        <pc:sldMkLst>
          <pc:docMk/>
          <pc:sldMk cId="3620915225" sldId="306"/>
        </pc:sldMkLst>
        <pc:spChg chg="add mod">
          <ac:chgData name="Manish Sharma" userId="b799adb9ba789c8f" providerId="LiveId" clId="{B2557C56-2DF8-421E-8276-659BB6B1F77E}" dt="2022-06-22T03:58:25.491" v="191"/>
          <ac:spMkLst>
            <pc:docMk/>
            <pc:sldMk cId="3620915225" sldId="306"/>
            <ac:spMk id="2" creationId="{95B3DFD1-FAF7-93CC-8062-9F2F036877F6}"/>
          </ac:spMkLst>
        </pc:spChg>
        <pc:spChg chg="add mod">
          <ac:chgData name="Manish Sharma" userId="b799adb9ba789c8f" providerId="LiveId" clId="{B2557C56-2DF8-421E-8276-659BB6B1F77E}" dt="2022-06-22T03:58:25.491" v="191"/>
          <ac:spMkLst>
            <pc:docMk/>
            <pc:sldMk cId="3620915225" sldId="306"/>
            <ac:spMk id="3" creationId="{0F86FE06-D0E0-DC84-3C1C-0D943C1F0C72}"/>
          </ac:spMkLst>
        </pc:spChg>
        <pc:spChg chg="add mod">
          <ac:chgData name="Manish Sharma" userId="b799adb9ba789c8f" providerId="LiveId" clId="{B2557C56-2DF8-421E-8276-659BB6B1F77E}" dt="2022-06-22T03:58:25.491" v="191"/>
          <ac:spMkLst>
            <pc:docMk/>
            <pc:sldMk cId="3620915225" sldId="306"/>
            <ac:spMk id="4" creationId="{B4B9524A-0DB9-4E1E-3242-DEBC78475F17}"/>
          </ac:spMkLst>
        </pc:spChg>
        <pc:spChg chg="mod">
          <ac:chgData name="Manish Sharma" userId="b799adb9ba789c8f" providerId="LiveId" clId="{B2557C56-2DF8-421E-8276-659BB6B1F77E}" dt="2022-06-22T03:58:25.491" v="191"/>
          <ac:spMkLst>
            <pc:docMk/>
            <pc:sldMk cId="3620915225" sldId="306"/>
            <ac:spMk id="6" creationId="{AAFCE0C5-B5CB-3B8A-E5AD-E19C7C3B73C2}"/>
          </ac:spMkLst>
        </pc:spChg>
        <pc:spChg chg="mod">
          <ac:chgData name="Manish Sharma" userId="b799adb9ba789c8f" providerId="LiveId" clId="{B2557C56-2DF8-421E-8276-659BB6B1F77E}" dt="2022-06-22T03:58:25.491" v="191"/>
          <ac:spMkLst>
            <pc:docMk/>
            <pc:sldMk cId="3620915225" sldId="306"/>
            <ac:spMk id="7" creationId="{B2AF527F-899F-F910-0983-32F0C6F6A8A0}"/>
          </ac:spMkLst>
        </pc:spChg>
        <pc:spChg chg="mod">
          <ac:chgData name="Manish Sharma" userId="b799adb9ba789c8f" providerId="LiveId" clId="{B2557C56-2DF8-421E-8276-659BB6B1F77E}" dt="2022-06-22T03:58:25.491" v="191"/>
          <ac:spMkLst>
            <pc:docMk/>
            <pc:sldMk cId="3620915225" sldId="306"/>
            <ac:spMk id="9" creationId="{27303F7E-BD99-A8B3-2F82-D4538BB5A909}"/>
          </ac:spMkLst>
        </pc:spChg>
        <pc:spChg chg="mod">
          <ac:chgData name="Manish Sharma" userId="b799adb9ba789c8f" providerId="LiveId" clId="{B2557C56-2DF8-421E-8276-659BB6B1F77E}" dt="2022-06-22T03:58:25.491" v="191"/>
          <ac:spMkLst>
            <pc:docMk/>
            <pc:sldMk cId="3620915225" sldId="306"/>
            <ac:spMk id="10" creationId="{35EF4E05-FA16-D13A-0101-E93DA383F9E0}"/>
          </ac:spMkLst>
        </pc:spChg>
        <pc:spChg chg="mod">
          <ac:chgData name="Manish Sharma" userId="b799adb9ba789c8f" providerId="LiveId" clId="{B2557C56-2DF8-421E-8276-659BB6B1F77E}" dt="2022-06-22T03:58:25.491" v="191"/>
          <ac:spMkLst>
            <pc:docMk/>
            <pc:sldMk cId="3620915225" sldId="306"/>
            <ac:spMk id="12" creationId="{45B22ED9-3179-95DF-AD1E-7551D65E6477}"/>
          </ac:spMkLst>
        </pc:spChg>
        <pc:spChg chg="mod">
          <ac:chgData name="Manish Sharma" userId="b799adb9ba789c8f" providerId="LiveId" clId="{B2557C56-2DF8-421E-8276-659BB6B1F77E}" dt="2022-06-22T03:58:25.491" v="191"/>
          <ac:spMkLst>
            <pc:docMk/>
            <pc:sldMk cId="3620915225" sldId="306"/>
            <ac:spMk id="13" creationId="{8901A918-1466-D295-5F76-C761ABDF9373}"/>
          </ac:spMkLst>
        </pc:spChg>
        <pc:spChg chg="add mod">
          <ac:chgData name="Manish Sharma" userId="b799adb9ba789c8f" providerId="LiveId" clId="{B2557C56-2DF8-421E-8276-659BB6B1F77E}" dt="2022-06-22T03:58:25.491" v="191"/>
          <ac:spMkLst>
            <pc:docMk/>
            <pc:sldMk cId="3620915225" sldId="306"/>
            <ac:spMk id="15" creationId="{49121221-74A6-384F-E165-AB1C363ACAE2}"/>
          </ac:spMkLst>
        </pc:spChg>
        <pc:spChg chg="add mod">
          <ac:chgData name="Manish Sharma" userId="b799adb9ba789c8f" providerId="LiveId" clId="{B2557C56-2DF8-421E-8276-659BB6B1F77E}" dt="2022-06-22T03:58:25.491" v="191"/>
          <ac:spMkLst>
            <pc:docMk/>
            <pc:sldMk cId="3620915225" sldId="306"/>
            <ac:spMk id="16" creationId="{C34ADFF2-3D26-A2A1-3CE6-B715A8985A91}"/>
          </ac:spMkLst>
        </pc:spChg>
        <pc:spChg chg="add mod">
          <ac:chgData name="Manish Sharma" userId="b799adb9ba789c8f" providerId="LiveId" clId="{B2557C56-2DF8-421E-8276-659BB6B1F77E}" dt="2022-06-22T03:58:25.491" v="191"/>
          <ac:spMkLst>
            <pc:docMk/>
            <pc:sldMk cId="3620915225" sldId="306"/>
            <ac:spMk id="18" creationId="{A1100753-1228-2F52-445B-099875F5A97D}"/>
          </ac:spMkLst>
        </pc:spChg>
        <pc:spChg chg="add mod">
          <ac:chgData name="Manish Sharma" userId="b799adb9ba789c8f" providerId="LiveId" clId="{B2557C56-2DF8-421E-8276-659BB6B1F77E}" dt="2022-06-22T03:58:25.491" v="191"/>
          <ac:spMkLst>
            <pc:docMk/>
            <pc:sldMk cId="3620915225" sldId="306"/>
            <ac:spMk id="19" creationId="{3C94EF1A-6978-A072-5288-BB1FFEEF89C1}"/>
          </ac:spMkLst>
        </pc:spChg>
        <pc:spChg chg="add mod">
          <ac:chgData name="Manish Sharma" userId="b799adb9ba789c8f" providerId="LiveId" clId="{B2557C56-2DF8-421E-8276-659BB6B1F77E}" dt="2022-06-22T03:58:48.114" v="193"/>
          <ac:spMkLst>
            <pc:docMk/>
            <pc:sldMk cId="3620915225" sldId="306"/>
            <ac:spMk id="21" creationId="{0235BC53-4BE7-A2E1-055B-D9FA1FF75CDD}"/>
          </ac:spMkLst>
        </pc:spChg>
        <pc:spChg chg="add mod">
          <ac:chgData name="Manish Sharma" userId="b799adb9ba789c8f" providerId="LiveId" clId="{B2557C56-2DF8-421E-8276-659BB6B1F77E}" dt="2022-06-22T03:58:48.114" v="193"/>
          <ac:spMkLst>
            <pc:docMk/>
            <pc:sldMk cId="3620915225" sldId="306"/>
            <ac:spMk id="22" creationId="{9CDFAA7A-B182-BD47-B92F-44DA21C817E4}"/>
          </ac:spMkLst>
        </pc:spChg>
        <pc:spChg chg="add mod">
          <ac:chgData name="Manish Sharma" userId="b799adb9ba789c8f" providerId="LiveId" clId="{B2557C56-2DF8-421E-8276-659BB6B1F77E}" dt="2022-06-22T03:58:48.114" v="193"/>
          <ac:spMkLst>
            <pc:docMk/>
            <pc:sldMk cId="3620915225" sldId="306"/>
            <ac:spMk id="23" creationId="{F8BA58FF-5413-CF34-D6E5-2E88A9B21283}"/>
          </ac:spMkLst>
        </pc:spChg>
        <pc:spChg chg="add mod">
          <ac:chgData name="Manish Sharma" userId="b799adb9ba789c8f" providerId="LiveId" clId="{B2557C56-2DF8-421E-8276-659BB6B1F77E}" dt="2022-06-22T03:58:48.114" v="193"/>
          <ac:spMkLst>
            <pc:docMk/>
            <pc:sldMk cId="3620915225" sldId="306"/>
            <ac:spMk id="24" creationId="{D997380A-9673-6B63-9D9C-01EA8DE1DF5B}"/>
          </ac:spMkLst>
        </pc:spChg>
        <pc:spChg chg="add mod">
          <ac:chgData name="Manish Sharma" userId="b799adb9ba789c8f" providerId="LiveId" clId="{B2557C56-2DF8-421E-8276-659BB6B1F77E}" dt="2022-06-22T03:58:48.114" v="193"/>
          <ac:spMkLst>
            <pc:docMk/>
            <pc:sldMk cId="3620915225" sldId="306"/>
            <ac:spMk id="25" creationId="{FF538251-364A-A1DF-04F9-2FD6BF35BD30}"/>
          </ac:spMkLst>
        </pc:spChg>
        <pc:spChg chg="add mod">
          <ac:chgData name="Manish Sharma" userId="b799adb9ba789c8f" providerId="LiveId" clId="{B2557C56-2DF8-421E-8276-659BB6B1F77E}" dt="2022-06-22T03:59:11.423" v="194"/>
          <ac:spMkLst>
            <pc:docMk/>
            <pc:sldMk cId="3620915225" sldId="306"/>
            <ac:spMk id="26" creationId="{06B66173-BE22-50E2-072C-E8190AAE967B}"/>
          </ac:spMkLst>
        </pc:spChg>
        <pc:spChg chg="add mod">
          <ac:chgData name="Manish Sharma" userId="b799adb9ba789c8f" providerId="LiveId" clId="{B2557C56-2DF8-421E-8276-659BB6B1F77E}" dt="2022-06-22T03:59:11.423" v="194"/>
          <ac:spMkLst>
            <pc:docMk/>
            <pc:sldMk cId="3620915225" sldId="306"/>
            <ac:spMk id="27" creationId="{4B98D362-8802-7021-4373-BB143CA12CD5}"/>
          </ac:spMkLst>
        </pc:spChg>
        <pc:spChg chg="add mod">
          <ac:chgData name="Manish Sharma" userId="b799adb9ba789c8f" providerId="LiveId" clId="{B2557C56-2DF8-421E-8276-659BB6B1F77E}" dt="2022-06-22T03:59:11.423" v="194"/>
          <ac:spMkLst>
            <pc:docMk/>
            <pc:sldMk cId="3620915225" sldId="306"/>
            <ac:spMk id="30" creationId="{981B3CE4-A2BE-B84D-6686-61ECBFFD71C2}"/>
          </ac:spMkLst>
        </pc:spChg>
        <pc:spChg chg="add mod">
          <ac:chgData name="Manish Sharma" userId="b799adb9ba789c8f" providerId="LiveId" clId="{B2557C56-2DF8-421E-8276-659BB6B1F77E}" dt="2022-06-22T03:59:11.423" v="194"/>
          <ac:spMkLst>
            <pc:docMk/>
            <pc:sldMk cId="3620915225" sldId="306"/>
            <ac:spMk id="32" creationId="{F1510B49-E364-0AFE-5FE4-00E8D6A51947}"/>
          </ac:spMkLst>
        </pc:spChg>
        <pc:spChg chg="add mod">
          <ac:chgData name="Manish Sharma" userId="b799adb9ba789c8f" providerId="LiveId" clId="{B2557C56-2DF8-421E-8276-659BB6B1F77E}" dt="2022-06-22T03:59:11.423" v="194"/>
          <ac:spMkLst>
            <pc:docMk/>
            <pc:sldMk cId="3620915225" sldId="306"/>
            <ac:spMk id="34" creationId="{B58FB948-2CAE-A482-B415-85A310E3CBA1}"/>
          </ac:spMkLst>
        </pc:spChg>
        <pc:spChg chg="add mod">
          <ac:chgData name="Manish Sharma" userId="b799adb9ba789c8f" providerId="LiveId" clId="{B2557C56-2DF8-421E-8276-659BB6B1F77E}" dt="2022-06-22T03:59:46.590" v="195"/>
          <ac:spMkLst>
            <pc:docMk/>
            <pc:sldMk cId="3620915225" sldId="306"/>
            <ac:spMk id="35" creationId="{46382BAE-E8F3-FE2A-3F21-E6759E5A694A}"/>
          </ac:spMkLst>
        </pc:spChg>
        <pc:spChg chg="add mod">
          <ac:chgData name="Manish Sharma" userId="b799adb9ba789c8f" providerId="LiveId" clId="{B2557C56-2DF8-421E-8276-659BB6B1F77E}" dt="2022-06-22T03:59:56.119" v="196"/>
          <ac:spMkLst>
            <pc:docMk/>
            <pc:sldMk cId="3620915225" sldId="306"/>
            <ac:spMk id="36" creationId="{8CB61FF9-C372-D366-513A-47AAD9106016}"/>
          </ac:spMkLst>
        </pc:spChg>
        <pc:spChg chg="add mod">
          <ac:chgData name="Manish Sharma" userId="b799adb9ba789c8f" providerId="LiveId" clId="{B2557C56-2DF8-421E-8276-659BB6B1F77E}" dt="2022-06-22T04:00:07.504" v="197"/>
          <ac:spMkLst>
            <pc:docMk/>
            <pc:sldMk cId="3620915225" sldId="306"/>
            <ac:spMk id="37" creationId="{F1A67C58-E999-020D-F574-8E444E32345A}"/>
          </ac:spMkLst>
        </pc:spChg>
        <pc:spChg chg="add mod">
          <ac:chgData name="Manish Sharma" userId="b799adb9ba789c8f" providerId="LiveId" clId="{B2557C56-2DF8-421E-8276-659BB6B1F77E}" dt="2022-06-22T04:00:16.604" v="198"/>
          <ac:spMkLst>
            <pc:docMk/>
            <pc:sldMk cId="3620915225" sldId="306"/>
            <ac:spMk id="38" creationId="{82A4A189-984F-F804-F48B-0F9FED0C2EA6}"/>
          </ac:spMkLst>
        </pc:spChg>
        <pc:grpChg chg="add mod">
          <ac:chgData name="Manish Sharma" userId="b799adb9ba789c8f" providerId="LiveId" clId="{B2557C56-2DF8-421E-8276-659BB6B1F77E}" dt="2022-06-22T03:58:25.491" v="191"/>
          <ac:grpSpMkLst>
            <pc:docMk/>
            <pc:sldMk cId="3620915225" sldId="306"/>
            <ac:grpSpMk id="5" creationId="{14E0E152-3A6D-5FF4-1C64-E978E046CBFD}"/>
          </ac:grpSpMkLst>
        </pc:grpChg>
        <pc:grpChg chg="add mod">
          <ac:chgData name="Manish Sharma" userId="b799adb9ba789c8f" providerId="LiveId" clId="{B2557C56-2DF8-421E-8276-659BB6B1F77E}" dt="2022-06-22T03:58:25.491" v="191"/>
          <ac:grpSpMkLst>
            <pc:docMk/>
            <pc:sldMk cId="3620915225" sldId="306"/>
            <ac:grpSpMk id="8" creationId="{7229BC2D-A08C-FB6C-7745-40810D8A66E5}"/>
          </ac:grpSpMkLst>
        </pc:grpChg>
        <pc:grpChg chg="add mod">
          <ac:chgData name="Manish Sharma" userId="b799adb9ba789c8f" providerId="LiveId" clId="{B2557C56-2DF8-421E-8276-659BB6B1F77E}" dt="2022-06-22T03:58:25.491" v="191"/>
          <ac:grpSpMkLst>
            <pc:docMk/>
            <pc:sldMk cId="3620915225" sldId="306"/>
            <ac:grpSpMk id="11" creationId="{80564871-334F-89D6-AD02-403E7166282A}"/>
          </ac:grpSpMkLst>
        </pc:grpChg>
        <pc:cxnChg chg="add mod">
          <ac:chgData name="Manish Sharma" userId="b799adb9ba789c8f" providerId="LiveId" clId="{B2557C56-2DF8-421E-8276-659BB6B1F77E}" dt="2022-06-22T03:58:25.491" v="191"/>
          <ac:cxnSpMkLst>
            <pc:docMk/>
            <pc:sldMk cId="3620915225" sldId="306"/>
            <ac:cxnSpMk id="14" creationId="{FE863184-0CEF-B339-1DE3-98121F6A8179}"/>
          </ac:cxnSpMkLst>
        </pc:cxnChg>
        <pc:cxnChg chg="add mod">
          <ac:chgData name="Manish Sharma" userId="b799adb9ba789c8f" providerId="LiveId" clId="{B2557C56-2DF8-421E-8276-659BB6B1F77E}" dt="2022-06-22T03:58:25.491" v="191"/>
          <ac:cxnSpMkLst>
            <pc:docMk/>
            <pc:sldMk cId="3620915225" sldId="306"/>
            <ac:cxnSpMk id="17" creationId="{2C584630-4F9F-0C45-4D8F-0642E253F573}"/>
          </ac:cxnSpMkLst>
        </pc:cxnChg>
        <pc:cxnChg chg="add mod">
          <ac:chgData name="Manish Sharma" userId="b799adb9ba789c8f" providerId="LiveId" clId="{B2557C56-2DF8-421E-8276-659BB6B1F77E}" dt="2022-06-22T03:58:31.036" v="192"/>
          <ac:cxnSpMkLst>
            <pc:docMk/>
            <pc:sldMk cId="3620915225" sldId="306"/>
            <ac:cxnSpMk id="20" creationId="{4091282B-0D54-FF04-1973-C640F81A9775}"/>
          </ac:cxnSpMkLst>
        </pc:cxnChg>
        <pc:cxnChg chg="add mod">
          <ac:chgData name="Manish Sharma" userId="b799adb9ba789c8f" providerId="LiveId" clId="{B2557C56-2DF8-421E-8276-659BB6B1F77E}" dt="2022-06-22T03:59:11.423" v="194"/>
          <ac:cxnSpMkLst>
            <pc:docMk/>
            <pc:sldMk cId="3620915225" sldId="306"/>
            <ac:cxnSpMk id="28" creationId="{90FA19BE-3E04-445D-9744-8089CB3B6EBF}"/>
          </ac:cxnSpMkLst>
        </pc:cxnChg>
        <pc:cxnChg chg="add mod">
          <ac:chgData name="Manish Sharma" userId="b799adb9ba789c8f" providerId="LiveId" clId="{B2557C56-2DF8-421E-8276-659BB6B1F77E}" dt="2022-06-22T03:59:11.423" v="194"/>
          <ac:cxnSpMkLst>
            <pc:docMk/>
            <pc:sldMk cId="3620915225" sldId="306"/>
            <ac:cxnSpMk id="29" creationId="{630F4575-925C-68D4-4992-97B1190AB526}"/>
          </ac:cxnSpMkLst>
        </pc:cxnChg>
        <pc:cxnChg chg="add mod">
          <ac:chgData name="Manish Sharma" userId="b799adb9ba789c8f" providerId="LiveId" clId="{B2557C56-2DF8-421E-8276-659BB6B1F77E}" dt="2022-06-22T03:59:11.423" v="194"/>
          <ac:cxnSpMkLst>
            <pc:docMk/>
            <pc:sldMk cId="3620915225" sldId="306"/>
            <ac:cxnSpMk id="31" creationId="{71D1DA2E-9D9F-91CB-B6FB-DAA9CF16F768}"/>
          </ac:cxnSpMkLst>
        </pc:cxnChg>
        <pc:cxnChg chg="add mod">
          <ac:chgData name="Manish Sharma" userId="b799adb9ba789c8f" providerId="LiveId" clId="{B2557C56-2DF8-421E-8276-659BB6B1F77E}" dt="2022-06-22T03:59:11.423" v="194"/>
          <ac:cxnSpMkLst>
            <pc:docMk/>
            <pc:sldMk cId="3620915225" sldId="306"/>
            <ac:cxnSpMk id="33" creationId="{9C956D5F-4830-1ECC-4891-67676718B2B0}"/>
          </ac:cxnSpMkLst>
        </pc:cxnChg>
      </pc:sldChg>
      <pc:sldChg chg="del">
        <pc:chgData name="Manish Sharma" userId="b799adb9ba789c8f" providerId="LiveId" clId="{B2557C56-2DF8-421E-8276-659BB6B1F77E}" dt="2022-06-22T03:34:30.856" v="7" actId="47"/>
        <pc:sldMkLst>
          <pc:docMk/>
          <pc:sldMk cId="1331594529" sldId="307"/>
        </pc:sldMkLst>
      </pc:sldChg>
      <pc:sldChg chg="addSp modSp new mod">
        <pc:chgData name="Manish Sharma" userId="b799adb9ba789c8f" providerId="LiveId" clId="{B2557C56-2DF8-421E-8276-659BB6B1F77E}" dt="2022-06-22T04:12:25.747" v="203"/>
        <pc:sldMkLst>
          <pc:docMk/>
          <pc:sldMk cId="2072241298" sldId="307"/>
        </pc:sldMkLst>
        <pc:spChg chg="add mod">
          <ac:chgData name="Manish Sharma" userId="b799adb9ba789c8f" providerId="LiveId" clId="{B2557C56-2DF8-421E-8276-659BB6B1F77E}" dt="2022-06-22T04:11:47.357" v="200"/>
          <ac:spMkLst>
            <pc:docMk/>
            <pc:sldMk cId="2072241298" sldId="307"/>
            <ac:spMk id="2" creationId="{16554CEC-4EC2-6240-D682-472B32384652}"/>
          </ac:spMkLst>
        </pc:spChg>
        <pc:spChg chg="add mod">
          <ac:chgData name="Manish Sharma" userId="b799adb9ba789c8f" providerId="LiveId" clId="{B2557C56-2DF8-421E-8276-659BB6B1F77E}" dt="2022-06-22T04:12:06.978" v="201"/>
          <ac:spMkLst>
            <pc:docMk/>
            <pc:sldMk cId="2072241298" sldId="307"/>
            <ac:spMk id="3" creationId="{D94F93D9-221A-C383-C07D-9CC89712AD0C}"/>
          </ac:spMkLst>
        </pc:spChg>
        <pc:spChg chg="add mod">
          <ac:chgData name="Manish Sharma" userId="b799adb9ba789c8f" providerId="LiveId" clId="{B2557C56-2DF8-421E-8276-659BB6B1F77E}" dt="2022-06-22T04:12:25.747" v="203"/>
          <ac:spMkLst>
            <pc:docMk/>
            <pc:sldMk cId="2072241298" sldId="307"/>
            <ac:spMk id="5" creationId="{BC005ABA-3A9C-C240-78F2-FA9EFBCA1027}"/>
          </ac:spMkLst>
        </pc:spChg>
        <pc:cxnChg chg="add mod">
          <ac:chgData name="Manish Sharma" userId="b799adb9ba789c8f" providerId="LiveId" clId="{B2557C56-2DF8-421E-8276-659BB6B1F77E}" dt="2022-06-22T04:12:06.978" v="201"/>
          <ac:cxnSpMkLst>
            <pc:docMk/>
            <pc:sldMk cId="2072241298" sldId="307"/>
            <ac:cxnSpMk id="4" creationId="{025A4ADD-A51B-DCD9-2E52-C3B94375BBD8}"/>
          </ac:cxnSpMkLst>
        </pc:cxnChg>
        <pc:cxnChg chg="add mod">
          <ac:chgData name="Manish Sharma" userId="b799adb9ba789c8f" providerId="LiveId" clId="{B2557C56-2DF8-421E-8276-659BB6B1F77E}" dt="2022-06-22T04:12:19.305" v="202"/>
          <ac:cxnSpMkLst>
            <pc:docMk/>
            <pc:sldMk cId="2072241298" sldId="307"/>
            <ac:cxnSpMk id="6" creationId="{E39DAB01-9470-881D-F5A9-1894C88EE17C}"/>
          </ac:cxnSpMkLst>
        </pc:cxnChg>
      </pc:sldChg>
      <pc:sldChg chg="addSp modSp new mod modClrScheme chgLayout">
        <pc:chgData name="Manish Sharma" userId="b799adb9ba789c8f" providerId="LiveId" clId="{B2557C56-2DF8-421E-8276-659BB6B1F77E}" dt="2022-06-22T04:40:15.716" v="516" actId="20577"/>
        <pc:sldMkLst>
          <pc:docMk/>
          <pc:sldMk cId="679396317" sldId="308"/>
        </pc:sldMkLst>
        <pc:spChg chg="add mod">
          <ac:chgData name="Manish Sharma" userId="b799adb9ba789c8f" providerId="LiveId" clId="{B2557C56-2DF8-421E-8276-659BB6B1F77E}" dt="2022-06-22T04:37:46.345" v="226" actId="20577"/>
          <ac:spMkLst>
            <pc:docMk/>
            <pc:sldMk cId="679396317" sldId="308"/>
            <ac:spMk id="2" creationId="{87188440-572D-A0D4-8ECC-B230149EC444}"/>
          </ac:spMkLst>
        </pc:spChg>
        <pc:spChg chg="add mod">
          <ac:chgData name="Manish Sharma" userId="b799adb9ba789c8f" providerId="LiveId" clId="{B2557C56-2DF8-421E-8276-659BB6B1F77E}" dt="2022-06-22T04:40:15.716" v="516" actId="20577"/>
          <ac:spMkLst>
            <pc:docMk/>
            <pc:sldMk cId="679396317" sldId="308"/>
            <ac:spMk id="3" creationId="{3D5794AD-F290-6F7F-EA42-C805102EBBF7}"/>
          </ac:spMkLst>
        </pc:spChg>
      </pc:sldChg>
      <pc:sldChg chg="del">
        <pc:chgData name="Manish Sharma" userId="b799adb9ba789c8f" providerId="LiveId" clId="{B2557C56-2DF8-421E-8276-659BB6B1F77E}" dt="2022-06-22T03:34:30.856" v="7" actId="47"/>
        <pc:sldMkLst>
          <pc:docMk/>
          <pc:sldMk cId="974502418" sldId="308"/>
        </pc:sldMkLst>
      </pc:sldChg>
      <pc:sldChg chg="del">
        <pc:chgData name="Manish Sharma" userId="b799adb9ba789c8f" providerId="LiveId" clId="{B2557C56-2DF8-421E-8276-659BB6B1F77E}" dt="2022-06-22T03:34:30.856" v="7" actId="47"/>
        <pc:sldMkLst>
          <pc:docMk/>
          <pc:sldMk cId="484061926" sldId="309"/>
        </pc:sldMkLst>
      </pc:sldChg>
      <pc:sldChg chg="modSp add mod">
        <pc:chgData name="Manish Sharma" userId="b799adb9ba789c8f" providerId="LiveId" clId="{B2557C56-2DF8-421E-8276-659BB6B1F77E}" dt="2022-06-22T04:42:40.036" v="577" actId="20577"/>
        <pc:sldMkLst>
          <pc:docMk/>
          <pc:sldMk cId="3122276971" sldId="309"/>
        </pc:sldMkLst>
        <pc:spChg chg="mod">
          <ac:chgData name="Manish Sharma" userId="b799adb9ba789c8f" providerId="LiveId" clId="{B2557C56-2DF8-421E-8276-659BB6B1F77E}" dt="2022-06-22T04:40:44.449" v="523" actId="20577"/>
          <ac:spMkLst>
            <pc:docMk/>
            <pc:sldMk cId="3122276971" sldId="309"/>
            <ac:spMk id="2" creationId="{87188440-572D-A0D4-8ECC-B230149EC444}"/>
          </ac:spMkLst>
        </pc:spChg>
        <pc:spChg chg="mod">
          <ac:chgData name="Manish Sharma" userId="b799adb9ba789c8f" providerId="LiveId" clId="{B2557C56-2DF8-421E-8276-659BB6B1F77E}" dt="2022-06-22T04:42:40.036" v="577" actId="20577"/>
          <ac:spMkLst>
            <pc:docMk/>
            <pc:sldMk cId="3122276971" sldId="309"/>
            <ac:spMk id="3" creationId="{3D5794AD-F290-6F7F-EA42-C805102EBBF7}"/>
          </ac:spMkLst>
        </pc:spChg>
      </pc:sldChg>
      <pc:sldChg chg="modSp new mod">
        <pc:chgData name="Manish Sharma" userId="b799adb9ba789c8f" providerId="LiveId" clId="{B2557C56-2DF8-421E-8276-659BB6B1F77E}" dt="2022-06-22T04:45:18.988" v="629" actId="20577"/>
        <pc:sldMkLst>
          <pc:docMk/>
          <pc:sldMk cId="601818665" sldId="310"/>
        </pc:sldMkLst>
        <pc:spChg chg="mod">
          <ac:chgData name="Manish Sharma" userId="b799adb9ba789c8f" providerId="LiveId" clId="{B2557C56-2DF8-421E-8276-659BB6B1F77E}" dt="2022-06-22T04:45:18.988" v="629" actId="20577"/>
          <ac:spMkLst>
            <pc:docMk/>
            <pc:sldMk cId="601818665" sldId="310"/>
            <ac:spMk id="2" creationId="{FF4FCCBE-77A5-382B-9B4E-6B15F0676318}"/>
          </ac:spMkLst>
        </pc:spChg>
        <pc:spChg chg="mod">
          <ac:chgData name="Manish Sharma" userId="b799adb9ba789c8f" providerId="LiveId" clId="{B2557C56-2DF8-421E-8276-659BB6B1F77E}" dt="2022-06-22T04:44:54.759" v="616" actId="33524"/>
          <ac:spMkLst>
            <pc:docMk/>
            <pc:sldMk cId="601818665" sldId="310"/>
            <ac:spMk id="3" creationId="{FD88B09A-C971-C3EF-5AE5-1662FDC389E0}"/>
          </ac:spMkLst>
        </pc:spChg>
      </pc:sldChg>
      <pc:sldChg chg="del">
        <pc:chgData name="Manish Sharma" userId="b799adb9ba789c8f" providerId="LiveId" clId="{B2557C56-2DF8-421E-8276-659BB6B1F77E}" dt="2022-06-22T03:34:30.856" v="7" actId="47"/>
        <pc:sldMkLst>
          <pc:docMk/>
          <pc:sldMk cId="713330616" sldId="310"/>
        </pc:sldMkLst>
      </pc:sldChg>
      <pc:sldChg chg="del">
        <pc:chgData name="Manish Sharma" userId="b799adb9ba789c8f" providerId="LiveId" clId="{B2557C56-2DF8-421E-8276-659BB6B1F77E}" dt="2022-06-22T03:34:30.856" v="7" actId="47"/>
        <pc:sldMkLst>
          <pc:docMk/>
          <pc:sldMk cId="1222050639" sldId="311"/>
        </pc:sldMkLst>
      </pc:sldChg>
      <pc:sldChg chg="modSp add mod">
        <pc:chgData name="Manish Sharma" userId="b799adb9ba789c8f" providerId="LiveId" clId="{B2557C56-2DF8-421E-8276-659BB6B1F77E}" dt="2022-06-22T04:46:18.235" v="640" actId="33524"/>
        <pc:sldMkLst>
          <pc:docMk/>
          <pc:sldMk cId="2108094104" sldId="311"/>
        </pc:sldMkLst>
        <pc:spChg chg="mod">
          <ac:chgData name="Manish Sharma" userId="b799adb9ba789c8f" providerId="LiveId" clId="{B2557C56-2DF8-421E-8276-659BB6B1F77E}" dt="2022-06-22T04:45:14.507" v="628" actId="20577"/>
          <ac:spMkLst>
            <pc:docMk/>
            <pc:sldMk cId="2108094104" sldId="311"/>
            <ac:spMk id="2" creationId="{FF4FCCBE-77A5-382B-9B4E-6B15F0676318}"/>
          </ac:spMkLst>
        </pc:spChg>
        <pc:spChg chg="mod">
          <ac:chgData name="Manish Sharma" userId="b799adb9ba789c8f" providerId="LiveId" clId="{B2557C56-2DF8-421E-8276-659BB6B1F77E}" dt="2022-06-22T04:46:18.235" v="640" actId="33524"/>
          <ac:spMkLst>
            <pc:docMk/>
            <pc:sldMk cId="2108094104" sldId="311"/>
            <ac:spMk id="3" creationId="{FD88B09A-C971-C3EF-5AE5-1662FDC389E0}"/>
          </ac:spMkLst>
        </pc:spChg>
      </pc:sldChg>
      <pc:sldChg chg="modSp new mod">
        <pc:chgData name="Manish Sharma" userId="b799adb9ba789c8f" providerId="LiveId" clId="{B2557C56-2DF8-421E-8276-659BB6B1F77E}" dt="2022-06-22T04:47:15.889" v="655" actId="15"/>
        <pc:sldMkLst>
          <pc:docMk/>
          <pc:sldMk cId="1875118381" sldId="312"/>
        </pc:sldMkLst>
        <pc:spChg chg="mod">
          <ac:chgData name="Manish Sharma" userId="b799adb9ba789c8f" providerId="LiveId" clId="{B2557C56-2DF8-421E-8276-659BB6B1F77E}" dt="2022-06-22T04:46:47.784" v="648" actId="20577"/>
          <ac:spMkLst>
            <pc:docMk/>
            <pc:sldMk cId="1875118381" sldId="312"/>
            <ac:spMk id="2" creationId="{A9A0BBC5-0375-18E8-3B46-27E5DAFED160}"/>
          </ac:spMkLst>
        </pc:spChg>
        <pc:spChg chg="mod">
          <ac:chgData name="Manish Sharma" userId="b799adb9ba789c8f" providerId="LiveId" clId="{B2557C56-2DF8-421E-8276-659BB6B1F77E}" dt="2022-06-22T04:47:15.889" v="655" actId="15"/>
          <ac:spMkLst>
            <pc:docMk/>
            <pc:sldMk cId="1875118381" sldId="312"/>
            <ac:spMk id="3" creationId="{B48AB27C-FE6F-776D-87DE-46547C116993}"/>
          </ac:spMkLst>
        </pc:spChg>
      </pc:sldChg>
      <pc:sldChg chg="addSp delSp modSp new mod">
        <pc:chgData name="Manish Sharma" userId="b799adb9ba789c8f" providerId="LiveId" clId="{B2557C56-2DF8-421E-8276-659BB6B1F77E}" dt="2022-06-22T06:13:44.879" v="924" actId="1076"/>
        <pc:sldMkLst>
          <pc:docMk/>
          <pc:sldMk cId="235901582" sldId="313"/>
        </pc:sldMkLst>
        <pc:spChg chg="del">
          <ac:chgData name="Manish Sharma" userId="b799adb9ba789c8f" providerId="LiveId" clId="{B2557C56-2DF8-421E-8276-659BB6B1F77E}" dt="2022-06-22T06:05:54.764" v="657" actId="478"/>
          <ac:spMkLst>
            <pc:docMk/>
            <pc:sldMk cId="235901582" sldId="313"/>
            <ac:spMk id="2" creationId="{DBF5DEE4-4CCA-08DB-4F49-B4A080170DDC}"/>
          </ac:spMkLst>
        </pc:spChg>
        <pc:spChg chg="del">
          <ac:chgData name="Manish Sharma" userId="b799adb9ba789c8f" providerId="LiveId" clId="{B2557C56-2DF8-421E-8276-659BB6B1F77E}" dt="2022-06-22T06:05:54.764" v="657" actId="478"/>
          <ac:spMkLst>
            <pc:docMk/>
            <pc:sldMk cId="235901582" sldId="313"/>
            <ac:spMk id="3" creationId="{F99F0AC2-1DF7-47F4-AE98-7410D1C0D993}"/>
          </ac:spMkLst>
        </pc:spChg>
        <pc:spChg chg="add mod">
          <ac:chgData name="Manish Sharma" userId="b799adb9ba789c8f" providerId="LiveId" clId="{B2557C56-2DF8-421E-8276-659BB6B1F77E}" dt="2022-06-22T06:05:59.643" v="658"/>
          <ac:spMkLst>
            <pc:docMk/>
            <pc:sldMk cId="235901582" sldId="313"/>
            <ac:spMk id="4" creationId="{EC36D1D0-53E6-0823-334E-02C644A1D90C}"/>
          </ac:spMkLst>
        </pc:spChg>
        <pc:spChg chg="add mod">
          <ac:chgData name="Manish Sharma" userId="b799adb9ba789c8f" providerId="LiveId" clId="{B2557C56-2DF8-421E-8276-659BB6B1F77E}" dt="2022-06-22T06:06:39.990" v="687" actId="1076"/>
          <ac:spMkLst>
            <pc:docMk/>
            <pc:sldMk cId="235901582" sldId="313"/>
            <ac:spMk id="5" creationId="{6A6D4A70-6DA3-F22C-AD90-E5BB238B73D2}"/>
          </ac:spMkLst>
        </pc:spChg>
        <pc:spChg chg="add mod">
          <ac:chgData name="Manish Sharma" userId="b799adb9ba789c8f" providerId="LiveId" clId="{B2557C56-2DF8-421E-8276-659BB6B1F77E}" dt="2022-06-22T06:06:32.924" v="686"/>
          <ac:spMkLst>
            <pc:docMk/>
            <pc:sldMk cId="235901582" sldId="313"/>
            <ac:spMk id="7" creationId="{BBFC2FF0-40AD-9F77-A7D2-297F9333F113}"/>
          </ac:spMkLst>
        </pc:spChg>
        <pc:spChg chg="add mod">
          <ac:chgData name="Manish Sharma" userId="b799adb9ba789c8f" providerId="LiveId" clId="{B2557C56-2DF8-421E-8276-659BB6B1F77E}" dt="2022-06-22T06:08:05.654" v="764" actId="1076"/>
          <ac:spMkLst>
            <pc:docMk/>
            <pc:sldMk cId="235901582" sldId="313"/>
            <ac:spMk id="8" creationId="{16D36C29-8FAF-C64E-C71E-20BA24B9CD13}"/>
          </ac:spMkLst>
        </pc:spChg>
        <pc:spChg chg="add mod">
          <ac:chgData name="Manish Sharma" userId="b799adb9ba789c8f" providerId="LiveId" clId="{B2557C56-2DF8-421E-8276-659BB6B1F77E}" dt="2022-06-22T06:08:28.060" v="765"/>
          <ac:spMkLst>
            <pc:docMk/>
            <pc:sldMk cId="235901582" sldId="313"/>
            <ac:spMk id="10" creationId="{F317209A-6CA6-70C8-D123-B42536127CF1}"/>
          </ac:spMkLst>
        </pc:spChg>
        <pc:spChg chg="add mod">
          <ac:chgData name="Manish Sharma" userId="b799adb9ba789c8f" providerId="LiveId" clId="{B2557C56-2DF8-421E-8276-659BB6B1F77E}" dt="2022-06-22T06:08:28.060" v="765"/>
          <ac:spMkLst>
            <pc:docMk/>
            <pc:sldMk cId="235901582" sldId="313"/>
            <ac:spMk id="11" creationId="{166F5AED-9BC0-7A65-9A17-44D65BC3AFFB}"/>
          </ac:spMkLst>
        </pc:spChg>
        <pc:spChg chg="add mod">
          <ac:chgData name="Manish Sharma" userId="b799adb9ba789c8f" providerId="LiveId" clId="{B2557C56-2DF8-421E-8276-659BB6B1F77E}" dt="2022-06-22T06:10:18.639" v="766"/>
          <ac:spMkLst>
            <pc:docMk/>
            <pc:sldMk cId="235901582" sldId="313"/>
            <ac:spMk id="13" creationId="{E532B3F3-44DD-DE64-4400-7C8EFFFBEB4E}"/>
          </ac:spMkLst>
        </pc:spChg>
        <pc:spChg chg="add mod">
          <ac:chgData name="Manish Sharma" userId="b799adb9ba789c8f" providerId="LiveId" clId="{B2557C56-2DF8-421E-8276-659BB6B1F77E}" dt="2022-06-22T06:10:18.639" v="766"/>
          <ac:spMkLst>
            <pc:docMk/>
            <pc:sldMk cId="235901582" sldId="313"/>
            <ac:spMk id="14" creationId="{5E284E8B-8F32-8E07-2362-1598C9979960}"/>
          </ac:spMkLst>
        </pc:spChg>
        <pc:spChg chg="add mod">
          <ac:chgData name="Manish Sharma" userId="b799adb9ba789c8f" providerId="LiveId" clId="{B2557C56-2DF8-421E-8276-659BB6B1F77E}" dt="2022-06-22T06:10:31.630" v="767"/>
          <ac:spMkLst>
            <pc:docMk/>
            <pc:sldMk cId="235901582" sldId="313"/>
            <ac:spMk id="15" creationId="{0233A7EB-A0CF-337F-A640-063052E38778}"/>
          </ac:spMkLst>
        </pc:spChg>
        <pc:spChg chg="add mod">
          <ac:chgData name="Manish Sharma" userId="b799adb9ba789c8f" providerId="LiveId" clId="{B2557C56-2DF8-421E-8276-659BB6B1F77E}" dt="2022-06-22T06:10:31.630" v="767"/>
          <ac:spMkLst>
            <pc:docMk/>
            <pc:sldMk cId="235901582" sldId="313"/>
            <ac:spMk id="17" creationId="{754121AA-E14F-0753-FBDF-3F3739451A8E}"/>
          </ac:spMkLst>
        </pc:spChg>
        <pc:spChg chg="add mod">
          <ac:chgData name="Manish Sharma" userId="b799adb9ba789c8f" providerId="LiveId" clId="{B2557C56-2DF8-421E-8276-659BB6B1F77E}" dt="2022-06-22T06:10:38.736" v="768"/>
          <ac:spMkLst>
            <pc:docMk/>
            <pc:sldMk cId="235901582" sldId="313"/>
            <ac:spMk id="18" creationId="{3592E479-9966-4936-9F7D-C54A8C594636}"/>
          </ac:spMkLst>
        </pc:spChg>
        <pc:spChg chg="add mod">
          <ac:chgData name="Manish Sharma" userId="b799adb9ba789c8f" providerId="LiveId" clId="{B2557C56-2DF8-421E-8276-659BB6B1F77E}" dt="2022-06-22T06:11:03.484" v="770"/>
          <ac:spMkLst>
            <pc:docMk/>
            <pc:sldMk cId="235901582" sldId="313"/>
            <ac:spMk id="22" creationId="{D39F7D37-FE4E-E782-289D-73CAA2912F5A}"/>
          </ac:spMkLst>
        </pc:spChg>
        <pc:spChg chg="add mod">
          <ac:chgData name="Manish Sharma" userId="b799adb9ba789c8f" providerId="LiveId" clId="{B2557C56-2DF8-421E-8276-659BB6B1F77E}" dt="2022-06-22T06:11:03.484" v="770"/>
          <ac:spMkLst>
            <pc:docMk/>
            <pc:sldMk cId="235901582" sldId="313"/>
            <ac:spMk id="24" creationId="{B9DE1816-A9E6-C1CA-F9D0-71E5ADA114C8}"/>
          </ac:spMkLst>
        </pc:spChg>
        <pc:spChg chg="add mod">
          <ac:chgData name="Manish Sharma" userId="b799adb9ba789c8f" providerId="LiveId" clId="{B2557C56-2DF8-421E-8276-659BB6B1F77E}" dt="2022-06-22T06:11:19.255" v="771"/>
          <ac:spMkLst>
            <pc:docMk/>
            <pc:sldMk cId="235901582" sldId="313"/>
            <ac:spMk id="25" creationId="{10ED9CE5-7DCD-37C3-B426-F5C7E7F951AB}"/>
          </ac:spMkLst>
        </pc:spChg>
        <pc:spChg chg="add mod">
          <ac:chgData name="Manish Sharma" userId="b799adb9ba789c8f" providerId="LiveId" clId="{B2557C56-2DF8-421E-8276-659BB6B1F77E}" dt="2022-06-22T06:11:19.255" v="771"/>
          <ac:spMkLst>
            <pc:docMk/>
            <pc:sldMk cId="235901582" sldId="313"/>
            <ac:spMk id="26" creationId="{32D950C5-0E2D-82E4-518A-FF0A19C46C6D}"/>
          </ac:spMkLst>
        </pc:spChg>
        <pc:spChg chg="add mod ord">
          <ac:chgData name="Manish Sharma" userId="b799adb9ba789c8f" providerId="LiveId" clId="{B2557C56-2DF8-421E-8276-659BB6B1F77E}" dt="2022-06-22T06:11:33.571" v="774" actId="167"/>
          <ac:spMkLst>
            <pc:docMk/>
            <pc:sldMk cId="235901582" sldId="313"/>
            <ac:spMk id="28" creationId="{BAC924EE-49B8-1C94-93F8-FC9E4A306F64}"/>
          </ac:spMkLst>
        </pc:spChg>
        <pc:spChg chg="add mod">
          <ac:chgData name="Manish Sharma" userId="b799adb9ba789c8f" providerId="LiveId" clId="{B2557C56-2DF8-421E-8276-659BB6B1F77E}" dt="2022-06-22T06:12:05.790" v="786" actId="20577"/>
          <ac:spMkLst>
            <pc:docMk/>
            <pc:sldMk cId="235901582" sldId="313"/>
            <ac:spMk id="29" creationId="{D3532666-F660-8E63-C4F3-18A8719C5AA7}"/>
          </ac:spMkLst>
        </pc:spChg>
        <pc:spChg chg="add mod">
          <ac:chgData name="Manish Sharma" userId="b799adb9ba789c8f" providerId="LiveId" clId="{B2557C56-2DF8-421E-8276-659BB6B1F77E}" dt="2022-06-22T06:13:44.879" v="924" actId="1076"/>
          <ac:spMkLst>
            <pc:docMk/>
            <pc:sldMk cId="235901582" sldId="313"/>
            <ac:spMk id="30" creationId="{04C8255A-5E11-58E0-CC47-E21C0D13A177}"/>
          </ac:spMkLst>
        </pc:spChg>
        <pc:cxnChg chg="add mod">
          <ac:chgData name="Manish Sharma" userId="b799adb9ba789c8f" providerId="LiveId" clId="{B2557C56-2DF8-421E-8276-659BB6B1F77E}" dt="2022-06-22T06:06:32.924" v="686"/>
          <ac:cxnSpMkLst>
            <pc:docMk/>
            <pc:sldMk cId="235901582" sldId="313"/>
            <ac:cxnSpMk id="6" creationId="{3366D8E5-4DBF-2F9F-9B8A-015023D04A6E}"/>
          </ac:cxnSpMkLst>
        </pc:cxnChg>
        <pc:cxnChg chg="add mod">
          <ac:chgData name="Manish Sharma" userId="b799adb9ba789c8f" providerId="LiveId" clId="{B2557C56-2DF8-421E-8276-659BB6B1F77E}" dt="2022-06-22T06:08:28.060" v="765"/>
          <ac:cxnSpMkLst>
            <pc:docMk/>
            <pc:sldMk cId="235901582" sldId="313"/>
            <ac:cxnSpMk id="9" creationId="{28C19669-7EB2-0E0B-EDAC-DFEA2A40C1B4}"/>
          </ac:cxnSpMkLst>
        </pc:cxnChg>
        <pc:cxnChg chg="add mod">
          <ac:chgData name="Manish Sharma" userId="b799adb9ba789c8f" providerId="LiveId" clId="{B2557C56-2DF8-421E-8276-659BB6B1F77E}" dt="2022-06-22T06:10:18.639" v="766"/>
          <ac:cxnSpMkLst>
            <pc:docMk/>
            <pc:sldMk cId="235901582" sldId="313"/>
            <ac:cxnSpMk id="12" creationId="{57E85422-12C0-B420-40D1-B815A6F1B5E8}"/>
          </ac:cxnSpMkLst>
        </pc:cxnChg>
        <pc:cxnChg chg="add mod">
          <ac:chgData name="Manish Sharma" userId="b799adb9ba789c8f" providerId="LiveId" clId="{B2557C56-2DF8-421E-8276-659BB6B1F77E}" dt="2022-06-22T06:10:31.630" v="767"/>
          <ac:cxnSpMkLst>
            <pc:docMk/>
            <pc:sldMk cId="235901582" sldId="313"/>
            <ac:cxnSpMk id="16" creationId="{97881732-BA5F-714F-EA6A-39F1BE052AC7}"/>
          </ac:cxnSpMkLst>
        </pc:cxnChg>
        <pc:cxnChg chg="add mod">
          <ac:chgData name="Manish Sharma" userId="b799adb9ba789c8f" providerId="LiveId" clId="{B2557C56-2DF8-421E-8276-659BB6B1F77E}" dt="2022-06-22T06:10:38.736" v="768"/>
          <ac:cxnSpMkLst>
            <pc:docMk/>
            <pc:sldMk cId="235901582" sldId="313"/>
            <ac:cxnSpMk id="19" creationId="{4F8AB888-4A69-2137-D157-E9EE1E50DB99}"/>
          </ac:cxnSpMkLst>
        </pc:cxnChg>
        <pc:cxnChg chg="add mod">
          <ac:chgData name="Manish Sharma" userId="b799adb9ba789c8f" providerId="LiveId" clId="{B2557C56-2DF8-421E-8276-659BB6B1F77E}" dt="2022-06-22T06:10:38.736" v="768"/>
          <ac:cxnSpMkLst>
            <pc:docMk/>
            <pc:sldMk cId="235901582" sldId="313"/>
            <ac:cxnSpMk id="20" creationId="{D68FEB6A-CFCC-6F69-3A79-12D05A45B842}"/>
          </ac:cxnSpMkLst>
        </pc:cxnChg>
        <pc:cxnChg chg="add mod">
          <ac:chgData name="Manish Sharma" userId="b799adb9ba789c8f" providerId="LiveId" clId="{B2557C56-2DF8-421E-8276-659BB6B1F77E}" dt="2022-06-22T06:10:44.663" v="769"/>
          <ac:cxnSpMkLst>
            <pc:docMk/>
            <pc:sldMk cId="235901582" sldId="313"/>
            <ac:cxnSpMk id="21" creationId="{812F7B43-47B3-1117-42E2-013858CD9059}"/>
          </ac:cxnSpMkLst>
        </pc:cxnChg>
        <pc:cxnChg chg="add mod">
          <ac:chgData name="Manish Sharma" userId="b799adb9ba789c8f" providerId="LiveId" clId="{B2557C56-2DF8-421E-8276-659BB6B1F77E}" dt="2022-06-22T06:11:03.484" v="770"/>
          <ac:cxnSpMkLst>
            <pc:docMk/>
            <pc:sldMk cId="235901582" sldId="313"/>
            <ac:cxnSpMk id="23" creationId="{6268EB75-3C36-84F7-97C5-5C2EF19B940A}"/>
          </ac:cxnSpMkLst>
        </pc:cxnChg>
        <pc:cxnChg chg="add mod">
          <ac:chgData name="Manish Sharma" userId="b799adb9ba789c8f" providerId="LiveId" clId="{B2557C56-2DF8-421E-8276-659BB6B1F77E}" dt="2022-06-22T06:11:25.171" v="772"/>
          <ac:cxnSpMkLst>
            <pc:docMk/>
            <pc:sldMk cId="235901582" sldId="313"/>
            <ac:cxnSpMk id="27" creationId="{F703DD96-227A-C40E-F847-92FE35883FDC}"/>
          </ac:cxnSpMkLst>
        </pc:cxnChg>
      </pc:sldChg>
      <pc:sldChg chg="modSp add mod">
        <pc:chgData name="Manish Sharma" userId="b799adb9ba789c8f" providerId="LiveId" clId="{B2557C56-2DF8-421E-8276-659BB6B1F77E}" dt="2022-06-22T07:11:51.001" v="951" actId="20577"/>
        <pc:sldMkLst>
          <pc:docMk/>
          <pc:sldMk cId="2497845058" sldId="314"/>
        </pc:sldMkLst>
        <pc:spChg chg="mod">
          <ac:chgData name="Manish Sharma" userId="b799adb9ba789c8f" providerId="LiveId" clId="{B2557C56-2DF8-421E-8276-659BB6B1F77E}" dt="2022-06-22T07:11:51.001" v="951" actId="20577"/>
          <ac:spMkLst>
            <pc:docMk/>
            <pc:sldMk cId="2497845058" sldId="314"/>
            <ac:spMk id="30" creationId="{04C8255A-5E11-58E0-CC47-E21C0D13A177}"/>
          </ac:spMkLst>
        </pc:spChg>
      </pc:sldChg>
      <pc:sldChg chg="del">
        <pc:chgData name="Manish Sharma" userId="b799adb9ba789c8f" providerId="LiveId" clId="{B2557C56-2DF8-421E-8276-659BB6B1F77E}" dt="2022-06-22T03:34:30.856" v="7" actId="47"/>
        <pc:sldMkLst>
          <pc:docMk/>
          <pc:sldMk cId="3578941083" sldId="329"/>
        </pc:sldMkLst>
      </pc:sldChg>
      <pc:sldChg chg="del">
        <pc:chgData name="Manish Sharma" userId="b799adb9ba789c8f" providerId="LiveId" clId="{B2557C56-2DF8-421E-8276-659BB6B1F77E}" dt="2022-06-22T03:34:30.856" v="7" actId="47"/>
        <pc:sldMkLst>
          <pc:docMk/>
          <pc:sldMk cId="458260774" sldId="330"/>
        </pc:sldMkLst>
      </pc:sldChg>
      <pc:sldChg chg="modSp add mod">
        <pc:chgData name="Manish Sharma" userId="b799adb9ba789c8f" providerId="LiveId" clId="{B2557C56-2DF8-421E-8276-659BB6B1F77E}" dt="2022-06-22T07:13:15.531" v="1012" actId="27636"/>
        <pc:sldMkLst>
          <pc:docMk/>
          <pc:sldMk cId="1148456520" sldId="330"/>
        </pc:sldMkLst>
        <pc:spChg chg="mod">
          <ac:chgData name="Manish Sharma" userId="b799adb9ba789c8f" providerId="LiveId" clId="{B2557C56-2DF8-421E-8276-659BB6B1F77E}" dt="2022-06-22T07:12:13.848" v="956" actId="20577"/>
          <ac:spMkLst>
            <pc:docMk/>
            <pc:sldMk cId="1148456520" sldId="330"/>
            <ac:spMk id="2" creationId="{BBAEBE2F-8896-4AE8-A92F-970356C068A2}"/>
          </ac:spMkLst>
        </pc:spChg>
        <pc:spChg chg="mod">
          <ac:chgData name="Manish Sharma" userId="b799adb9ba789c8f" providerId="LiveId" clId="{B2557C56-2DF8-421E-8276-659BB6B1F77E}" dt="2022-06-22T07:13:15.531" v="1012" actId="27636"/>
          <ac:spMkLst>
            <pc:docMk/>
            <pc:sldMk cId="1148456520" sldId="330"/>
            <ac:spMk id="3" creationId="{8DD1A602-6ED8-4DF8-AF80-8C86853DDE79}"/>
          </ac:spMkLst>
        </pc:spChg>
      </pc:sldChg>
      <pc:sldChg chg="del">
        <pc:chgData name="Manish Sharma" userId="b799adb9ba789c8f" providerId="LiveId" clId="{B2557C56-2DF8-421E-8276-659BB6B1F77E}" dt="2022-06-22T03:34:30.856" v="7" actId="47"/>
        <pc:sldMkLst>
          <pc:docMk/>
          <pc:sldMk cId="1148456520" sldId="331"/>
        </pc:sldMkLst>
      </pc:sldChg>
      <pc:sldChg chg="addSp delSp modSp new mod">
        <pc:chgData name="Manish Sharma" userId="b799adb9ba789c8f" providerId="LiveId" clId="{B2557C56-2DF8-421E-8276-659BB6B1F77E}" dt="2022-06-22T22:13:00.013" v="1200" actId="113"/>
        <pc:sldMkLst>
          <pc:docMk/>
          <pc:sldMk cId="3973591624" sldId="331"/>
        </pc:sldMkLst>
        <pc:spChg chg="mod">
          <ac:chgData name="Manish Sharma" userId="b799adb9ba789c8f" providerId="LiveId" clId="{B2557C56-2DF8-421E-8276-659BB6B1F77E}" dt="2022-06-22T22:11:45.691" v="1177"/>
          <ac:spMkLst>
            <pc:docMk/>
            <pc:sldMk cId="3973591624" sldId="331"/>
            <ac:spMk id="2" creationId="{F8162724-4E88-ADF2-74A7-A16B1E6196D7}"/>
          </ac:spMkLst>
        </pc:spChg>
        <pc:spChg chg="mod">
          <ac:chgData name="Manish Sharma" userId="b799adb9ba789c8f" providerId="LiveId" clId="{B2557C56-2DF8-421E-8276-659BB6B1F77E}" dt="2022-06-22T22:13:00.013" v="1200" actId="113"/>
          <ac:spMkLst>
            <pc:docMk/>
            <pc:sldMk cId="3973591624" sldId="331"/>
            <ac:spMk id="3" creationId="{9A15F287-C863-2B2D-846C-590A793EAFBC}"/>
          </ac:spMkLst>
        </pc:spChg>
        <pc:spChg chg="add del">
          <ac:chgData name="Manish Sharma" userId="b799adb9ba789c8f" providerId="LiveId" clId="{B2557C56-2DF8-421E-8276-659BB6B1F77E}" dt="2022-06-22T22:12:09.980" v="1180"/>
          <ac:spMkLst>
            <pc:docMk/>
            <pc:sldMk cId="3973591624" sldId="331"/>
            <ac:spMk id="4" creationId="{C86BFF89-668A-591E-5F7F-7B7BDA2FB179}"/>
          </ac:spMkLst>
        </pc:spChg>
        <pc:spChg chg="add del">
          <ac:chgData name="Manish Sharma" userId="b799adb9ba789c8f" providerId="LiveId" clId="{B2557C56-2DF8-421E-8276-659BB6B1F77E}" dt="2022-06-22T22:12:53.441" v="1197"/>
          <ac:spMkLst>
            <pc:docMk/>
            <pc:sldMk cId="3973591624" sldId="331"/>
            <ac:spMk id="5" creationId="{BB368E8E-D238-8E32-696B-AEC719CE23D8}"/>
          </ac:spMkLst>
        </pc:spChg>
      </pc:sldChg>
      <pc:sldChg chg="modSp new mod">
        <pc:chgData name="Manish Sharma" userId="b799adb9ba789c8f" providerId="LiveId" clId="{B2557C56-2DF8-421E-8276-659BB6B1F77E}" dt="2022-06-22T21:51:52.598" v="1053" actId="20577"/>
        <pc:sldMkLst>
          <pc:docMk/>
          <pc:sldMk cId="951687287" sldId="332"/>
        </pc:sldMkLst>
        <pc:spChg chg="mod">
          <ac:chgData name="Manish Sharma" userId="b799adb9ba789c8f" providerId="LiveId" clId="{B2557C56-2DF8-421E-8276-659BB6B1F77E}" dt="2022-06-22T21:51:07.959" v="1041"/>
          <ac:spMkLst>
            <pc:docMk/>
            <pc:sldMk cId="951687287" sldId="332"/>
            <ac:spMk id="2" creationId="{023B5D8D-31FE-18C1-A7B1-1598AE838FE4}"/>
          </ac:spMkLst>
        </pc:spChg>
        <pc:spChg chg="mod">
          <ac:chgData name="Manish Sharma" userId="b799adb9ba789c8f" providerId="LiveId" clId="{B2557C56-2DF8-421E-8276-659BB6B1F77E}" dt="2022-06-22T21:51:52.598" v="1053" actId="20577"/>
          <ac:spMkLst>
            <pc:docMk/>
            <pc:sldMk cId="951687287" sldId="332"/>
            <ac:spMk id="3" creationId="{8F7CC9EF-90D3-D54A-4B04-C40B3C1D00E9}"/>
          </ac:spMkLst>
        </pc:spChg>
      </pc:sldChg>
      <pc:sldChg chg="addSp delSp modSp new mod setBg">
        <pc:chgData name="Manish Sharma" userId="b799adb9ba789c8f" providerId="LiveId" clId="{B2557C56-2DF8-421E-8276-659BB6B1F77E}" dt="2022-06-22T21:54:30.969" v="1077" actId="5793"/>
        <pc:sldMkLst>
          <pc:docMk/>
          <pc:sldMk cId="1666922180" sldId="333"/>
        </pc:sldMkLst>
        <pc:spChg chg="mod">
          <ac:chgData name="Manish Sharma" userId="b799adb9ba789c8f" providerId="LiveId" clId="{B2557C56-2DF8-421E-8276-659BB6B1F77E}" dt="2022-06-22T21:54:26.056" v="1076" actId="26606"/>
          <ac:spMkLst>
            <pc:docMk/>
            <pc:sldMk cId="1666922180" sldId="333"/>
            <ac:spMk id="2" creationId="{5423CB1E-3857-F6D7-447D-189C1DC4CAA7}"/>
          </ac:spMkLst>
        </pc:spChg>
        <pc:spChg chg="mod">
          <ac:chgData name="Manish Sharma" userId="b799adb9ba789c8f" providerId="LiveId" clId="{B2557C56-2DF8-421E-8276-659BB6B1F77E}" dt="2022-06-22T21:54:30.969" v="1077" actId="5793"/>
          <ac:spMkLst>
            <pc:docMk/>
            <pc:sldMk cId="1666922180" sldId="333"/>
            <ac:spMk id="3" creationId="{CB0D2669-8561-67B6-6FE4-B5F9070C614B}"/>
          </ac:spMkLst>
        </pc:spChg>
        <pc:spChg chg="add del">
          <ac:chgData name="Manish Sharma" userId="b799adb9ba789c8f" providerId="LiveId" clId="{B2557C56-2DF8-421E-8276-659BB6B1F77E}" dt="2022-06-22T21:53:55.406" v="1069" actId="26606"/>
          <ac:spMkLst>
            <pc:docMk/>
            <pc:sldMk cId="1666922180" sldId="333"/>
            <ac:spMk id="10" creationId="{0288C6B4-AFC3-407F-A595-EFFD38D4CCAF}"/>
          </ac:spMkLst>
        </pc:spChg>
        <pc:spChg chg="add del">
          <ac:chgData name="Manish Sharma" userId="b799adb9ba789c8f" providerId="LiveId" clId="{B2557C56-2DF8-421E-8276-659BB6B1F77E}" dt="2022-06-22T21:53:55.406" v="1069" actId="26606"/>
          <ac:spMkLst>
            <pc:docMk/>
            <pc:sldMk cId="1666922180" sldId="333"/>
            <ac:spMk id="12" creationId="{CF236821-17FE-429B-8D2C-08E13A64EA40}"/>
          </ac:spMkLst>
        </pc:spChg>
        <pc:spChg chg="add del">
          <ac:chgData name="Manish Sharma" userId="b799adb9ba789c8f" providerId="LiveId" clId="{B2557C56-2DF8-421E-8276-659BB6B1F77E}" dt="2022-06-22T21:53:55.406" v="1069" actId="26606"/>
          <ac:spMkLst>
            <pc:docMk/>
            <pc:sldMk cId="1666922180" sldId="333"/>
            <ac:spMk id="14" creationId="{C0BDBCD2-E081-43AB-9119-C55465E59757}"/>
          </ac:spMkLst>
        </pc:spChg>
        <pc:spChg chg="add del">
          <ac:chgData name="Manish Sharma" userId="b799adb9ba789c8f" providerId="LiveId" clId="{B2557C56-2DF8-421E-8276-659BB6B1F77E}" dt="2022-06-22T21:53:55.406" v="1069" actId="26606"/>
          <ac:spMkLst>
            <pc:docMk/>
            <pc:sldMk cId="1666922180" sldId="333"/>
            <ac:spMk id="16" creationId="{98E79BE4-34FE-485A-98A5-92CE8F7C4743}"/>
          </ac:spMkLst>
        </pc:spChg>
        <pc:spChg chg="add del">
          <ac:chgData name="Manish Sharma" userId="b799adb9ba789c8f" providerId="LiveId" clId="{B2557C56-2DF8-421E-8276-659BB6B1F77E}" dt="2022-06-22T21:53:55.406" v="1069" actId="26606"/>
          <ac:spMkLst>
            <pc:docMk/>
            <pc:sldMk cId="1666922180" sldId="333"/>
            <ac:spMk id="18" creationId="{7A5F0580-5EE9-419F-96EE-B6529EF6E7D0}"/>
          </ac:spMkLst>
        </pc:spChg>
        <pc:spChg chg="add del">
          <ac:chgData name="Manish Sharma" userId="b799adb9ba789c8f" providerId="LiveId" clId="{B2557C56-2DF8-421E-8276-659BB6B1F77E}" dt="2022-06-22T21:53:59.742" v="1071" actId="26606"/>
          <ac:spMkLst>
            <pc:docMk/>
            <pc:sldMk cId="1666922180" sldId="333"/>
            <ac:spMk id="20" creationId="{5E39A796-BE83-48B1-B33F-35C4A32AAB57}"/>
          </ac:spMkLst>
        </pc:spChg>
        <pc:spChg chg="add del">
          <ac:chgData name="Manish Sharma" userId="b799adb9ba789c8f" providerId="LiveId" clId="{B2557C56-2DF8-421E-8276-659BB6B1F77E}" dt="2022-06-22T21:53:59.742" v="1071" actId="26606"/>
          <ac:spMkLst>
            <pc:docMk/>
            <pc:sldMk cId="1666922180" sldId="333"/>
            <ac:spMk id="21" creationId="{72F84B47-E267-4194-8194-831DB7B5547F}"/>
          </ac:spMkLst>
        </pc:spChg>
        <pc:spChg chg="add del">
          <ac:chgData name="Manish Sharma" userId="b799adb9ba789c8f" providerId="LiveId" clId="{B2557C56-2DF8-421E-8276-659BB6B1F77E}" dt="2022-06-22T21:54:26.056" v="1076" actId="26606"/>
          <ac:spMkLst>
            <pc:docMk/>
            <pc:sldMk cId="1666922180" sldId="333"/>
            <ac:spMk id="23" creationId="{2B97F24A-32CE-4C1C-A50D-3016B394DCFB}"/>
          </ac:spMkLst>
        </pc:spChg>
        <pc:spChg chg="add del">
          <ac:chgData name="Manish Sharma" userId="b799adb9ba789c8f" providerId="LiveId" clId="{B2557C56-2DF8-421E-8276-659BB6B1F77E}" dt="2022-06-22T21:54:26.056" v="1076" actId="26606"/>
          <ac:spMkLst>
            <pc:docMk/>
            <pc:sldMk cId="1666922180" sldId="333"/>
            <ac:spMk id="24" creationId="{CD8B4F24-440B-49E9-B85D-733523DC064B}"/>
          </ac:spMkLst>
        </pc:spChg>
        <pc:spChg chg="add del">
          <ac:chgData name="Manish Sharma" userId="b799adb9ba789c8f" providerId="LiveId" clId="{B2557C56-2DF8-421E-8276-659BB6B1F77E}" dt="2022-06-22T21:54:26.051" v="1075" actId="26606"/>
          <ac:spMkLst>
            <pc:docMk/>
            <pc:sldMk cId="1666922180" sldId="333"/>
            <ac:spMk id="29" creationId="{131BAD53-4E89-4F62-BBB7-26359763ED39}"/>
          </ac:spMkLst>
        </pc:spChg>
        <pc:spChg chg="add del">
          <ac:chgData name="Manish Sharma" userId="b799adb9ba789c8f" providerId="LiveId" clId="{B2557C56-2DF8-421E-8276-659BB6B1F77E}" dt="2022-06-22T21:54:26.051" v="1075" actId="26606"/>
          <ac:spMkLst>
            <pc:docMk/>
            <pc:sldMk cId="1666922180" sldId="333"/>
            <ac:spMk id="31" creationId="{62756DA2-40EB-4C6F-B962-5822FFB54FB6}"/>
          </ac:spMkLst>
        </pc:spChg>
        <pc:spChg chg="add">
          <ac:chgData name="Manish Sharma" userId="b799adb9ba789c8f" providerId="LiveId" clId="{B2557C56-2DF8-421E-8276-659BB6B1F77E}" dt="2022-06-22T21:54:26.056" v="1076" actId="26606"/>
          <ac:spMkLst>
            <pc:docMk/>
            <pc:sldMk cId="1666922180" sldId="333"/>
            <ac:spMk id="33" creationId="{32AEEBC8-9D30-42EF-95F2-386C2653FBF0}"/>
          </ac:spMkLst>
        </pc:spChg>
        <pc:spChg chg="add">
          <ac:chgData name="Manish Sharma" userId="b799adb9ba789c8f" providerId="LiveId" clId="{B2557C56-2DF8-421E-8276-659BB6B1F77E}" dt="2022-06-22T21:54:26.056" v="1076" actId="26606"/>
          <ac:spMkLst>
            <pc:docMk/>
            <pc:sldMk cId="1666922180" sldId="333"/>
            <ac:spMk id="34" creationId="{2E92FA66-67D7-4CB4-94D3-E643A9AD4757}"/>
          </ac:spMkLst>
        </pc:spChg>
        <pc:picChg chg="add mod">
          <ac:chgData name="Manish Sharma" userId="b799adb9ba789c8f" providerId="LiveId" clId="{B2557C56-2DF8-421E-8276-659BB6B1F77E}" dt="2022-06-22T21:54:26.056" v="1076" actId="26606"/>
          <ac:picMkLst>
            <pc:docMk/>
            <pc:sldMk cId="1666922180" sldId="333"/>
            <ac:picMk id="5" creationId="{843839E8-728D-C404-EFA4-315541B2B94E}"/>
          </ac:picMkLst>
        </pc:picChg>
      </pc:sldChg>
      <pc:sldChg chg="addSp delSp modSp new mod setBg">
        <pc:chgData name="Manish Sharma" userId="b799adb9ba789c8f" providerId="LiveId" clId="{B2557C56-2DF8-421E-8276-659BB6B1F77E}" dt="2022-06-22T21:56:24.090" v="1092" actId="26606"/>
        <pc:sldMkLst>
          <pc:docMk/>
          <pc:sldMk cId="1972640222" sldId="334"/>
        </pc:sldMkLst>
        <pc:spChg chg="mod">
          <ac:chgData name="Manish Sharma" userId="b799adb9ba789c8f" providerId="LiveId" clId="{B2557C56-2DF8-421E-8276-659BB6B1F77E}" dt="2022-06-22T21:56:24.090" v="1092" actId="26606"/>
          <ac:spMkLst>
            <pc:docMk/>
            <pc:sldMk cId="1972640222" sldId="334"/>
            <ac:spMk id="2" creationId="{E098D607-F854-F01D-0E1E-2D705D267FB4}"/>
          </ac:spMkLst>
        </pc:spChg>
        <pc:spChg chg="mod">
          <ac:chgData name="Manish Sharma" userId="b799adb9ba789c8f" providerId="LiveId" clId="{B2557C56-2DF8-421E-8276-659BB6B1F77E}" dt="2022-06-22T21:56:24.090" v="1092" actId="26606"/>
          <ac:spMkLst>
            <pc:docMk/>
            <pc:sldMk cId="1972640222" sldId="334"/>
            <ac:spMk id="3" creationId="{9229F17A-4023-7706-DB9B-0E4E408D0BD7}"/>
          </ac:spMkLst>
        </pc:spChg>
        <pc:spChg chg="add del">
          <ac:chgData name="Manish Sharma" userId="b799adb9ba789c8f" providerId="LiveId" clId="{B2557C56-2DF8-421E-8276-659BB6B1F77E}" dt="2022-06-22T21:56:24.085" v="1091" actId="26606"/>
          <ac:spMkLst>
            <pc:docMk/>
            <pc:sldMk cId="1972640222" sldId="334"/>
            <ac:spMk id="10" creationId="{2B97F24A-32CE-4C1C-A50D-3016B394DCFB}"/>
          </ac:spMkLst>
        </pc:spChg>
        <pc:spChg chg="add del">
          <ac:chgData name="Manish Sharma" userId="b799adb9ba789c8f" providerId="LiveId" clId="{B2557C56-2DF8-421E-8276-659BB6B1F77E}" dt="2022-06-22T21:56:24.085" v="1091" actId="26606"/>
          <ac:spMkLst>
            <pc:docMk/>
            <pc:sldMk cId="1972640222" sldId="334"/>
            <ac:spMk id="12" creationId="{CD8B4F24-440B-49E9-B85D-733523DC064B}"/>
          </ac:spMkLst>
        </pc:spChg>
        <pc:spChg chg="add">
          <ac:chgData name="Manish Sharma" userId="b799adb9ba789c8f" providerId="LiveId" clId="{B2557C56-2DF8-421E-8276-659BB6B1F77E}" dt="2022-06-22T21:56:24.090" v="1092" actId="26606"/>
          <ac:spMkLst>
            <pc:docMk/>
            <pc:sldMk cId="1972640222" sldId="334"/>
            <ac:spMk id="14" creationId="{743AA782-23D1-4521-8CAD-47662984AA08}"/>
          </ac:spMkLst>
        </pc:spChg>
        <pc:spChg chg="add">
          <ac:chgData name="Manish Sharma" userId="b799adb9ba789c8f" providerId="LiveId" clId="{B2557C56-2DF8-421E-8276-659BB6B1F77E}" dt="2022-06-22T21:56:24.090" v="1092" actId="26606"/>
          <ac:spMkLst>
            <pc:docMk/>
            <pc:sldMk cId="1972640222" sldId="334"/>
            <ac:spMk id="15" creationId="{71877DBC-BB60-40F0-AC93-2ACDBAAE60CE}"/>
          </ac:spMkLst>
        </pc:spChg>
        <pc:picChg chg="add mod">
          <ac:chgData name="Manish Sharma" userId="b799adb9ba789c8f" providerId="LiveId" clId="{B2557C56-2DF8-421E-8276-659BB6B1F77E}" dt="2022-06-22T21:56:24.090" v="1092" actId="26606"/>
          <ac:picMkLst>
            <pc:docMk/>
            <pc:sldMk cId="1972640222" sldId="334"/>
            <ac:picMk id="5" creationId="{722BEE59-ACB3-1C2E-C9DA-FF91077B24FC}"/>
          </ac:picMkLst>
        </pc:picChg>
      </pc:sldChg>
      <pc:sldChg chg="del">
        <pc:chgData name="Manish Sharma" userId="b799adb9ba789c8f" providerId="LiveId" clId="{B2557C56-2DF8-421E-8276-659BB6B1F77E}" dt="2022-06-22T03:34:30.856" v="7" actId="47"/>
        <pc:sldMkLst>
          <pc:docMk/>
          <pc:sldMk cId="3305788119" sldId="334"/>
        </pc:sldMkLst>
      </pc:sldChg>
      <pc:sldChg chg="addSp modSp new mod setBg">
        <pc:chgData name="Manish Sharma" userId="b799adb9ba789c8f" providerId="LiveId" clId="{B2557C56-2DF8-421E-8276-659BB6B1F77E}" dt="2022-06-22T21:58:20.298" v="1107"/>
        <pc:sldMkLst>
          <pc:docMk/>
          <pc:sldMk cId="404543127" sldId="335"/>
        </pc:sldMkLst>
        <pc:spChg chg="mod">
          <ac:chgData name="Manish Sharma" userId="b799adb9ba789c8f" providerId="LiveId" clId="{B2557C56-2DF8-421E-8276-659BB6B1F77E}" dt="2022-06-22T21:58:06.463" v="1103" actId="26606"/>
          <ac:spMkLst>
            <pc:docMk/>
            <pc:sldMk cId="404543127" sldId="335"/>
            <ac:spMk id="2" creationId="{F6BCFC82-B38F-0DA5-5D1E-E9456C40B38A}"/>
          </ac:spMkLst>
        </pc:spChg>
        <pc:spChg chg="mod">
          <ac:chgData name="Manish Sharma" userId="b799adb9ba789c8f" providerId="LiveId" clId="{B2557C56-2DF8-421E-8276-659BB6B1F77E}" dt="2022-06-22T21:58:20.298" v="1107"/>
          <ac:spMkLst>
            <pc:docMk/>
            <pc:sldMk cId="404543127" sldId="335"/>
            <ac:spMk id="3" creationId="{3D61EE6C-DCB4-A0C2-4EB5-7762890DA513}"/>
          </ac:spMkLst>
        </pc:spChg>
        <pc:spChg chg="add">
          <ac:chgData name="Manish Sharma" userId="b799adb9ba789c8f" providerId="LiveId" clId="{B2557C56-2DF8-421E-8276-659BB6B1F77E}" dt="2022-06-22T21:58:06.463" v="1103" actId="26606"/>
          <ac:spMkLst>
            <pc:docMk/>
            <pc:sldMk cId="404543127" sldId="335"/>
            <ac:spMk id="10" creationId="{743AA782-23D1-4521-8CAD-47662984AA08}"/>
          </ac:spMkLst>
        </pc:spChg>
        <pc:spChg chg="add">
          <ac:chgData name="Manish Sharma" userId="b799adb9ba789c8f" providerId="LiveId" clId="{B2557C56-2DF8-421E-8276-659BB6B1F77E}" dt="2022-06-22T21:58:06.463" v="1103" actId="26606"/>
          <ac:spMkLst>
            <pc:docMk/>
            <pc:sldMk cId="404543127" sldId="335"/>
            <ac:spMk id="12" creationId="{650D18FE-0824-4A46-B22C-A86B52E5780A}"/>
          </ac:spMkLst>
        </pc:spChg>
        <pc:picChg chg="add mod">
          <ac:chgData name="Manish Sharma" userId="b799adb9ba789c8f" providerId="LiveId" clId="{B2557C56-2DF8-421E-8276-659BB6B1F77E}" dt="2022-06-22T21:58:06.463" v="1103" actId="26606"/>
          <ac:picMkLst>
            <pc:docMk/>
            <pc:sldMk cId="404543127" sldId="335"/>
            <ac:picMk id="5" creationId="{7877D87A-D868-DBE1-CEC3-E86F8972EEA3}"/>
          </ac:picMkLst>
        </pc:picChg>
      </pc:sldChg>
      <pc:sldChg chg="del">
        <pc:chgData name="Manish Sharma" userId="b799adb9ba789c8f" providerId="LiveId" clId="{B2557C56-2DF8-421E-8276-659BB6B1F77E}" dt="2022-06-22T03:34:30.856" v="7" actId="47"/>
        <pc:sldMkLst>
          <pc:docMk/>
          <pc:sldMk cId="599601856" sldId="336"/>
        </pc:sldMkLst>
      </pc:sldChg>
      <pc:sldChg chg="addSp delSp modSp new mod setBg">
        <pc:chgData name="Manish Sharma" userId="b799adb9ba789c8f" providerId="LiveId" clId="{B2557C56-2DF8-421E-8276-659BB6B1F77E}" dt="2022-06-22T22:00:34.499" v="1122" actId="26606"/>
        <pc:sldMkLst>
          <pc:docMk/>
          <pc:sldMk cId="3256090203" sldId="336"/>
        </pc:sldMkLst>
        <pc:spChg chg="mod">
          <ac:chgData name="Manish Sharma" userId="b799adb9ba789c8f" providerId="LiveId" clId="{B2557C56-2DF8-421E-8276-659BB6B1F77E}" dt="2022-06-22T22:00:34.499" v="1122" actId="26606"/>
          <ac:spMkLst>
            <pc:docMk/>
            <pc:sldMk cId="3256090203" sldId="336"/>
            <ac:spMk id="2" creationId="{54DB2932-D76A-DDBC-1A48-CB18F968F235}"/>
          </ac:spMkLst>
        </pc:spChg>
        <pc:spChg chg="mod">
          <ac:chgData name="Manish Sharma" userId="b799adb9ba789c8f" providerId="LiveId" clId="{B2557C56-2DF8-421E-8276-659BB6B1F77E}" dt="2022-06-22T22:00:34.499" v="1122" actId="26606"/>
          <ac:spMkLst>
            <pc:docMk/>
            <pc:sldMk cId="3256090203" sldId="336"/>
            <ac:spMk id="3" creationId="{47482179-6E5D-8C74-D125-AAEDDA059DCF}"/>
          </ac:spMkLst>
        </pc:spChg>
        <pc:spChg chg="add del">
          <ac:chgData name="Manish Sharma" userId="b799adb9ba789c8f" providerId="LiveId" clId="{B2557C56-2DF8-421E-8276-659BB6B1F77E}" dt="2022-06-22T22:00:34.493" v="1121" actId="26606"/>
          <ac:spMkLst>
            <pc:docMk/>
            <pc:sldMk cId="3256090203" sldId="336"/>
            <ac:spMk id="10" creationId="{2B97F24A-32CE-4C1C-A50D-3016B394DCFB}"/>
          </ac:spMkLst>
        </pc:spChg>
        <pc:spChg chg="add del">
          <ac:chgData name="Manish Sharma" userId="b799adb9ba789c8f" providerId="LiveId" clId="{B2557C56-2DF8-421E-8276-659BB6B1F77E}" dt="2022-06-22T22:00:34.493" v="1121" actId="26606"/>
          <ac:spMkLst>
            <pc:docMk/>
            <pc:sldMk cId="3256090203" sldId="336"/>
            <ac:spMk id="12" creationId="{CD8B4F24-440B-49E9-B85D-733523DC064B}"/>
          </ac:spMkLst>
        </pc:spChg>
        <pc:spChg chg="add">
          <ac:chgData name="Manish Sharma" userId="b799adb9ba789c8f" providerId="LiveId" clId="{B2557C56-2DF8-421E-8276-659BB6B1F77E}" dt="2022-06-22T22:00:34.499" v="1122" actId="26606"/>
          <ac:spMkLst>
            <pc:docMk/>
            <pc:sldMk cId="3256090203" sldId="336"/>
            <ac:spMk id="14" creationId="{743AA782-23D1-4521-8CAD-47662984AA08}"/>
          </ac:spMkLst>
        </pc:spChg>
        <pc:spChg chg="add">
          <ac:chgData name="Manish Sharma" userId="b799adb9ba789c8f" providerId="LiveId" clId="{B2557C56-2DF8-421E-8276-659BB6B1F77E}" dt="2022-06-22T22:00:34.499" v="1122" actId="26606"/>
          <ac:spMkLst>
            <pc:docMk/>
            <pc:sldMk cId="3256090203" sldId="336"/>
            <ac:spMk id="15" creationId="{71877DBC-BB60-40F0-AC93-2ACDBAAE60CE}"/>
          </ac:spMkLst>
        </pc:spChg>
        <pc:picChg chg="add mod">
          <ac:chgData name="Manish Sharma" userId="b799adb9ba789c8f" providerId="LiveId" clId="{B2557C56-2DF8-421E-8276-659BB6B1F77E}" dt="2022-06-22T22:00:34.499" v="1122" actId="26606"/>
          <ac:picMkLst>
            <pc:docMk/>
            <pc:sldMk cId="3256090203" sldId="336"/>
            <ac:picMk id="5" creationId="{4916AE7E-32CB-08F7-57A2-86C4DE0C2060}"/>
          </ac:picMkLst>
        </pc:picChg>
      </pc:sldChg>
      <pc:sldChg chg="modSp new mod">
        <pc:chgData name="Manish Sharma" userId="b799adb9ba789c8f" providerId="LiveId" clId="{B2557C56-2DF8-421E-8276-659BB6B1F77E}" dt="2022-06-22T22:03:33.565" v="1136" actId="20577"/>
        <pc:sldMkLst>
          <pc:docMk/>
          <pc:sldMk cId="2436620510" sldId="337"/>
        </pc:sldMkLst>
        <pc:spChg chg="mod">
          <ac:chgData name="Manish Sharma" userId="b799adb9ba789c8f" providerId="LiveId" clId="{B2557C56-2DF8-421E-8276-659BB6B1F77E}" dt="2022-06-22T22:02:49.239" v="1126"/>
          <ac:spMkLst>
            <pc:docMk/>
            <pc:sldMk cId="2436620510" sldId="337"/>
            <ac:spMk id="2" creationId="{D64A6064-DDDB-9AB7-8477-B3F418F34677}"/>
          </ac:spMkLst>
        </pc:spChg>
        <pc:spChg chg="mod">
          <ac:chgData name="Manish Sharma" userId="b799adb9ba789c8f" providerId="LiveId" clId="{B2557C56-2DF8-421E-8276-659BB6B1F77E}" dt="2022-06-22T22:03:33.565" v="1136" actId="20577"/>
          <ac:spMkLst>
            <pc:docMk/>
            <pc:sldMk cId="2436620510" sldId="337"/>
            <ac:spMk id="3" creationId="{043AC3A1-E3E3-5466-E5D5-E94C4D3E7A66}"/>
          </ac:spMkLst>
        </pc:spChg>
      </pc:sldChg>
      <pc:sldChg chg="addSp delSp modSp new mod ord setBg">
        <pc:chgData name="Manish Sharma" userId="b799adb9ba789c8f" providerId="LiveId" clId="{B2557C56-2DF8-421E-8276-659BB6B1F77E}" dt="2022-06-22T22:07:35.147" v="1150" actId="27614"/>
        <pc:sldMkLst>
          <pc:docMk/>
          <pc:sldMk cId="2831145606" sldId="338"/>
        </pc:sldMkLst>
        <pc:spChg chg="mod">
          <ac:chgData name="Manish Sharma" userId="b799adb9ba789c8f" providerId="LiveId" clId="{B2557C56-2DF8-421E-8276-659BB6B1F77E}" dt="2022-06-22T22:07:23.926" v="1147" actId="26606"/>
          <ac:spMkLst>
            <pc:docMk/>
            <pc:sldMk cId="2831145606" sldId="338"/>
            <ac:spMk id="2" creationId="{DA8D9B38-716C-FE99-5925-DA1C743F3FBC}"/>
          </ac:spMkLst>
        </pc:spChg>
        <pc:spChg chg="add del mod">
          <ac:chgData name="Manish Sharma" userId="b799adb9ba789c8f" providerId="LiveId" clId="{B2557C56-2DF8-421E-8276-659BB6B1F77E}" dt="2022-06-22T22:07:23.926" v="1147" actId="26606"/>
          <ac:spMkLst>
            <pc:docMk/>
            <pc:sldMk cId="2831145606" sldId="338"/>
            <ac:spMk id="3" creationId="{5ADB8CEA-FA64-0FBF-5C10-DAE8238B86C5}"/>
          </ac:spMkLst>
        </pc:spChg>
        <pc:spChg chg="add del mod">
          <ac:chgData name="Manish Sharma" userId="b799adb9ba789c8f" providerId="LiveId" clId="{B2557C56-2DF8-421E-8276-659BB6B1F77E}" dt="2022-06-22T22:05:59.159" v="1140"/>
          <ac:spMkLst>
            <pc:docMk/>
            <pc:sldMk cId="2831145606" sldId="338"/>
            <ac:spMk id="4" creationId="{155BD4D3-5536-7E36-2C47-76B38468AC75}"/>
          </ac:spMkLst>
        </pc:spChg>
        <pc:spChg chg="add">
          <ac:chgData name="Manish Sharma" userId="b799adb9ba789c8f" providerId="LiveId" clId="{B2557C56-2DF8-421E-8276-659BB6B1F77E}" dt="2022-06-22T22:07:23.926" v="1147" actId="26606"/>
          <ac:spMkLst>
            <pc:docMk/>
            <pc:sldMk cId="2831145606" sldId="338"/>
            <ac:spMk id="11" creationId="{32AEEBC8-9D30-42EF-95F2-386C2653FBF0}"/>
          </ac:spMkLst>
        </pc:spChg>
        <pc:spChg chg="add">
          <ac:chgData name="Manish Sharma" userId="b799adb9ba789c8f" providerId="LiveId" clId="{B2557C56-2DF8-421E-8276-659BB6B1F77E}" dt="2022-06-22T22:07:23.926" v="1147" actId="26606"/>
          <ac:spMkLst>
            <pc:docMk/>
            <pc:sldMk cId="2831145606" sldId="338"/>
            <ac:spMk id="13" creationId="{2E92FA66-67D7-4CB4-94D3-E643A9AD4757}"/>
          </ac:spMkLst>
        </pc:spChg>
        <pc:picChg chg="add mod">
          <ac:chgData name="Manish Sharma" userId="b799adb9ba789c8f" providerId="LiveId" clId="{B2557C56-2DF8-421E-8276-659BB6B1F77E}" dt="2022-06-22T22:07:35.147" v="1150" actId="27614"/>
          <ac:picMkLst>
            <pc:docMk/>
            <pc:sldMk cId="2831145606" sldId="338"/>
            <ac:picMk id="6" creationId="{562B11FB-77A1-FABA-03D2-3C61375409E7}"/>
          </ac:picMkLst>
        </pc:picChg>
      </pc:sldChg>
      <pc:sldChg chg="modSp new mod">
        <pc:chgData name="Manish Sharma" userId="b799adb9ba789c8f" providerId="LiveId" clId="{B2557C56-2DF8-421E-8276-659BB6B1F77E}" dt="2022-06-22T22:10:16.731" v="1170" actId="5793"/>
        <pc:sldMkLst>
          <pc:docMk/>
          <pc:sldMk cId="2329941727" sldId="339"/>
        </pc:sldMkLst>
        <pc:spChg chg="mod">
          <ac:chgData name="Manish Sharma" userId="b799adb9ba789c8f" providerId="LiveId" clId="{B2557C56-2DF8-421E-8276-659BB6B1F77E}" dt="2022-06-22T22:08:29.857" v="1161" actId="20577"/>
          <ac:spMkLst>
            <pc:docMk/>
            <pc:sldMk cId="2329941727" sldId="339"/>
            <ac:spMk id="2" creationId="{F3800F52-1DA8-E13E-3ADD-DDC358AE8F20}"/>
          </ac:spMkLst>
        </pc:spChg>
        <pc:spChg chg="mod">
          <ac:chgData name="Manish Sharma" userId="b799adb9ba789c8f" providerId="LiveId" clId="{B2557C56-2DF8-421E-8276-659BB6B1F77E}" dt="2022-06-22T22:10:16.731" v="1170" actId="5793"/>
          <ac:spMkLst>
            <pc:docMk/>
            <pc:sldMk cId="2329941727" sldId="339"/>
            <ac:spMk id="3" creationId="{06825B4A-0664-DE4E-C312-DD863FC3D646}"/>
          </ac:spMkLst>
        </pc:spChg>
      </pc:sldChg>
      <pc:sldChg chg="addSp delSp modSp new mod">
        <pc:chgData name="Manish Sharma" userId="b799adb9ba789c8f" providerId="LiveId" clId="{B2557C56-2DF8-421E-8276-659BB6B1F77E}" dt="2022-06-22T22:17:08.496" v="1278" actId="27636"/>
        <pc:sldMkLst>
          <pc:docMk/>
          <pc:sldMk cId="543333766" sldId="340"/>
        </pc:sldMkLst>
        <pc:spChg chg="mod">
          <ac:chgData name="Manish Sharma" userId="b799adb9ba789c8f" providerId="LiveId" clId="{B2557C56-2DF8-421E-8276-659BB6B1F77E}" dt="2022-06-22T22:14:03.743" v="1216"/>
          <ac:spMkLst>
            <pc:docMk/>
            <pc:sldMk cId="543333766" sldId="340"/>
            <ac:spMk id="2" creationId="{616FD89C-5DA9-B7E6-B157-708E65400EEC}"/>
          </ac:spMkLst>
        </pc:spChg>
        <pc:spChg chg="add del mod">
          <ac:chgData name="Manish Sharma" userId="b799adb9ba789c8f" providerId="LiveId" clId="{B2557C56-2DF8-421E-8276-659BB6B1F77E}" dt="2022-06-22T22:17:08.496" v="1278" actId="27636"/>
          <ac:spMkLst>
            <pc:docMk/>
            <pc:sldMk cId="543333766" sldId="340"/>
            <ac:spMk id="3" creationId="{180D655A-9470-63A9-C309-E0CB02B567E1}"/>
          </ac:spMkLst>
        </pc:spChg>
        <pc:spChg chg="add del mod">
          <ac:chgData name="Manish Sharma" userId="b799adb9ba789c8f" providerId="LiveId" clId="{B2557C56-2DF8-421E-8276-659BB6B1F77E}" dt="2022-06-22T22:14:16.489" v="1218"/>
          <ac:spMkLst>
            <pc:docMk/>
            <pc:sldMk cId="543333766" sldId="340"/>
            <ac:spMk id="4" creationId="{20E81E29-C32F-922B-EF7A-196FEA1933AB}"/>
          </ac:spMkLst>
        </pc:spChg>
        <pc:spChg chg="add del">
          <ac:chgData name="Manish Sharma" userId="b799adb9ba789c8f" providerId="LiveId" clId="{B2557C56-2DF8-421E-8276-659BB6B1F77E}" dt="2022-06-22T22:14:29.204" v="1224"/>
          <ac:spMkLst>
            <pc:docMk/>
            <pc:sldMk cId="543333766" sldId="340"/>
            <ac:spMk id="5" creationId="{A178A7C8-946A-A555-C121-7BA7264048BB}"/>
          </ac:spMkLst>
        </pc:spChg>
      </pc:sldChg>
      <pc:sldChg chg="del">
        <pc:chgData name="Manish Sharma" userId="b799adb9ba789c8f" providerId="LiveId" clId="{B2557C56-2DF8-421E-8276-659BB6B1F77E}" dt="2022-06-22T03:34:30.856" v="7" actId="47"/>
        <pc:sldMkLst>
          <pc:docMk/>
          <pc:sldMk cId="2737212266" sldId="340"/>
        </pc:sldMkLst>
      </pc:sldChg>
      <pc:sldChg chg="modSp new mod">
        <pc:chgData name="Manish Sharma" userId="b799adb9ba789c8f" providerId="LiveId" clId="{B2557C56-2DF8-421E-8276-659BB6B1F77E}" dt="2022-06-23T09:21:58.411" v="1523" actId="20577"/>
        <pc:sldMkLst>
          <pc:docMk/>
          <pc:sldMk cId="543480301" sldId="341"/>
        </pc:sldMkLst>
        <pc:spChg chg="mod">
          <ac:chgData name="Manish Sharma" userId="b799adb9ba789c8f" providerId="LiveId" clId="{B2557C56-2DF8-421E-8276-659BB6B1F77E}" dt="2022-06-23T09:17:07.198" v="1280"/>
          <ac:spMkLst>
            <pc:docMk/>
            <pc:sldMk cId="543480301" sldId="341"/>
            <ac:spMk id="2" creationId="{8AC21508-4366-7F8D-A07A-8698840826D6}"/>
          </ac:spMkLst>
        </pc:spChg>
        <pc:spChg chg="mod">
          <ac:chgData name="Manish Sharma" userId="b799adb9ba789c8f" providerId="LiveId" clId="{B2557C56-2DF8-421E-8276-659BB6B1F77E}" dt="2022-06-23T09:21:58.411" v="1523" actId="20577"/>
          <ac:spMkLst>
            <pc:docMk/>
            <pc:sldMk cId="543480301" sldId="341"/>
            <ac:spMk id="3" creationId="{E9C7E777-3E40-52BD-F600-2A13FD66634B}"/>
          </ac:spMkLst>
        </pc:spChg>
      </pc:sldChg>
      <pc:sldChg chg="del">
        <pc:chgData name="Manish Sharma" userId="b799adb9ba789c8f" providerId="LiveId" clId="{B2557C56-2DF8-421E-8276-659BB6B1F77E}" dt="2022-06-22T03:34:30.856" v="7" actId="47"/>
        <pc:sldMkLst>
          <pc:docMk/>
          <pc:sldMk cId="1876232458" sldId="341"/>
        </pc:sldMkLst>
      </pc:sldChg>
      <pc:sldChg chg="addSp delSp modSp new mod setBg">
        <pc:chgData name="Manish Sharma" userId="b799adb9ba789c8f" providerId="LiveId" clId="{B2557C56-2DF8-421E-8276-659BB6B1F77E}" dt="2022-06-23T10:47:55.659" v="1530" actId="26606"/>
        <pc:sldMkLst>
          <pc:docMk/>
          <pc:sldMk cId="1032208833" sldId="342"/>
        </pc:sldMkLst>
        <pc:spChg chg="del">
          <ac:chgData name="Manish Sharma" userId="b799adb9ba789c8f" providerId="LiveId" clId="{B2557C56-2DF8-421E-8276-659BB6B1F77E}" dt="2022-06-23T10:47:05.994" v="1525" actId="478"/>
          <ac:spMkLst>
            <pc:docMk/>
            <pc:sldMk cId="1032208833" sldId="342"/>
            <ac:spMk id="2" creationId="{6B487E30-4CF6-20F6-EEDF-1DAAACB6F69D}"/>
          </ac:spMkLst>
        </pc:spChg>
        <pc:spChg chg="del">
          <ac:chgData name="Manish Sharma" userId="b799adb9ba789c8f" providerId="LiveId" clId="{B2557C56-2DF8-421E-8276-659BB6B1F77E}" dt="2022-06-23T10:47:05.994" v="1525" actId="478"/>
          <ac:spMkLst>
            <pc:docMk/>
            <pc:sldMk cId="1032208833" sldId="342"/>
            <ac:spMk id="3" creationId="{564AF71F-32BC-E95D-3802-80B3B508AD57}"/>
          </ac:spMkLst>
        </pc:spChg>
        <pc:spChg chg="add del">
          <ac:chgData name="Manish Sharma" userId="b799adb9ba789c8f" providerId="LiveId" clId="{B2557C56-2DF8-421E-8276-659BB6B1F77E}" dt="2022-06-23T10:47:55.659" v="1530" actId="26606"/>
          <ac:spMkLst>
            <pc:docMk/>
            <pc:sldMk cId="1032208833" sldId="342"/>
            <ac:spMk id="10" creationId="{32BC26D8-82FB-445E-AA49-62A77D7C1EE0}"/>
          </ac:spMkLst>
        </pc:spChg>
        <pc:spChg chg="add del">
          <ac:chgData name="Manish Sharma" userId="b799adb9ba789c8f" providerId="LiveId" clId="{B2557C56-2DF8-421E-8276-659BB6B1F77E}" dt="2022-06-23T10:47:55.659" v="1530" actId="26606"/>
          <ac:spMkLst>
            <pc:docMk/>
            <pc:sldMk cId="1032208833" sldId="342"/>
            <ac:spMk id="12" creationId="{CB44330D-EA18-4254-AA95-EB49948539B8}"/>
          </ac:spMkLst>
        </pc:spChg>
        <pc:spChg chg="add">
          <ac:chgData name="Manish Sharma" userId="b799adb9ba789c8f" providerId="LiveId" clId="{B2557C56-2DF8-421E-8276-659BB6B1F77E}" dt="2022-06-23T10:47:55.659" v="1530" actId="26606"/>
          <ac:spMkLst>
            <pc:docMk/>
            <pc:sldMk cId="1032208833" sldId="342"/>
            <ac:spMk id="17" creationId="{32BC26D8-82FB-445E-AA49-62A77D7C1EE0}"/>
          </ac:spMkLst>
        </pc:spChg>
        <pc:spChg chg="add">
          <ac:chgData name="Manish Sharma" userId="b799adb9ba789c8f" providerId="LiveId" clId="{B2557C56-2DF8-421E-8276-659BB6B1F77E}" dt="2022-06-23T10:47:55.659" v="1530" actId="26606"/>
          <ac:spMkLst>
            <pc:docMk/>
            <pc:sldMk cId="1032208833" sldId="342"/>
            <ac:spMk id="19" creationId="{CB44330D-EA18-4254-AA95-EB49948539B8}"/>
          </ac:spMkLst>
        </pc:spChg>
        <pc:picChg chg="add del mod">
          <ac:chgData name="Manish Sharma" userId="b799adb9ba789c8f" providerId="LiveId" clId="{B2557C56-2DF8-421E-8276-659BB6B1F77E}" dt="2022-06-23T10:47:53.266" v="1528" actId="478"/>
          <ac:picMkLst>
            <pc:docMk/>
            <pc:sldMk cId="1032208833" sldId="342"/>
            <ac:picMk id="5" creationId="{8F551BDC-294A-6C08-1DBF-22904C8198B3}"/>
          </ac:picMkLst>
        </pc:picChg>
        <pc:picChg chg="add mod">
          <ac:chgData name="Manish Sharma" userId="b799adb9ba789c8f" providerId="LiveId" clId="{B2557C56-2DF8-421E-8276-659BB6B1F77E}" dt="2022-06-23T10:47:55.659" v="1530" actId="26606"/>
          <ac:picMkLst>
            <pc:docMk/>
            <pc:sldMk cId="1032208833" sldId="342"/>
            <ac:picMk id="7" creationId="{0B6DF58A-27EF-B9B9-3547-D7B1D76F6248}"/>
          </ac:picMkLst>
        </pc:picChg>
      </pc:sldChg>
      <pc:sldChg chg="del">
        <pc:chgData name="Manish Sharma" userId="b799adb9ba789c8f" providerId="LiveId" clId="{B2557C56-2DF8-421E-8276-659BB6B1F77E}" dt="2022-06-22T03:34:30.856" v="7" actId="47"/>
        <pc:sldMkLst>
          <pc:docMk/>
          <pc:sldMk cId="1083906838" sldId="344"/>
        </pc:sldMkLst>
      </pc:sldChg>
      <pc:sldChg chg="del">
        <pc:chgData name="Manish Sharma" userId="b799adb9ba789c8f" providerId="LiveId" clId="{B2557C56-2DF8-421E-8276-659BB6B1F77E}" dt="2022-06-22T03:34:30.856" v="7" actId="47"/>
        <pc:sldMkLst>
          <pc:docMk/>
          <pc:sldMk cId="3543660359" sldId="354"/>
        </pc:sldMkLst>
      </pc:sldChg>
      <pc:sldChg chg="del">
        <pc:chgData name="Manish Sharma" userId="b799adb9ba789c8f" providerId="LiveId" clId="{B2557C56-2DF8-421E-8276-659BB6B1F77E}" dt="2022-06-22T03:34:30.856" v="7" actId="47"/>
        <pc:sldMkLst>
          <pc:docMk/>
          <pc:sldMk cId="2514910419" sldId="379"/>
        </pc:sldMkLst>
      </pc:sldChg>
      <pc:sldChg chg="del">
        <pc:chgData name="Manish Sharma" userId="b799adb9ba789c8f" providerId="LiveId" clId="{B2557C56-2DF8-421E-8276-659BB6B1F77E}" dt="2022-06-22T03:34:30.856" v="7" actId="47"/>
        <pc:sldMkLst>
          <pc:docMk/>
          <pc:sldMk cId="486550458" sldId="383"/>
        </pc:sldMkLst>
      </pc:sldChg>
      <pc:sldChg chg="del">
        <pc:chgData name="Manish Sharma" userId="b799adb9ba789c8f" providerId="LiveId" clId="{B2557C56-2DF8-421E-8276-659BB6B1F77E}" dt="2022-06-22T03:34:30.856" v="7" actId="47"/>
        <pc:sldMkLst>
          <pc:docMk/>
          <pc:sldMk cId="1424805398" sldId="384"/>
        </pc:sldMkLst>
      </pc:sldChg>
      <pc:sldChg chg="del">
        <pc:chgData name="Manish Sharma" userId="b799adb9ba789c8f" providerId="LiveId" clId="{B2557C56-2DF8-421E-8276-659BB6B1F77E}" dt="2022-06-22T03:34:30.856" v="7" actId="47"/>
        <pc:sldMkLst>
          <pc:docMk/>
          <pc:sldMk cId="1239693065" sldId="386"/>
        </pc:sldMkLst>
      </pc:sldChg>
      <pc:sldChg chg="del">
        <pc:chgData name="Manish Sharma" userId="b799adb9ba789c8f" providerId="LiveId" clId="{B2557C56-2DF8-421E-8276-659BB6B1F77E}" dt="2022-06-22T03:34:30.856" v="7" actId="47"/>
        <pc:sldMkLst>
          <pc:docMk/>
          <pc:sldMk cId="2331089218" sldId="387"/>
        </pc:sldMkLst>
      </pc:sldChg>
      <pc:sldChg chg="del">
        <pc:chgData name="Manish Sharma" userId="b799adb9ba789c8f" providerId="LiveId" clId="{B2557C56-2DF8-421E-8276-659BB6B1F77E}" dt="2022-06-22T03:34:30.856" v="7" actId="47"/>
        <pc:sldMkLst>
          <pc:docMk/>
          <pc:sldMk cId="940231496" sldId="388"/>
        </pc:sldMkLst>
      </pc:sldChg>
      <pc:sldChg chg="del">
        <pc:chgData name="Manish Sharma" userId="b799adb9ba789c8f" providerId="LiveId" clId="{B2557C56-2DF8-421E-8276-659BB6B1F77E}" dt="2022-06-22T03:34:30.856" v="7" actId="47"/>
        <pc:sldMkLst>
          <pc:docMk/>
          <pc:sldMk cId="3313300973" sldId="391"/>
        </pc:sldMkLst>
      </pc:sldChg>
      <pc:sldChg chg="del">
        <pc:chgData name="Manish Sharma" userId="b799adb9ba789c8f" providerId="LiveId" clId="{B2557C56-2DF8-421E-8276-659BB6B1F77E}" dt="2022-06-22T03:34:30.856" v="7" actId="47"/>
        <pc:sldMkLst>
          <pc:docMk/>
          <pc:sldMk cId="2204562738" sldId="392"/>
        </pc:sldMkLst>
      </pc:sldChg>
      <pc:sldChg chg="del">
        <pc:chgData name="Manish Sharma" userId="b799adb9ba789c8f" providerId="LiveId" clId="{B2557C56-2DF8-421E-8276-659BB6B1F77E}" dt="2022-06-22T03:34:30.856" v="7" actId="47"/>
        <pc:sldMkLst>
          <pc:docMk/>
          <pc:sldMk cId="23709531" sldId="393"/>
        </pc:sldMkLst>
      </pc:sldChg>
      <pc:sldChg chg="del">
        <pc:chgData name="Manish Sharma" userId="b799adb9ba789c8f" providerId="LiveId" clId="{B2557C56-2DF8-421E-8276-659BB6B1F77E}" dt="2022-06-22T03:34:30.856" v="7" actId="47"/>
        <pc:sldMkLst>
          <pc:docMk/>
          <pc:sldMk cId="694169232" sldId="395"/>
        </pc:sldMkLst>
      </pc:sldChg>
      <pc:sldChg chg="del">
        <pc:chgData name="Manish Sharma" userId="b799adb9ba789c8f" providerId="LiveId" clId="{B2557C56-2DF8-421E-8276-659BB6B1F77E}" dt="2022-06-22T03:34:30.856" v="7" actId="47"/>
        <pc:sldMkLst>
          <pc:docMk/>
          <pc:sldMk cId="3920928659" sldId="396"/>
        </pc:sldMkLst>
      </pc:sldChg>
      <pc:sldChg chg="del">
        <pc:chgData name="Manish Sharma" userId="b799adb9ba789c8f" providerId="LiveId" clId="{B2557C56-2DF8-421E-8276-659BB6B1F77E}" dt="2022-06-22T03:34:30.856" v="7" actId="47"/>
        <pc:sldMkLst>
          <pc:docMk/>
          <pc:sldMk cId="3923253326" sldId="399"/>
        </pc:sldMkLst>
      </pc:sldChg>
      <pc:sldChg chg="del">
        <pc:chgData name="Manish Sharma" userId="b799adb9ba789c8f" providerId="LiveId" clId="{B2557C56-2DF8-421E-8276-659BB6B1F77E}" dt="2022-06-22T03:34:30.856" v="7" actId="47"/>
        <pc:sldMkLst>
          <pc:docMk/>
          <pc:sldMk cId="1859098652" sldId="400"/>
        </pc:sldMkLst>
      </pc:sldChg>
      <pc:sldChg chg="del">
        <pc:chgData name="Manish Sharma" userId="b799adb9ba789c8f" providerId="LiveId" clId="{B2557C56-2DF8-421E-8276-659BB6B1F77E}" dt="2022-06-22T03:34:30.856" v="7" actId="47"/>
        <pc:sldMkLst>
          <pc:docMk/>
          <pc:sldMk cId="2486780815" sldId="401"/>
        </pc:sldMkLst>
      </pc:sldChg>
      <pc:sldChg chg="del">
        <pc:chgData name="Manish Sharma" userId="b799adb9ba789c8f" providerId="LiveId" clId="{B2557C56-2DF8-421E-8276-659BB6B1F77E}" dt="2022-06-22T03:34:30.856" v="7" actId="47"/>
        <pc:sldMkLst>
          <pc:docMk/>
          <pc:sldMk cId="2478318775" sldId="402"/>
        </pc:sldMkLst>
      </pc:sldChg>
      <pc:sldChg chg="del">
        <pc:chgData name="Manish Sharma" userId="b799adb9ba789c8f" providerId="LiveId" clId="{B2557C56-2DF8-421E-8276-659BB6B1F77E}" dt="2022-06-22T03:34:30.856" v="7" actId="47"/>
        <pc:sldMkLst>
          <pc:docMk/>
          <pc:sldMk cId="2909444576" sldId="404"/>
        </pc:sldMkLst>
      </pc:sldChg>
      <pc:sldChg chg="del">
        <pc:chgData name="Manish Sharma" userId="b799adb9ba789c8f" providerId="LiveId" clId="{B2557C56-2DF8-421E-8276-659BB6B1F77E}" dt="2022-06-22T03:34:30.856" v="7" actId="47"/>
        <pc:sldMkLst>
          <pc:docMk/>
          <pc:sldMk cId="1747891241" sldId="405"/>
        </pc:sldMkLst>
      </pc:sldChg>
      <pc:sldChg chg="del">
        <pc:chgData name="Manish Sharma" userId="b799adb9ba789c8f" providerId="LiveId" clId="{B2557C56-2DF8-421E-8276-659BB6B1F77E}" dt="2022-06-22T03:34:30.856" v="7" actId="47"/>
        <pc:sldMkLst>
          <pc:docMk/>
          <pc:sldMk cId="1426255416" sldId="419"/>
        </pc:sldMkLst>
      </pc:sldChg>
      <pc:sldChg chg="del">
        <pc:chgData name="Manish Sharma" userId="b799adb9ba789c8f" providerId="LiveId" clId="{B2557C56-2DF8-421E-8276-659BB6B1F77E}" dt="2022-06-22T03:34:30.856" v="7" actId="47"/>
        <pc:sldMkLst>
          <pc:docMk/>
          <pc:sldMk cId="1148228370" sldId="420"/>
        </pc:sldMkLst>
      </pc:sldChg>
      <pc:sldChg chg="del">
        <pc:chgData name="Manish Sharma" userId="b799adb9ba789c8f" providerId="LiveId" clId="{B2557C56-2DF8-421E-8276-659BB6B1F77E}" dt="2022-06-22T03:34:30.856" v="7" actId="47"/>
        <pc:sldMkLst>
          <pc:docMk/>
          <pc:sldMk cId="2543228366" sldId="422"/>
        </pc:sldMkLst>
      </pc:sldChg>
      <pc:sldChg chg="del">
        <pc:chgData name="Manish Sharma" userId="b799adb9ba789c8f" providerId="LiveId" clId="{B2557C56-2DF8-421E-8276-659BB6B1F77E}" dt="2022-06-22T03:34:30.856" v="7" actId="47"/>
        <pc:sldMkLst>
          <pc:docMk/>
          <pc:sldMk cId="2451827515" sldId="423"/>
        </pc:sldMkLst>
      </pc:sldChg>
      <pc:sldChg chg="del">
        <pc:chgData name="Manish Sharma" userId="b799adb9ba789c8f" providerId="LiveId" clId="{B2557C56-2DF8-421E-8276-659BB6B1F77E}" dt="2022-06-22T03:34:30.856" v="7" actId="47"/>
        <pc:sldMkLst>
          <pc:docMk/>
          <pc:sldMk cId="1371608187" sldId="424"/>
        </pc:sldMkLst>
      </pc:sldChg>
      <pc:sldChg chg="del">
        <pc:chgData name="Manish Sharma" userId="b799adb9ba789c8f" providerId="LiveId" clId="{B2557C56-2DF8-421E-8276-659BB6B1F77E}" dt="2022-06-22T03:34:30.856" v="7" actId="47"/>
        <pc:sldMkLst>
          <pc:docMk/>
          <pc:sldMk cId="2571189140" sldId="425"/>
        </pc:sldMkLst>
      </pc:sldChg>
      <pc:sldChg chg="del">
        <pc:chgData name="Manish Sharma" userId="b799adb9ba789c8f" providerId="LiveId" clId="{B2557C56-2DF8-421E-8276-659BB6B1F77E}" dt="2022-06-22T03:34:30.856" v="7" actId="47"/>
        <pc:sldMkLst>
          <pc:docMk/>
          <pc:sldMk cId="1877109547" sldId="426"/>
        </pc:sldMkLst>
      </pc:sldChg>
      <pc:sldChg chg="del">
        <pc:chgData name="Manish Sharma" userId="b799adb9ba789c8f" providerId="LiveId" clId="{B2557C56-2DF8-421E-8276-659BB6B1F77E}" dt="2022-06-22T03:34:30.856" v="7" actId="47"/>
        <pc:sldMkLst>
          <pc:docMk/>
          <pc:sldMk cId="3996662421" sldId="427"/>
        </pc:sldMkLst>
      </pc:sldChg>
      <pc:sldChg chg="del">
        <pc:chgData name="Manish Sharma" userId="b799adb9ba789c8f" providerId="LiveId" clId="{B2557C56-2DF8-421E-8276-659BB6B1F77E}" dt="2022-06-22T03:34:30.856" v="7" actId="47"/>
        <pc:sldMkLst>
          <pc:docMk/>
          <pc:sldMk cId="3577636926" sldId="428"/>
        </pc:sldMkLst>
      </pc:sldChg>
      <pc:sldChg chg="del">
        <pc:chgData name="Manish Sharma" userId="b799adb9ba789c8f" providerId="LiveId" clId="{B2557C56-2DF8-421E-8276-659BB6B1F77E}" dt="2022-06-22T03:34:30.856" v="7" actId="47"/>
        <pc:sldMkLst>
          <pc:docMk/>
          <pc:sldMk cId="2983113034" sldId="429"/>
        </pc:sldMkLst>
      </pc:sldChg>
      <pc:sldChg chg="del">
        <pc:chgData name="Manish Sharma" userId="b799adb9ba789c8f" providerId="LiveId" clId="{B2557C56-2DF8-421E-8276-659BB6B1F77E}" dt="2022-06-22T03:34:30.856" v="7" actId="47"/>
        <pc:sldMkLst>
          <pc:docMk/>
          <pc:sldMk cId="1347414831" sldId="430"/>
        </pc:sldMkLst>
      </pc:sldChg>
      <pc:sldChg chg="del">
        <pc:chgData name="Manish Sharma" userId="b799adb9ba789c8f" providerId="LiveId" clId="{B2557C56-2DF8-421E-8276-659BB6B1F77E}" dt="2022-06-22T03:34:30.856" v="7" actId="47"/>
        <pc:sldMkLst>
          <pc:docMk/>
          <pc:sldMk cId="1557044070" sldId="431"/>
        </pc:sldMkLst>
      </pc:sldChg>
      <pc:sldChg chg="del">
        <pc:chgData name="Manish Sharma" userId="b799adb9ba789c8f" providerId="LiveId" clId="{B2557C56-2DF8-421E-8276-659BB6B1F77E}" dt="2022-06-22T03:34:30.856" v="7" actId="47"/>
        <pc:sldMkLst>
          <pc:docMk/>
          <pc:sldMk cId="1267733079" sldId="432"/>
        </pc:sldMkLst>
      </pc:sldChg>
      <pc:sldChg chg="del">
        <pc:chgData name="Manish Sharma" userId="b799adb9ba789c8f" providerId="LiveId" clId="{B2557C56-2DF8-421E-8276-659BB6B1F77E}" dt="2022-06-22T03:34:30.856" v="7" actId="47"/>
        <pc:sldMkLst>
          <pc:docMk/>
          <pc:sldMk cId="1063568358" sldId="433"/>
        </pc:sldMkLst>
      </pc:sldChg>
      <pc:sldChg chg="del">
        <pc:chgData name="Manish Sharma" userId="b799adb9ba789c8f" providerId="LiveId" clId="{B2557C56-2DF8-421E-8276-659BB6B1F77E}" dt="2022-06-22T03:34:30.856" v="7" actId="47"/>
        <pc:sldMkLst>
          <pc:docMk/>
          <pc:sldMk cId="1482665698" sldId="434"/>
        </pc:sldMkLst>
      </pc:sldChg>
      <pc:sldChg chg="del">
        <pc:chgData name="Manish Sharma" userId="b799adb9ba789c8f" providerId="LiveId" clId="{B2557C56-2DF8-421E-8276-659BB6B1F77E}" dt="2022-06-22T03:34:30.856" v="7" actId="47"/>
        <pc:sldMkLst>
          <pc:docMk/>
          <pc:sldMk cId="952090625" sldId="435"/>
        </pc:sldMkLst>
      </pc:sldChg>
      <pc:sldChg chg="del">
        <pc:chgData name="Manish Sharma" userId="b799adb9ba789c8f" providerId="LiveId" clId="{B2557C56-2DF8-421E-8276-659BB6B1F77E}" dt="2022-06-22T03:34:30.856" v="7" actId="47"/>
        <pc:sldMkLst>
          <pc:docMk/>
          <pc:sldMk cId="2637513665" sldId="436"/>
        </pc:sldMkLst>
      </pc:sldChg>
      <pc:sldChg chg="del">
        <pc:chgData name="Manish Sharma" userId="b799adb9ba789c8f" providerId="LiveId" clId="{B2557C56-2DF8-421E-8276-659BB6B1F77E}" dt="2022-06-22T03:34:30.856" v="7" actId="47"/>
        <pc:sldMkLst>
          <pc:docMk/>
          <pc:sldMk cId="2511821346" sldId="437"/>
        </pc:sldMkLst>
      </pc:sldChg>
      <pc:sldChg chg="del">
        <pc:chgData name="Manish Sharma" userId="b799adb9ba789c8f" providerId="LiveId" clId="{B2557C56-2DF8-421E-8276-659BB6B1F77E}" dt="2022-06-22T03:34:30.856" v="7" actId="47"/>
        <pc:sldMkLst>
          <pc:docMk/>
          <pc:sldMk cId="2424590513" sldId="438"/>
        </pc:sldMkLst>
      </pc:sldChg>
      <pc:sldChg chg="del">
        <pc:chgData name="Manish Sharma" userId="b799adb9ba789c8f" providerId="LiveId" clId="{B2557C56-2DF8-421E-8276-659BB6B1F77E}" dt="2022-06-22T03:34:30.856" v="7" actId="47"/>
        <pc:sldMkLst>
          <pc:docMk/>
          <pc:sldMk cId="1849639710" sldId="439"/>
        </pc:sldMkLst>
      </pc:sldChg>
      <pc:sldChg chg="del">
        <pc:chgData name="Manish Sharma" userId="b799adb9ba789c8f" providerId="LiveId" clId="{B2557C56-2DF8-421E-8276-659BB6B1F77E}" dt="2022-06-22T03:34:30.856" v="7" actId="47"/>
        <pc:sldMkLst>
          <pc:docMk/>
          <pc:sldMk cId="1584829185" sldId="440"/>
        </pc:sldMkLst>
      </pc:sldChg>
      <pc:sldChg chg="del">
        <pc:chgData name="Manish Sharma" userId="b799adb9ba789c8f" providerId="LiveId" clId="{B2557C56-2DF8-421E-8276-659BB6B1F77E}" dt="2022-06-22T03:34:30.856" v="7" actId="47"/>
        <pc:sldMkLst>
          <pc:docMk/>
          <pc:sldMk cId="345498940" sldId="441"/>
        </pc:sldMkLst>
      </pc:sldChg>
      <pc:sldChg chg="del">
        <pc:chgData name="Manish Sharma" userId="b799adb9ba789c8f" providerId="LiveId" clId="{B2557C56-2DF8-421E-8276-659BB6B1F77E}" dt="2022-06-22T03:34:30.856" v="7" actId="47"/>
        <pc:sldMkLst>
          <pc:docMk/>
          <pc:sldMk cId="716795003" sldId="442"/>
        </pc:sldMkLst>
      </pc:sldChg>
      <pc:sldChg chg="del">
        <pc:chgData name="Manish Sharma" userId="b799adb9ba789c8f" providerId="LiveId" clId="{B2557C56-2DF8-421E-8276-659BB6B1F77E}" dt="2022-06-22T03:34:30.856" v="7" actId="47"/>
        <pc:sldMkLst>
          <pc:docMk/>
          <pc:sldMk cId="4182215369" sldId="443"/>
        </pc:sldMkLst>
      </pc:sldChg>
      <pc:sldChg chg="del">
        <pc:chgData name="Manish Sharma" userId="b799adb9ba789c8f" providerId="LiveId" clId="{B2557C56-2DF8-421E-8276-659BB6B1F77E}" dt="2022-06-22T03:34:30.856" v="7" actId="47"/>
        <pc:sldMkLst>
          <pc:docMk/>
          <pc:sldMk cId="1412042572" sldId="444"/>
        </pc:sldMkLst>
      </pc:sldChg>
      <pc:sldChg chg="del">
        <pc:chgData name="Manish Sharma" userId="b799adb9ba789c8f" providerId="LiveId" clId="{B2557C56-2DF8-421E-8276-659BB6B1F77E}" dt="2022-06-22T03:34:30.856" v="7" actId="47"/>
        <pc:sldMkLst>
          <pc:docMk/>
          <pc:sldMk cId="603927035" sldId="445"/>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6/23/2022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6/23/2022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Server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rendered HTML.</a:t>
            </a:r>
          </a:p>
          <a:p>
            <a:r>
              <a:rPr lang="en-IN" dirty="0"/>
              <a:t>Browser renders the page which viewable and download the JS files referred on the page.</a:t>
            </a:r>
          </a:p>
          <a:p>
            <a:r>
              <a:rPr lang="en-IN" dirty="0"/>
              <a:t>Once the JS files are downloaded, Browser executes React Code.</a:t>
            </a:r>
          </a:p>
          <a:p>
            <a:r>
              <a:rPr lang="en-IN" dirty="0"/>
              <a:t>Page now is enabled with interactions.</a:t>
            </a:r>
          </a:p>
        </p:txBody>
      </p:sp>
    </p:spTree>
    <p:extLst>
      <p:ext uri="{BB962C8B-B14F-4D97-AF65-F5344CB8AC3E}">
        <p14:creationId xmlns:p14="http://schemas.microsoft.com/office/powerpoint/2010/main" val="312227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Server-Side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Server-Side Rendering :</a:t>
            </a:r>
          </a:p>
          <a:p>
            <a:pPr lvl="1"/>
            <a:r>
              <a:rPr lang="en-US" dirty="0"/>
              <a:t>Search engines can crawl the site for better SEO.</a:t>
            </a:r>
          </a:p>
          <a:p>
            <a:pPr lvl="1"/>
            <a:r>
              <a:rPr lang="en-US" dirty="0"/>
              <a:t>The initial page load is faster.</a:t>
            </a:r>
          </a:p>
          <a:p>
            <a:pPr lvl="1"/>
            <a:r>
              <a:rPr lang="en-US" dirty="0"/>
              <a:t>Great for static sites.</a:t>
            </a:r>
          </a:p>
          <a:p>
            <a:r>
              <a:rPr lang="en-US" dirty="0"/>
              <a:t>Cons of Server-Side Rendering:</a:t>
            </a:r>
          </a:p>
          <a:p>
            <a:pPr lvl="1"/>
            <a:r>
              <a:rPr lang="en-US" dirty="0"/>
              <a:t>Frequent server requests.</a:t>
            </a:r>
          </a:p>
          <a:p>
            <a:pPr lvl="1"/>
            <a:r>
              <a:rPr lang="en-US" dirty="0"/>
              <a:t>An overall slow page rendering.</a:t>
            </a:r>
          </a:p>
          <a:p>
            <a:pPr lvl="1"/>
            <a:r>
              <a:rPr lang="en-US" dirty="0"/>
              <a:t>Full page reloads.</a:t>
            </a:r>
          </a:p>
          <a:p>
            <a:pPr lvl="1"/>
            <a:r>
              <a:rPr lang="en-US" dirty="0"/>
              <a:t>Non-rich site interactions</a:t>
            </a:r>
            <a:endParaRPr lang="en-IN" dirty="0"/>
          </a:p>
        </p:txBody>
      </p:sp>
    </p:spTree>
    <p:extLst>
      <p:ext uri="{BB962C8B-B14F-4D97-AF65-F5344CB8AC3E}">
        <p14:creationId xmlns:p14="http://schemas.microsoft.com/office/powerpoint/2010/main" val="210809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BC5-0375-18E8-3B46-27E5DAFED160}"/>
              </a:ext>
            </a:extLst>
          </p:cNvPr>
          <p:cNvSpPr>
            <a:spLocks noGrp="1"/>
          </p:cNvSpPr>
          <p:nvPr>
            <p:ph type="title"/>
          </p:nvPr>
        </p:nvSpPr>
        <p:spPr/>
        <p:txBody>
          <a:bodyPr/>
          <a:lstStyle/>
          <a:p>
            <a:r>
              <a:rPr lang="en-IN" dirty="0"/>
              <a:t>Next JS</a:t>
            </a:r>
          </a:p>
        </p:txBody>
      </p:sp>
      <p:sp>
        <p:nvSpPr>
          <p:cNvPr id="3" name="Content Placeholder 2">
            <a:extLst>
              <a:ext uri="{FF2B5EF4-FFF2-40B4-BE49-F238E27FC236}">
                <a16:creationId xmlns:a16="http://schemas.microsoft.com/office/drawing/2014/main" id="{B48AB27C-FE6F-776D-87DE-46547C116993}"/>
              </a:ext>
            </a:extLst>
          </p:cNvPr>
          <p:cNvSpPr>
            <a:spLocks noGrp="1"/>
          </p:cNvSpPr>
          <p:nvPr>
            <p:ph idx="1"/>
          </p:nvPr>
        </p:nvSpPr>
        <p:spPr/>
        <p:txBody>
          <a:bodyPr/>
          <a:lstStyle/>
          <a:p>
            <a:r>
              <a:rPr lang="en-US" dirty="0"/>
              <a:t>Next.js is used for server-side rendering of react application.</a:t>
            </a:r>
          </a:p>
          <a:p>
            <a:r>
              <a:rPr lang="en-US" dirty="0"/>
              <a:t>Some core features of Next.js are:</a:t>
            </a:r>
          </a:p>
          <a:p>
            <a:pPr lvl="1"/>
            <a:r>
              <a:rPr lang="en-US" dirty="0"/>
              <a:t>Server rendering React Apps.</a:t>
            </a:r>
          </a:p>
          <a:p>
            <a:pPr lvl="1"/>
            <a:r>
              <a:rPr lang="en-US" dirty="0"/>
              <a:t>Automatic code splitting and lazy loading.</a:t>
            </a:r>
          </a:p>
          <a:p>
            <a:pPr lvl="1"/>
            <a:r>
              <a:rPr lang="en-US" dirty="0"/>
              <a:t>Built in CSS support.</a:t>
            </a:r>
          </a:p>
          <a:p>
            <a:pPr lvl="1"/>
            <a:r>
              <a:rPr lang="en-US" dirty="0"/>
              <a:t>Hot Reloading support.</a:t>
            </a:r>
            <a:endParaRPr lang="en-IN" dirty="0"/>
          </a:p>
        </p:txBody>
      </p:sp>
    </p:spTree>
    <p:extLst>
      <p:ext uri="{BB962C8B-B14F-4D97-AF65-F5344CB8AC3E}">
        <p14:creationId xmlns:p14="http://schemas.microsoft.com/office/powerpoint/2010/main" val="187511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2308324"/>
          </a:xfrm>
          <a:prstGeom prst="rect">
            <a:avLst/>
          </a:prstGeom>
          <a:noFill/>
          <a:ln>
            <a:solidFill>
              <a:schemeClr val="tx1"/>
            </a:solidFill>
          </a:ln>
        </p:spPr>
        <p:txBody>
          <a:bodyPr wrap="square" rtlCol="0">
            <a:spAutoFit/>
          </a:bodyPr>
          <a:lstStyle/>
          <a:p>
            <a:r>
              <a:rPr lang="en-US" dirty="0"/>
              <a:t>Manual Configuration</a:t>
            </a:r>
          </a:p>
          <a:p>
            <a:pPr>
              <a:tabLst>
                <a:tab pos="182563" algn="l"/>
              </a:tabLst>
            </a:pPr>
            <a:r>
              <a:rPr lang="en-US" dirty="0"/>
              <a:t>	Installed next</a:t>
            </a:r>
          </a:p>
          <a:p>
            <a:pPr>
              <a:tabLst>
                <a:tab pos="182563" algn="l"/>
              </a:tabLst>
            </a:pPr>
            <a:r>
              <a:rPr lang="en-US" dirty="0"/>
              <a:t>	Installed react</a:t>
            </a:r>
          </a:p>
          <a:p>
            <a:pPr>
              <a:tabLst>
                <a:tab pos="182563" algn="l"/>
              </a:tabLst>
            </a:pPr>
            <a:r>
              <a:rPr lang="en-US" dirty="0"/>
              <a:t>	installed react-</a:t>
            </a:r>
            <a:r>
              <a:rPr lang="en-US" dirty="0" err="1"/>
              <a:t>dom</a:t>
            </a:r>
            <a:endParaRPr lang="en-US" dirty="0"/>
          </a:p>
          <a:p>
            <a:pPr>
              <a:tabLst>
                <a:tab pos="182563" algn="l"/>
              </a:tabLst>
            </a:pPr>
            <a:endParaRPr lang="en-US" dirty="0"/>
          </a:p>
          <a:p>
            <a:pPr>
              <a:tabLst>
                <a:tab pos="182563" algn="l"/>
              </a:tabLst>
            </a:pPr>
            <a:r>
              <a:rPr lang="en-US" dirty="0"/>
              <a:t>Configure the “</a:t>
            </a:r>
            <a:r>
              <a:rPr lang="en-US" dirty="0" err="1"/>
              <a:t>npm</a:t>
            </a:r>
            <a:r>
              <a:rPr lang="en-US" dirty="0"/>
              <a:t> run dev” command to run next in dev mode</a:t>
            </a:r>
          </a:p>
        </p:txBody>
      </p:sp>
    </p:spTree>
    <p:extLst>
      <p:ext uri="{BB962C8B-B14F-4D97-AF65-F5344CB8AC3E}">
        <p14:creationId xmlns:p14="http://schemas.microsoft.com/office/powerpoint/2010/main" val="2359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(create-next-app)</a:t>
            </a:r>
          </a:p>
        </p:txBody>
      </p:sp>
    </p:spTree>
    <p:extLst>
      <p:ext uri="{BB962C8B-B14F-4D97-AF65-F5344CB8AC3E}">
        <p14:creationId xmlns:p14="http://schemas.microsoft.com/office/powerpoint/2010/main" val="249784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BE2F-8896-4AE8-A92F-970356C068A2}"/>
              </a:ext>
            </a:extLst>
          </p:cNvPr>
          <p:cNvSpPr>
            <a:spLocks noGrp="1"/>
          </p:cNvSpPr>
          <p:nvPr>
            <p:ph type="title"/>
          </p:nvPr>
        </p:nvSpPr>
        <p:spPr/>
        <p:txBody>
          <a:bodyPr/>
          <a:lstStyle/>
          <a:p>
            <a:r>
              <a:rPr lang="en-US" dirty="0"/>
              <a:t>Using Next CLI</a:t>
            </a:r>
          </a:p>
        </p:txBody>
      </p:sp>
      <p:sp>
        <p:nvSpPr>
          <p:cNvPr id="3" name="Content Placeholder 2">
            <a:extLst>
              <a:ext uri="{FF2B5EF4-FFF2-40B4-BE49-F238E27FC236}">
                <a16:creationId xmlns:a16="http://schemas.microsoft.com/office/drawing/2014/main" id="{8DD1A602-6ED8-4DF8-AF80-8C86853DDE79}"/>
              </a:ext>
            </a:extLst>
          </p:cNvPr>
          <p:cNvSpPr>
            <a:spLocks noGrp="1"/>
          </p:cNvSpPr>
          <p:nvPr>
            <p:ph idx="1"/>
          </p:nvPr>
        </p:nvSpPr>
        <p:spPr/>
        <p:txBody>
          <a:bodyPr>
            <a:normAutofit/>
          </a:bodyPr>
          <a:lstStyle/>
          <a:p>
            <a:r>
              <a:rPr lang="en-US" dirty="0"/>
              <a:t>To Create a new application</a:t>
            </a:r>
          </a:p>
          <a:p>
            <a:pPr lvl="1"/>
            <a:r>
              <a:rPr lang="en-US" dirty="0" err="1"/>
              <a:t>npx</a:t>
            </a:r>
            <a:r>
              <a:rPr lang="en-US" dirty="0"/>
              <a:t> create-next-app</a:t>
            </a:r>
          </a:p>
          <a:p>
            <a:pPr lvl="1"/>
            <a:r>
              <a:rPr lang="en-US" dirty="0"/>
              <a:t>cd &lt;app-name&gt;</a:t>
            </a:r>
          </a:p>
          <a:p>
            <a:pPr lvl="1"/>
            <a:r>
              <a:rPr lang="en-US" dirty="0"/>
              <a:t>Commands available in the application</a:t>
            </a:r>
          </a:p>
          <a:p>
            <a:pPr lvl="2"/>
            <a:r>
              <a:rPr lang="en-US" dirty="0" err="1"/>
              <a:t>npm</a:t>
            </a:r>
            <a:r>
              <a:rPr lang="en-US" dirty="0"/>
              <a:t> run dev</a:t>
            </a:r>
          </a:p>
          <a:p>
            <a:pPr lvl="3"/>
            <a:r>
              <a:rPr lang="en-US" dirty="0"/>
              <a:t>Starts the development server.</a:t>
            </a:r>
          </a:p>
          <a:p>
            <a:pPr lvl="2"/>
            <a:r>
              <a:rPr lang="en-US" dirty="0" err="1"/>
              <a:t>npm</a:t>
            </a:r>
            <a:r>
              <a:rPr lang="en-US" dirty="0"/>
              <a:t> run build</a:t>
            </a:r>
          </a:p>
          <a:p>
            <a:pPr lvl="3"/>
            <a:r>
              <a:rPr lang="en-US" dirty="0"/>
              <a:t>Bundles the app into static files for production.</a:t>
            </a:r>
          </a:p>
          <a:p>
            <a:pPr lvl="2"/>
            <a:r>
              <a:rPr lang="en-US" dirty="0" err="1"/>
              <a:t>npm</a:t>
            </a:r>
            <a:r>
              <a:rPr lang="en-US" dirty="0"/>
              <a:t> run start</a:t>
            </a:r>
          </a:p>
          <a:p>
            <a:pPr lvl="3"/>
            <a:r>
              <a:rPr lang="en-US" dirty="0"/>
              <a:t>Build and run in production.</a:t>
            </a:r>
          </a:p>
        </p:txBody>
      </p:sp>
    </p:spTree>
    <p:extLst>
      <p:ext uri="{BB962C8B-B14F-4D97-AF65-F5344CB8AC3E}">
        <p14:creationId xmlns:p14="http://schemas.microsoft.com/office/powerpoint/2010/main" val="114845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D8D-31FE-18C1-A7B1-1598AE838FE4}"/>
              </a:ext>
            </a:extLst>
          </p:cNvPr>
          <p:cNvSpPr>
            <a:spLocks noGrp="1"/>
          </p:cNvSpPr>
          <p:nvPr>
            <p:ph type="title"/>
          </p:nvPr>
        </p:nvSpPr>
        <p:spPr/>
        <p:txBody>
          <a:bodyPr/>
          <a:lstStyle/>
          <a:p>
            <a:r>
              <a:rPr lang="en-US" dirty="0"/>
              <a:t>Web Performance &amp; Core Web Vitals</a:t>
            </a:r>
            <a:endParaRPr lang="en-IN" dirty="0"/>
          </a:p>
        </p:txBody>
      </p:sp>
      <p:sp>
        <p:nvSpPr>
          <p:cNvPr id="3" name="Content Placeholder 2">
            <a:extLst>
              <a:ext uri="{FF2B5EF4-FFF2-40B4-BE49-F238E27FC236}">
                <a16:creationId xmlns:a16="http://schemas.microsoft.com/office/drawing/2014/main" id="{8F7CC9EF-90D3-D54A-4B04-C40B3C1D00E9}"/>
              </a:ext>
            </a:extLst>
          </p:cNvPr>
          <p:cNvSpPr>
            <a:spLocks noGrp="1"/>
          </p:cNvSpPr>
          <p:nvPr>
            <p:ph idx="1"/>
          </p:nvPr>
        </p:nvSpPr>
        <p:spPr/>
        <p:txBody>
          <a:bodyPr>
            <a:normAutofit fontScale="92500" lnSpcReduction="20000"/>
          </a:bodyPr>
          <a:lstStyle/>
          <a:p>
            <a:r>
              <a:rPr lang="en-US" dirty="0"/>
              <a:t>Web Vitals is an initiative created by Google to provide unified guidance and metrics to measure end-user page experience on the web.</a:t>
            </a:r>
          </a:p>
          <a:p>
            <a:r>
              <a:rPr lang="en-US" dirty="0"/>
              <a:t>Core Web Vitals is a subset of Web Vitals, and currently consists of three metrics that measure loading, interactivity, and visual stability.</a:t>
            </a:r>
          </a:p>
          <a:p>
            <a:r>
              <a:rPr lang="en-US" dirty="0"/>
              <a:t>These metrics are </a:t>
            </a:r>
          </a:p>
          <a:p>
            <a:pPr lvl="1"/>
            <a:r>
              <a:rPr lang="en-US" dirty="0"/>
              <a:t>Largest </a:t>
            </a:r>
            <a:r>
              <a:rPr lang="en-US" dirty="0" err="1"/>
              <a:t>Contentful</a:t>
            </a:r>
            <a:r>
              <a:rPr lang="en-US" dirty="0"/>
              <a:t> Paint (LCP)</a:t>
            </a:r>
          </a:p>
          <a:p>
            <a:pPr lvl="1"/>
            <a:r>
              <a:rPr lang="en-US" dirty="0"/>
              <a:t>First Input Delay (FID)</a:t>
            </a:r>
          </a:p>
          <a:p>
            <a:pPr lvl="1"/>
            <a:r>
              <a:rPr lang="en-US" dirty="0"/>
              <a:t>Cumulative Layout Shift (CLS).</a:t>
            </a:r>
          </a:p>
          <a:p>
            <a:r>
              <a:rPr lang="en-US" dirty="0"/>
              <a:t>Achieving a great score in these three metrics will create a smoother website experience for your users.</a:t>
            </a:r>
          </a:p>
          <a:p>
            <a:r>
              <a:rPr lang="en-US" b="1" dirty="0"/>
              <a:t>Websites scoring poorly in each of the Core Web Vitals metrics will impact its search engine ranking.</a:t>
            </a:r>
            <a:endParaRPr lang="en-IN" b="1" dirty="0"/>
          </a:p>
        </p:txBody>
      </p:sp>
    </p:spTree>
    <p:extLst>
      <p:ext uri="{BB962C8B-B14F-4D97-AF65-F5344CB8AC3E}">
        <p14:creationId xmlns:p14="http://schemas.microsoft.com/office/powerpoint/2010/main" val="95168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CB1E-3857-F6D7-447D-189C1DC4CAA7}"/>
              </a:ext>
            </a:extLst>
          </p:cNvPr>
          <p:cNvSpPr>
            <a:spLocks noGrp="1"/>
          </p:cNvSpPr>
          <p:nvPr>
            <p:ph type="title"/>
          </p:nvPr>
        </p:nvSpPr>
        <p:spPr>
          <a:xfrm>
            <a:off x="630936" y="502920"/>
            <a:ext cx="3419856" cy="1463040"/>
          </a:xfrm>
        </p:spPr>
        <p:txBody>
          <a:bodyPr anchor="ctr">
            <a:normAutofit/>
          </a:bodyPr>
          <a:lstStyle/>
          <a:p>
            <a:r>
              <a:rPr lang="en-IN" sz="4800"/>
              <a:t>Core Web Vitals</a:t>
            </a:r>
          </a:p>
        </p:txBody>
      </p:sp>
      <p:sp>
        <p:nvSpPr>
          <p:cNvPr id="3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D2669-8561-67B6-6FE4-B5F9070C614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There are three different values when measuring Core Web Vitals: "</a:t>
            </a:r>
            <a:r>
              <a:rPr lang="en-US" sz="2200" b="1" dirty="0"/>
              <a:t>Good</a:t>
            </a:r>
            <a:r>
              <a:rPr lang="en-US" sz="2200" dirty="0"/>
              <a:t>", "</a:t>
            </a:r>
            <a:r>
              <a:rPr lang="en-US" sz="2200" b="1" dirty="0"/>
              <a:t>Needs Improvement</a:t>
            </a:r>
            <a:r>
              <a:rPr lang="en-US" sz="2200" dirty="0"/>
              <a:t>", and "</a:t>
            </a:r>
            <a:r>
              <a:rPr lang="en-US" sz="2200" b="1" dirty="0"/>
              <a:t>Poor</a:t>
            </a:r>
            <a:r>
              <a:rPr lang="en-US" sz="2200" dirty="0"/>
              <a:t>".</a:t>
            </a:r>
            <a:endParaRPr lang="en-IN" sz="2200" dirty="0"/>
          </a:p>
        </p:txBody>
      </p:sp>
      <p:pic>
        <p:nvPicPr>
          <p:cNvPr id="5" name="Picture 4">
            <a:extLst>
              <a:ext uri="{FF2B5EF4-FFF2-40B4-BE49-F238E27FC236}">
                <a16:creationId xmlns:a16="http://schemas.microsoft.com/office/drawing/2014/main" id="{843839E8-728D-C404-EFA4-315541B2B94E}"/>
              </a:ext>
            </a:extLst>
          </p:cNvPr>
          <p:cNvPicPr>
            <a:picLocks noChangeAspect="1"/>
          </p:cNvPicPr>
          <p:nvPr/>
        </p:nvPicPr>
        <p:blipFill>
          <a:blip r:embed="rId2"/>
          <a:stretch>
            <a:fillRect/>
          </a:stretch>
        </p:blipFill>
        <p:spPr>
          <a:xfrm>
            <a:off x="2208187" y="2290936"/>
            <a:ext cx="7763434" cy="3959352"/>
          </a:xfrm>
          <a:prstGeom prst="rect">
            <a:avLst/>
          </a:prstGeom>
        </p:spPr>
      </p:pic>
    </p:spTree>
    <p:extLst>
      <p:ext uri="{BB962C8B-B14F-4D97-AF65-F5344CB8AC3E}">
        <p14:creationId xmlns:p14="http://schemas.microsoft.com/office/powerpoint/2010/main" val="16669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D9B38-716C-FE99-5925-DA1C743F3FBC}"/>
              </a:ext>
            </a:extLst>
          </p:cNvPr>
          <p:cNvSpPr>
            <a:spLocks noGrp="1"/>
          </p:cNvSpPr>
          <p:nvPr>
            <p:ph type="title"/>
          </p:nvPr>
        </p:nvSpPr>
        <p:spPr>
          <a:xfrm>
            <a:off x="630936" y="502920"/>
            <a:ext cx="3419856" cy="1463040"/>
          </a:xfrm>
        </p:spPr>
        <p:txBody>
          <a:bodyPr anchor="ctr">
            <a:normAutofit/>
          </a:bodyPr>
          <a:lstStyle/>
          <a:p>
            <a:r>
              <a:rPr lang="en-IN" sz="3700" b="0" i="0">
                <a:effectLst/>
                <a:latin typeface="Segoe UI" panose="020B0502040204020203" pitchFamily="34" charset="0"/>
              </a:rPr>
              <a:t>First Contentful Paint</a:t>
            </a:r>
            <a:endParaRPr lang="en-IN" sz="37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DB8CEA-FA64-0FBF-5C10-DAE8238B86C5}"/>
              </a:ext>
            </a:extLst>
          </p:cNvPr>
          <p:cNvSpPr>
            <a:spLocks noGrp="1"/>
          </p:cNvSpPr>
          <p:nvPr>
            <p:ph idx="1"/>
          </p:nvPr>
        </p:nvSpPr>
        <p:spPr>
          <a:xfrm>
            <a:off x="4654295" y="502920"/>
            <a:ext cx="6894576" cy="1463040"/>
          </a:xfrm>
        </p:spPr>
        <p:txBody>
          <a:bodyPr anchor="ctr">
            <a:normAutofit/>
          </a:bodyPr>
          <a:lstStyle/>
          <a:p>
            <a:r>
              <a:rPr lang="en-US" sz="1700"/>
              <a:t>The First Contentful Paint (FCP) metric measures the time from when the page starts loading to when any part of the page's content is rendered on the screen. </a:t>
            </a:r>
          </a:p>
          <a:p>
            <a:r>
              <a:rPr lang="en-US" sz="1700"/>
              <a:t>For this metric, "content" refers to text, images (including background images), &lt;svg&gt; elements, or non-white &lt;canvas&gt; elements.</a:t>
            </a:r>
            <a:endParaRPr lang="en-IN" sz="1700"/>
          </a:p>
        </p:txBody>
      </p:sp>
      <p:pic>
        <p:nvPicPr>
          <p:cNvPr id="6" name="Picture 5" descr="Graphical user interface, application, website&#10;&#10;Description automatically generated">
            <a:extLst>
              <a:ext uri="{FF2B5EF4-FFF2-40B4-BE49-F238E27FC236}">
                <a16:creationId xmlns:a16="http://schemas.microsoft.com/office/drawing/2014/main" id="{562B11FB-77A1-FABA-03D2-3C61375409E7}"/>
              </a:ext>
            </a:extLst>
          </p:cNvPr>
          <p:cNvPicPr>
            <a:picLocks noChangeAspect="1"/>
          </p:cNvPicPr>
          <p:nvPr/>
        </p:nvPicPr>
        <p:blipFill>
          <a:blip r:embed="rId2"/>
          <a:stretch>
            <a:fillRect/>
          </a:stretch>
        </p:blipFill>
        <p:spPr>
          <a:xfrm>
            <a:off x="1171456" y="2290936"/>
            <a:ext cx="9836896" cy="3959352"/>
          </a:xfrm>
          <a:prstGeom prst="rect">
            <a:avLst/>
          </a:prstGeom>
        </p:spPr>
      </p:pic>
    </p:spTree>
    <p:extLst>
      <p:ext uri="{BB962C8B-B14F-4D97-AF65-F5344CB8AC3E}">
        <p14:creationId xmlns:p14="http://schemas.microsoft.com/office/powerpoint/2010/main" val="283114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8D607-F854-F01D-0E1E-2D705D267FB4}"/>
              </a:ext>
            </a:extLst>
          </p:cNvPr>
          <p:cNvSpPr>
            <a:spLocks noGrp="1"/>
          </p:cNvSpPr>
          <p:nvPr>
            <p:ph type="title"/>
          </p:nvPr>
        </p:nvSpPr>
        <p:spPr>
          <a:xfrm>
            <a:off x="630936" y="640080"/>
            <a:ext cx="4818888" cy="1481328"/>
          </a:xfrm>
        </p:spPr>
        <p:txBody>
          <a:bodyPr anchor="b">
            <a:normAutofit/>
          </a:bodyPr>
          <a:lstStyle/>
          <a:p>
            <a:r>
              <a:rPr lang="en-IN" sz="4600"/>
              <a:t>Largest Contentful Paint (LCP)</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29F17A-4023-7706-DB9B-0E4E408D0BD7}"/>
              </a:ext>
            </a:extLst>
          </p:cNvPr>
          <p:cNvSpPr>
            <a:spLocks noGrp="1"/>
          </p:cNvSpPr>
          <p:nvPr>
            <p:ph idx="1"/>
          </p:nvPr>
        </p:nvSpPr>
        <p:spPr>
          <a:xfrm>
            <a:off x="630936" y="2660904"/>
            <a:ext cx="4818888" cy="3547872"/>
          </a:xfrm>
        </p:spPr>
        <p:txBody>
          <a:bodyPr anchor="t">
            <a:normAutofit/>
          </a:bodyPr>
          <a:lstStyle/>
          <a:p>
            <a:r>
              <a:rPr lang="en-US" sz="2200"/>
              <a:t>The Largest Contentful Paint (LCP) metric looks at the loading performance of your page. </a:t>
            </a:r>
          </a:p>
          <a:p>
            <a:r>
              <a:rPr lang="en-US" sz="2200"/>
              <a:t>LCP measures the time it takes to get the largest element on the page visible within the viewport. </a:t>
            </a:r>
          </a:p>
          <a:p>
            <a:r>
              <a:rPr lang="en-US" sz="2200"/>
              <a:t>This could be a large text block, video, or image that takes up the primary real estate on the page.</a:t>
            </a:r>
            <a:endParaRPr lang="en-IN" sz="2200"/>
          </a:p>
        </p:txBody>
      </p:sp>
      <p:pic>
        <p:nvPicPr>
          <p:cNvPr id="5" name="Picture 4">
            <a:extLst>
              <a:ext uri="{FF2B5EF4-FFF2-40B4-BE49-F238E27FC236}">
                <a16:creationId xmlns:a16="http://schemas.microsoft.com/office/drawing/2014/main" id="{722BEE59-ACB3-1C2E-C9DA-FF91077B24FC}"/>
              </a:ext>
            </a:extLst>
          </p:cNvPr>
          <p:cNvPicPr>
            <a:picLocks noChangeAspect="1"/>
          </p:cNvPicPr>
          <p:nvPr/>
        </p:nvPicPr>
        <p:blipFill>
          <a:blip r:embed="rId2"/>
          <a:stretch>
            <a:fillRect/>
          </a:stretch>
        </p:blipFill>
        <p:spPr>
          <a:xfrm>
            <a:off x="6099048" y="808696"/>
            <a:ext cx="5458968" cy="5240607"/>
          </a:xfrm>
          <a:prstGeom prst="rect">
            <a:avLst/>
          </a:prstGeom>
        </p:spPr>
      </p:pic>
    </p:spTree>
    <p:extLst>
      <p:ext uri="{BB962C8B-B14F-4D97-AF65-F5344CB8AC3E}">
        <p14:creationId xmlns:p14="http://schemas.microsoft.com/office/powerpoint/2010/main" val="197264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14C4-A20A-BC6D-8D43-7E0880D925AC}"/>
              </a:ext>
            </a:extLst>
          </p:cNvPr>
          <p:cNvSpPr>
            <a:spLocks noGrp="1"/>
          </p:cNvSpPr>
          <p:nvPr>
            <p:ph type="title"/>
          </p:nvPr>
        </p:nvSpPr>
        <p:spPr/>
        <p:txBody>
          <a:bodyPr/>
          <a:lstStyle/>
          <a:p>
            <a:r>
              <a:rPr lang="en-IN" dirty="0"/>
              <a:t>Types of Rendering</a:t>
            </a:r>
          </a:p>
        </p:txBody>
      </p:sp>
      <p:sp>
        <p:nvSpPr>
          <p:cNvPr id="3" name="Content Placeholder 2">
            <a:extLst>
              <a:ext uri="{FF2B5EF4-FFF2-40B4-BE49-F238E27FC236}">
                <a16:creationId xmlns:a16="http://schemas.microsoft.com/office/drawing/2014/main" id="{6AD3FD09-5B54-1A8A-BE62-0C4C833EE962}"/>
              </a:ext>
            </a:extLst>
          </p:cNvPr>
          <p:cNvSpPr>
            <a:spLocks noGrp="1"/>
          </p:cNvSpPr>
          <p:nvPr>
            <p:ph idx="1"/>
          </p:nvPr>
        </p:nvSpPr>
        <p:spPr/>
        <p:txBody>
          <a:bodyPr/>
          <a:lstStyle/>
          <a:p>
            <a:r>
              <a:rPr lang="en-IN" dirty="0"/>
              <a:t>Static Page Rendering (SSG) – Static Site Generation</a:t>
            </a:r>
          </a:p>
          <a:p>
            <a:r>
              <a:rPr lang="en-IN" dirty="0"/>
              <a:t>Static Server Rendering (SSR) – Server Side Rendering</a:t>
            </a:r>
          </a:p>
          <a:p>
            <a:r>
              <a:rPr lang="en-IN" dirty="0"/>
              <a:t>Client Side Rendering (CSR)</a:t>
            </a:r>
          </a:p>
        </p:txBody>
      </p:sp>
    </p:spTree>
    <p:extLst>
      <p:ext uri="{BB962C8B-B14F-4D97-AF65-F5344CB8AC3E}">
        <p14:creationId xmlns:p14="http://schemas.microsoft.com/office/powerpoint/2010/main" val="2268540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F52-1DA8-E13E-3ADD-DDC358AE8F20}"/>
              </a:ext>
            </a:extLst>
          </p:cNvPr>
          <p:cNvSpPr>
            <a:spLocks noGrp="1"/>
          </p:cNvSpPr>
          <p:nvPr>
            <p:ph type="title"/>
          </p:nvPr>
        </p:nvSpPr>
        <p:spPr/>
        <p:txBody>
          <a:bodyPr/>
          <a:lstStyle/>
          <a:p>
            <a:r>
              <a:rPr lang="en-IN" dirty="0"/>
              <a:t>FCP vs LCP</a:t>
            </a:r>
          </a:p>
        </p:txBody>
      </p:sp>
      <p:sp>
        <p:nvSpPr>
          <p:cNvPr id="3" name="Content Placeholder 2">
            <a:extLst>
              <a:ext uri="{FF2B5EF4-FFF2-40B4-BE49-F238E27FC236}">
                <a16:creationId xmlns:a16="http://schemas.microsoft.com/office/drawing/2014/main" id="{06825B4A-0664-DE4E-C312-DD863FC3D646}"/>
              </a:ext>
            </a:extLst>
          </p:cNvPr>
          <p:cNvSpPr>
            <a:spLocks noGrp="1"/>
          </p:cNvSpPr>
          <p:nvPr>
            <p:ph idx="1"/>
          </p:nvPr>
        </p:nvSpPr>
        <p:spPr/>
        <p:txBody>
          <a:bodyPr/>
          <a:lstStyle/>
          <a:p>
            <a:r>
              <a:rPr lang="en-US" b="0" i="0" dirty="0">
                <a:solidFill>
                  <a:srgbClr val="191919"/>
                </a:solidFill>
                <a:effectLst/>
                <a:latin typeface="Segoe UI" panose="020B0502040204020203" pitchFamily="34" charset="0"/>
              </a:rPr>
              <a:t>The First </a:t>
            </a:r>
            <a:r>
              <a:rPr lang="en-US" b="0" i="0" dirty="0" err="1">
                <a:solidFill>
                  <a:srgbClr val="191919"/>
                </a:solidFill>
                <a:effectLst/>
                <a:latin typeface="Segoe UI" panose="020B0502040204020203" pitchFamily="34" charset="0"/>
              </a:rPr>
              <a:t>Contentful</a:t>
            </a:r>
            <a:r>
              <a:rPr lang="en-US" b="0" i="0" dirty="0">
                <a:solidFill>
                  <a:srgbClr val="191919"/>
                </a:solidFill>
                <a:effectLst/>
                <a:latin typeface="Segoe UI" panose="020B0502040204020203" pitchFamily="34" charset="0"/>
              </a:rPr>
              <a:t> Paint (FCP) metric measures the time from when the page starts loading to when any part of the page's content is rendered on the screen.</a:t>
            </a:r>
          </a:p>
          <a:p>
            <a:pPr marL="0" indent="0">
              <a:buNone/>
            </a:pPr>
            <a:endParaRPr lang="en-US" dirty="0"/>
          </a:p>
          <a:p>
            <a:r>
              <a:rPr lang="en-US" dirty="0"/>
              <a:t>The Largest </a:t>
            </a:r>
            <a:r>
              <a:rPr lang="en-US" dirty="0" err="1"/>
              <a:t>Contentful</a:t>
            </a:r>
            <a:r>
              <a:rPr lang="en-US" dirty="0"/>
              <a:t> Paint (LCP) metric reports the render time of the largest image or text block visible within the viewport, relative to when the page first started loading.</a:t>
            </a:r>
            <a:endParaRPr lang="en-IN" dirty="0"/>
          </a:p>
        </p:txBody>
      </p:sp>
    </p:spTree>
    <p:extLst>
      <p:ext uri="{BB962C8B-B14F-4D97-AF65-F5344CB8AC3E}">
        <p14:creationId xmlns:p14="http://schemas.microsoft.com/office/powerpoint/2010/main" val="232994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FC82-B38F-0DA5-5D1E-E9456C40B38A}"/>
              </a:ext>
            </a:extLst>
          </p:cNvPr>
          <p:cNvSpPr>
            <a:spLocks noGrp="1"/>
          </p:cNvSpPr>
          <p:nvPr>
            <p:ph type="title"/>
          </p:nvPr>
        </p:nvSpPr>
        <p:spPr>
          <a:xfrm>
            <a:off x="630936" y="640080"/>
            <a:ext cx="4818888" cy="1481328"/>
          </a:xfrm>
        </p:spPr>
        <p:txBody>
          <a:bodyPr anchor="b">
            <a:normAutofit/>
          </a:bodyPr>
          <a:lstStyle/>
          <a:p>
            <a:r>
              <a:rPr lang="en-IN" sz="5000"/>
              <a:t>First Input Delay (FID)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61EE6C-DCB4-A0C2-4EB5-7762890DA513}"/>
              </a:ext>
            </a:extLst>
          </p:cNvPr>
          <p:cNvSpPr>
            <a:spLocks noGrp="1"/>
          </p:cNvSpPr>
          <p:nvPr>
            <p:ph idx="1"/>
          </p:nvPr>
        </p:nvSpPr>
        <p:spPr>
          <a:xfrm>
            <a:off x="630936" y="2660904"/>
            <a:ext cx="4818888" cy="3547872"/>
          </a:xfrm>
        </p:spPr>
        <p:txBody>
          <a:bodyPr anchor="t">
            <a:normAutofit/>
          </a:bodyPr>
          <a:lstStyle/>
          <a:p>
            <a:r>
              <a:rPr lang="en-US" sz="2200" dirty="0"/>
              <a:t>The First Input Delay (FID) metric is the perception of an end user’s experience while interacting with a web page. </a:t>
            </a:r>
          </a:p>
          <a:p>
            <a:r>
              <a:rPr lang="en-US" sz="2200" dirty="0"/>
              <a:t>Imagine clicking inside an input box only for nothing to happen – this frustration with the interactivity and responsiveness of a site is caused by large input delays.</a:t>
            </a:r>
          </a:p>
          <a:p>
            <a:r>
              <a:rPr lang="en-US" sz="2200" dirty="0"/>
              <a:t>FID requires real user data and cannot be measured in the lab </a:t>
            </a:r>
            <a:endParaRPr lang="en-IN" sz="2200" dirty="0"/>
          </a:p>
        </p:txBody>
      </p:sp>
      <p:pic>
        <p:nvPicPr>
          <p:cNvPr id="5" name="Picture 4">
            <a:extLst>
              <a:ext uri="{FF2B5EF4-FFF2-40B4-BE49-F238E27FC236}">
                <a16:creationId xmlns:a16="http://schemas.microsoft.com/office/drawing/2014/main" id="{7877D87A-D868-DBE1-CEC3-E86F8972EEA3}"/>
              </a:ext>
            </a:extLst>
          </p:cNvPr>
          <p:cNvPicPr>
            <a:picLocks noChangeAspect="1"/>
          </p:cNvPicPr>
          <p:nvPr/>
        </p:nvPicPr>
        <p:blipFill>
          <a:blip r:embed="rId2"/>
          <a:stretch>
            <a:fillRect/>
          </a:stretch>
        </p:blipFill>
        <p:spPr>
          <a:xfrm>
            <a:off x="6099048" y="951994"/>
            <a:ext cx="5458968" cy="4954011"/>
          </a:xfrm>
          <a:prstGeom prst="rect">
            <a:avLst/>
          </a:prstGeom>
        </p:spPr>
      </p:pic>
    </p:spTree>
    <p:extLst>
      <p:ext uri="{BB962C8B-B14F-4D97-AF65-F5344CB8AC3E}">
        <p14:creationId xmlns:p14="http://schemas.microsoft.com/office/powerpoint/2010/main" val="40454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6064-DDDB-9AB7-8477-B3F418F34677}"/>
              </a:ext>
            </a:extLst>
          </p:cNvPr>
          <p:cNvSpPr>
            <a:spLocks noGrp="1"/>
          </p:cNvSpPr>
          <p:nvPr>
            <p:ph type="title"/>
          </p:nvPr>
        </p:nvSpPr>
        <p:spPr/>
        <p:txBody>
          <a:bodyPr/>
          <a:lstStyle/>
          <a:p>
            <a:r>
              <a:rPr lang="en-IN" dirty="0"/>
              <a:t>Total Blocking Time (TBT) </a:t>
            </a:r>
          </a:p>
        </p:txBody>
      </p:sp>
      <p:sp>
        <p:nvSpPr>
          <p:cNvPr id="3" name="Content Placeholder 2">
            <a:extLst>
              <a:ext uri="{FF2B5EF4-FFF2-40B4-BE49-F238E27FC236}">
                <a16:creationId xmlns:a16="http://schemas.microsoft.com/office/drawing/2014/main" id="{043AC3A1-E3E3-5466-E5D5-E94C4D3E7A66}"/>
              </a:ext>
            </a:extLst>
          </p:cNvPr>
          <p:cNvSpPr>
            <a:spLocks noGrp="1"/>
          </p:cNvSpPr>
          <p:nvPr>
            <p:ph idx="1"/>
          </p:nvPr>
        </p:nvSpPr>
        <p:spPr/>
        <p:txBody>
          <a:bodyPr/>
          <a:lstStyle/>
          <a:p>
            <a:r>
              <a:rPr lang="en-US" dirty="0"/>
              <a:t>The Total Blocking Time (TBT) metric measures the total amount of time between First </a:t>
            </a:r>
            <a:r>
              <a:rPr lang="en-US" dirty="0" err="1"/>
              <a:t>Contentful</a:t>
            </a:r>
            <a:r>
              <a:rPr lang="en-US" dirty="0"/>
              <a:t> Paint (FCP) and Time to Interactive (TTI) where the main thread was blocked for long enough to prevent input responsiveness.</a:t>
            </a:r>
          </a:p>
          <a:p>
            <a:r>
              <a:rPr lang="en-US" dirty="0"/>
              <a:t>Total Blocking Time (TBT) is an important lab metric for measuring load responsiveness because it helps quantify the severity of how non-interactive a page is prior to it becoming reliably interactive.</a:t>
            </a:r>
            <a:endParaRPr lang="en-IN" dirty="0"/>
          </a:p>
        </p:txBody>
      </p:sp>
    </p:spTree>
    <p:extLst>
      <p:ext uri="{BB962C8B-B14F-4D97-AF65-F5344CB8AC3E}">
        <p14:creationId xmlns:p14="http://schemas.microsoft.com/office/powerpoint/2010/main" val="24366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B2932-D76A-DDBC-1A48-CB18F968F235}"/>
              </a:ext>
            </a:extLst>
          </p:cNvPr>
          <p:cNvSpPr>
            <a:spLocks noGrp="1"/>
          </p:cNvSpPr>
          <p:nvPr>
            <p:ph type="title"/>
          </p:nvPr>
        </p:nvSpPr>
        <p:spPr>
          <a:xfrm>
            <a:off x="630936" y="640080"/>
            <a:ext cx="4818888" cy="1481328"/>
          </a:xfrm>
        </p:spPr>
        <p:txBody>
          <a:bodyPr anchor="b">
            <a:normAutofit/>
          </a:bodyPr>
          <a:lstStyle/>
          <a:p>
            <a:r>
              <a:rPr lang="en-IN" sz="5000"/>
              <a:t>Cumulative Layout Shift (CLS)</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482179-6E5D-8C74-D125-AAEDDA059DCF}"/>
              </a:ext>
            </a:extLst>
          </p:cNvPr>
          <p:cNvSpPr>
            <a:spLocks noGrp="1"/>
          </p:cNvSpPr>
          <p:nvPr>
            <p:ph idx="1"/>
          </p:nvPr>
        </p:nvSpPr>
        <p:spPr>
          <a:xfrm>
            <a:off x="630936" y="2660904"/>
            <a:ext cx="4818888" cy="3547872"/>
          </a:xfrm>
        </p:spPr>
        <p:txBody>
          <a:bodyPr anchor="t">
            <a:normAutofit/>
          </a:bodyPr>
          <a:lstStyle/>
          <a:p>
            <a:r>
              <a:rPr lang="en-US" sz="2200"/>
              <a:t>The Cumulative Layout Shift (CLS) metric is a measure of your site’s overall layout stability. </a:t>
            </a:r>
          </a:p>
          <a:p>
            <a:r>
              <a:rPr lang="en-US" sz="2200"/>
              <a:t>A site that unexpectedly shifts layout as the page loads can lead to accidental user error and distraction.</a:t>
            </a:r>
          </a:p>
          <a:p>
            <a:r>
              <a:rPr lang="en-US" sz="2200" b="0" i="0">
                <a:effectLst/>
                <a:latin typeface="Inter"/>
              </a:rPr>
              <a:t>Cumulative Layout Shift (CLS) occurs when elements have been shifted after initially being rendered by the DOM. </a:t>
            </a:r>
            <a:endParaRPr lang="en-IN" sz="2200"/>
          </a:p>
        </p:txBody>
      </p:sp>
      <p:pic>
        <p:nvPicPr>
          <p:cNvPr id="5" name="Picture 4">
            <a:extLst>
              <a:ext uri="{FF2B5EF4-FFF2-40B4-BE49-F238E27FC236}">
                <a16:creationId xmlns:a16="http://schemas.microsoft.com/office/drawing/2014/main" id="{4916AE7E-32CB-08F7-57A2-86C4DE0C2060}"/>
              </a:ext>
            </a:extLst>
          </p:cNvPr>
          <p:cNvPicPr>
            <a:picLocks noChangeAspect="1"/>
          </p:cNvPicPr>
          <p:nvPr/>
        </p:nvPicPr>
        <p:blipFill>
          <a:blip r:embed="rId2"/>
          <a:stretch>
            <a:fillRect/>
          </a:stretch>
        </p:blipFill>
        <p:spPr>
          <a:xfrm>
            <a:off x="6099048" y="1286356"/>
            <a:ext cx="5458968" cy="4285288"/>
          </a:xfrm>
          <a:prstGeom prst="rect">
            <a:avLst/>
          </a:prstGeom>
        </p:spPr>
      </p:pic>
    </p:spTree>
    <p:extLst>
      <p:ext uri="{BB962C8B-B14F-4D97-AF65-F5344CB8AC3E}">
        <p14:creationId xmlns:p14="http://schemas.microsoft.com/office/powerpoint/2010/main" val="325609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24-4E88-ADF2-74A7-A16B1E6196D7}"/>
              </a:ext>
            </a:extLst>
          </p:cNvPr>
          <p:cNvSpPr>
            <a:spLocks noGrp="1"/>
          </p:cNvSpPr>
          <p:nvPr>
            <p:ph type="title"/>
          </p:nvPr>
        </p:nvSpPr>
        <p:spPr/>
        <p:txBody>
          <a:bodyPr/>
          <a:lstStyle/>
          <a:p>
            <a:r>
              <a:rPr lang="en-IN" dirty="0"/>
              <a:t>next/image</a:t>
            </a:r>
          </a:p>
        </p:txBody>
      </p:sp>
      <p:sp>
        <p:nvSpPr>
          <p:cNvPr id="3" name="Content Placeholder 2">
            <a:extLst>
              <a:ext uri="{FF2B5EF4-FFF2-40B4-BE49-F238E27FC236}">
                <a16:creationId xmlns:a16="http://schemas.microsoft.com/office/drawing/2014/main" id="{9A15F287-C863-2B2D-846C-590A793EAFBC}"/>
              </a:ext>
            </a:extLst>
          </p:cNvPr>
          <p:cNvSpPr>
            <a:spLocks noGrp="1"/>
          </p:cNvSpPr>
          <p:nvPr>
            <p:ph idx="1"/>
          </p:nvPr>
        </p:nvSpPr>
        <p:spPr/>
        <p:txBody>
          <a:bodyPr>
            <a:normAutofit fontScale="85000" lnSpcReduction="20000"/>
          </a:bodyPr>
          <a:lstStyle/>
          <a:p>
            <a:r>
              <a:rPr lang="en-US" dirty="0"/>
              <a:t>Next.js 10 introduced a built-in image component with automatic optimization capabilities, and this has been one of the most important features ever added to Next.js.</a:t>
            </a:r>
          </a:p>
          <a:p>
            <a:r>
              <a:rPr lang="en-US" dirty="0"/>
              <a:t>This was developed with the Core Web Vitals scores in mind, which are an important measurement of user experience and are factored into the Google search rankings. </a:t>
            </a:r>
          </a:p>
          <a:p>
            <a:r>
              <a:rPr lang="en-US" dirty="0"/>
              <a:t>Optimizations the &lt;Image /&gt; component include:</a:t>
            </a:r>
          </a:p>
          <a:p>
            <a:pPr lvl="1"/>
            <a:r>
              <a:rPr lang="en-US" b="1" dirty="0"/>
              <a:t>Faster page load</a:t>
            </a:r>
            <a:r>
              <a:rPr lang="en-US" dirty="0"/>
              <a:t>: Next.js images will only be loaded when entering the viewport, being lazy-loaded by default.</a:t>
            </a:r>
          </a:p>
          <a:p>
            <a:pPr lvl="1"/>
            <a:r>
              <a:rPr lang="en-US" b="1" dirty="0"/>
              <a:t>Responsiveness</a:t>
            </a:r>
            <a:r>
              <a:rPr lang="en-US" dirty="0"/>
              <a:t>: images will be resized according to the device used.</a:t>
            </a:r>
          </a:p>
          <a:p>
            <a:pPr lvl="1"/>
            <a:r>
              <a:rPr lang="en-US" b="1" dirty="0"/>
              <a:t>Visual stability</a:t>
            </a:r>
            <a:r>
              <a:rPr lang="en-US" dirty="0"/>
              <a:t>: the cumulative layout shift problem is automatically avoided.</a:t>
            </a:r>
          </a:p>
          <a:p>
            <a:pPr lvl="1"/>
            <a:r>
              <a:rPr lang="en-US" b="1" dirty="0"/>
              <a:t>Improved performance</a:t>
            </a:r>
            <a:r>
              <a:rPr lang="en-US" dirty="0"/>
              <a:t>: Next.js images can be resized and encoded on-demand, even when they are stored on remote servers or an external data source, such as CMS. This prevents you from having to create images with different sizes at build time, making it faster.</a:t>
            </a:r>
            <a:endParaRPr lang="en-IN" dirty="0"/>
          </a:p>
        </p:txBody>
      </p:sp>
    </p:spTree>
    <p:extLst>
      <p:ext uri="{BB962C8B-B14F-4D97-AF65-F5344CB8AC3E}">
        <p14:creationId xmlns:p14="http://schemas.microsoft.com/office/powerpoint/2010/main" val="397359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D89C-5DA9-B7E6-B157-708E65400EEC}"/>
              </a:ext>
            </a:extLst>
          </p:cNvPr>
          <p:cNvSpPr>
            <a:spLocks noGrp="1"/>
          </p:cNvSpPr>
          <p:nvPr>
            <p:ph type="title"/>
          </p:nvPr>
        </p:nvSpPr>
        <p:spPr/>
        <p:txBody>
          <a:bodyPr/>
          <a:lstStyle/>
          <a:p>
            <a:r>
              <a:rPr lang="en-IN" dirty="0"/>
              <a:t>Next/image Layouts</a:t>
            </a:r>
          </a:p>
        </p:txBody>
      </p:sp>
      <p:sp>
        <p:nvSpPr>
          <p:cNvPr id="3" name="Content Placeholder 2">
            <a:extLst>
              <a:ext uri="{FF2B5EF4-FFF2-40B4-BE49-F238E27FC236}">
                <a16:creationId xmlns:a16="http://schemas.microsoft.com/office/drawing/2014/main" id="{180D655A-9470-63A9-C309-E0CB02B567E1}"/>
              </a:ext>
            </a:extLst>
          </p:cNvPr>
          <p:cNvSpPr>
            <a:spLocks noGrp="1"/>
          </p:cNvSpPr>
          <p:nvPr>
            <p:ph idx="1"/>
          </p:nvPr>
        </p:nvSpPr>
        <p:spPr/>
        <p:txBody>
          <a:bodyPr>
            <a:normAutofit fontScale="85000" lnSpcReduction="20000"/>
          </a:bodyPr>
          <a:lstStyle/>
          <a:p>
            <a:r>
              <a:rPr lang="en-US" b="1" dirty="0"/>
              <a:t>intrinsic</a:t>
            </a:r>
            <a:r>
              <a:rPr lang="en-US" dirty="0"/>
              <a:t>: </a:t>
            </a:r>
          </a:p>
          <a:p>
            <a:pPr lvl="1"/>
            <a:r>
              <a:rPr lang="en-US" dirty="0"/>
              <a:t>This is the behavior adopted by default. </a:t>
            </a:r>
          </a:p>
          <a:p>
            <a:pPr lvl="1"/>
            <a:r>
              <a:rPr lang="en-US" dirty="0"/>
              <a:t>The image will be adjusted visually on smaller viewports and maintain the original dimensions for larger viewports. </a:t>
            </a:r>
          </a:p>
          <a:p>
            <a:pPr lvl="1"/>
            <a:r>
              <a:rPr lang="en-US" dirty="0"/>
              <a:t>The height and width provided as props will act as the maximum dimensions for the image. </a:t>
            </a:r>
          </a:p>
          <a:p>
            <a:r>
              <a:rPr lang="en-US" b="1" dirty="0"/>
              <a:t>fixed</a:t>
            </a:r>
            <a:r>
              <a:rPr lang="en-US" dirty="0"/>
              <a:t>: </a:t>
            </a:r>
          </a:p>
          <a:p>
            <a:pPr lvl="1"/>
            <a:r>
              <a:rPr lang="en-US" dirty="0"/>
              <a:t>The image dimensions will not change as the viewport changes. </a:t>
            </a:r>
          </a:p>
          <a:p>
            <a:pPr lvl="1"/>
            <a:r>
              <a:rPr lang="en-US" dirty="0"/>
              <a:t>There is no resizing or responsiveness, just as happens with the HTML &lt;</a:t>
            </a:r>
            <a:r>
              <a:rPr lang="en-US" dirty="0" err="1"/>
              <a:t>img</a:t>
            </a:r>
            <a:r>
              <a:rPr lang="en-US" dirty="0"/>
              <a:t>&gt; tag.</a:t>
            </a:r>
          </a:p>
          <a:p>
            <a:r>
              <a:rPr lang="en-US" b="1" dirty="0"/>
              <a:t>responsive</a:t>
            </a:r>
            <a:r>
              <a:rPr lang="en-US" dirty="0"/>
              <a:t>: </a:t>
            </a:r>
          </a:p>
          <a:p>
            <a:pPr lvl="1"/>
            <a:r>
              <a:rPr lang="en-US" dirty="0"/>
              <a:t>The image will be scaled down for smaller viewports and scaled up for larger viewports.</a:t>
            </a:r>
          </a:p>
          <a:p>
            <a:r>
              <a:rPr lang="en-US" b="1" dirty="0"/>
              <a:t>fill</a:t>
            </a:r>
            <a:r>
              <a:rPr lang="en-US" dirty="0"/>
              <a:t>: </a:t>
            </a:r>
          </a:p>
          <a:p>
            <a:pPr lvl="1"/>
            <a:r>
              <a:rPr lang="en-US" dirty="0"/>
              <a:t>The image will scale both width and height to the dimensions of the parent element, provided that the latter has position: relative in its stylesheet. </a:t>
            </a:r>
          </a:p>
          <a:p>
            <a:pPr lvl="1"/>
            <a:r>
              <a:rPr lang="en-US" dirty="0"/>
              <a:t>When using this layout width and height do not have to match image dimensions.</a:t>
            </a:r>
            <a:endParaRPr lang="en-IN" dirty="0"/>
          </a:p>
        </p:txBody>
      </p:sp>
    </p:spTree>
    <p:extLst>
      <p:ext uri="{BB962C8B-B14F-4D97-AF65-F5344CB8AC3E}">
        <p14:creationId xmlns:p14="http://schemas.microsoft.com/office/powerpoint/2010/main" val="5433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1508-4366-7F8D-A07A-8698840826D6}"/>
              </a:ext>
            </a:extLst>
          </p:cNvPr>
          <p:cNvSpPr>
            <a:spLocks noGrp="1"/>
          </p:cNvSpPr>
          <p:nvPr>
            <p:ph type="title"/>
          </p:nvPr>
        </p:nvSpPr>
        <p:spPr/>
        <p:txBody>
          <a:bodyPr/>
          <a:lstStyle/>
          <a:p>
            <a:r>
              <a:rPr lang="en-IN" dirty="0"/>
              <a:t>Data Fetching </a:t>
            </a:r>
          </a:p>
        </p:txBody>
      </p:sp>
      <p:sp>
        <p:nvSpPr>
          <p:cNvPr id="3" name="Content Placeholder 2">
            <a:extLst>
              <a:ext uri="{FF2B5EF4-FFF2-40B4-BE49-F238E27FC236}">
                <a16:creationId xmlns:a16="http://schemas.microsoft.com/office/drawing/2014/main" id="{E9C7E777-3E40-52BD-F600-2A13FD66634B}"/>
              </a:ext>
            </a:extLst>
          </p:cNvPr>
          <p:cNvSpPr>
            <a:spLocks noGrp="1"/>
          </p:cNvSpPr>
          <p:nvPr>
            <p:ph idx="1"/>
          </p:nvPr>
        </p:nvSpPr>
        <p:spPr/>
        <p:txBody>
          <a:bodyPr/>
          <a:lstStyle/>
          <a:p>
            <a:r>
              <a:rPr lang="en-US" dirty="0"/>
              <a:t>Data fetching in Next.js allows you to render your content in different ways, depending on your application's use case. </a:t>
            </a:r>
          </a:p>
          <a:p>
            <a:pPr lvl="1"/>
            <a:r>
              <a:rPr lang="en-US" dirty="0"/>
              <a:t>SSR: Server-side rendering	- On each Request</a:t>
            </a:r>
          </a:p>
          <a:p>
            <a:pPr lvl="2"/>
            <a:r>
              <a:rPr lang="en-US" dirty="0" err="1"/>
              <a:t>getServiceSideProps</a:t>
            </a:r>
            <a:r>
              <a:rPr lang="en-US" dirty="0"/>
              <a:t>()</a:t>
            </a:r>
          </a:p>
          <a:p>
            <a:pPr lvl="1"/>
            <a:r>
              <a:rPr lang="en-US" dirty="0"/>
              <a:t>SSG: Static-site generation	- On Build</a:t>
            </a:r>
          </a:p>
          <a:p>
            <a:pPr lvl="2"/>
            <a:r>
              <a:rPr lang="en-US" dirty="0" err="1"/>
              <a:t>getStaticProps</a:t>
            </a:r>
            <a:r>
              <a:rPr lang="en-US" dirty="0"/>
              <a:t>()</a:t>
            </a:r>
          </a:p>
          <a:p>
            <a:pPr lvl="1"/>
            <a:r>
              <a:rPr lang="en-US" dirty="0"/>
              <a:t>CSR: Client-side rendering</a:t>
            </a:r>
          </a:p>
          <a:p>
            <a:pPr lvl="2"/>
            <a:r>
              <a:rPr lang="en-US" dirty="0" err="1"/>
              <a:t>useEffect</a:t>
            </a:r>
            <a:r>
              <a:rPr lang="en-US" dirty="0"/>
              <a:t>()</a:t>
            </a:r>
          </a:p>
          <a:p>
            <a:pPr lvl="2"/>
            <a:r>
              <a:rPr lang="en-US" dirty="0" err="1"/>
              <a:t>useSWR</a:t>
            </a:r>
            <a:r>
              <a:rPr lang="en-US" dirty="0"/>
              <a:t>()</a:t>
            </a:r>
          </a:p>
          <a:p>
            <a:pPr lvl="1"/>
            <a:r>
              <a:rPr lang="en-US" dirty="0"/>
              <a:t>ISR: Incremental Static Regeneration</a:t>
            </a:r>
          </a:p>
          <a:p>
            <a:pPr lvl="2"/>
            <a:r>
              <a:rPr lang="en-US" dirty="0" err="1"/>
              <a:t>getStaticProps</a:t>
            </a:r>
            <a:r>
              <a:rPr lang="en-US" dirty="0"/>
              <a:t>() with </a:t>
            </a:r>
            <a:r>
              <a:rPr lang="en-US" b="1" dirty="0"/>
              <a:t>revalidate</a:t>
            </a:r>
          </a:p>
        </p:txBody>
      </p:sp>
    </p:spTree>
    <p:extLst>
      <p:ext uri="{BB962C8B-B14F-4D97-AF65-F5344CB8AC3E}">
        <p14:creationId xmlns:p14="http://schemas.microsoft.com/office/powerpoint/2010/main" val="54348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6DF58A-27EF-B9B9-3547-D7B1D76F6248}"/>
              </a:ext>
            </a:extLst>
          </p:cNvPr>
          <p:cNvPicPr>
            <a:picLocks noChangeAspect="1"/>
          </p:cNvPicPr>
          <p:nvPr/>
        </p:nvPicPr>
        <p:blipFill>
          <a:blip r:embed="rId2"/>
          <a:stretch>
            <a:fillRect/>
          </a:stretch>
        </p:blipFill>
        <p:spPr>
          <a:xfrm>
            <a:off x="2799511" y="643467"/>
            <a:ext cx="6592978" cy="5571066"/>
          </a:xfrm>
          <a:prstGeom prst="rect">
            <a:avLst/>
          </a:prstGeom>
        </p:spPr>
      </p:pic>
    </p:spTree>
    <p:extLst>
      <p:ext uri="{BB962C8B-B14F-4D97-AF65-F5344CB8AC3E}">
        <p14:creationId xmlns:p14="http://schemas.microsoft.com/office/powerpoint/2010/main" val="103220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85721A-1189-3E76-4BFD-9FFF3238585B}"/>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E9D2B95E-C3A8-E693-95EA-F4559407B1B6}"/>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ABFD43A7-01D6-D71F-CB80-33ED51825DF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6EA9C5F-0058-FF41-4D63-7BAFF2B31C0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D31F06AE-D7D1-5110-40E7-F42F1A1B8DA6}"/>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A21BA292-7896-D003-65D8-383FBCCDE3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6B5F28-F9FD-D7F3-60AA-28C98C9FE6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1A0AA96F-96A8-9538-764A-B9BCA17A75F1}"/>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2BDDF653-FF08-68EE-9A50-EAB8C62DFB94}"/>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494D6C-2110-AEAF-03B1-CF5F68DC5998}"/>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3D45B4D2-E319-AAA0-4D65-F20A02C1E669}"/>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573EF86-4D55-01C3-6E6B-68BD54F5CBA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6762FDAA-5DC0-A330-C626-B4E0926B7A2D}"/>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77B7EBF-AC8C-0F6C-8B3F-5346D6F66F26}"/>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4A5A4D14-E23A-7C03-5B80-911B5FBE7334}"/>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6EAA60F-806A-2406-532E-9B7C46064F01}"/>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27B95F5-BB7F-A81F-9160-84CA1DCAF36E}"/>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D359F8E9-27BA-6466-29A1-3196F27F0C66}"/>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31EC64-BB97-F7FC-BF9C-A67A428A5EC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3C5CBE-A6D0-6327-02EE-F58876A91599}"/>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456A2032-6837-351E-F26B-92AC16D1C200}"/>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CD067A6A-42B0-6706-9641-AF6DE4EAC1F6}"/>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4AD4BA28-3AB5-9586-F70D-C526AA237BE5}"/>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5C5172F5-7235-FE40-4574-C439656755B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301554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4BAA5-E71E-FD37-6AAF-43378E763EA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33FA917E-B5F0-E68A-FFBE-143E0818E2D1}"/>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A9ACFA9A-823C-EED9-F91E-ACD0CF2EECDC}"/>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E4BE6080-D7CC-DD9A-8A65-B28672253C0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DD7EC6B8-2020-307B-2F96-5E42ED3E373A}"/>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6D59AE20-3C72-B863-388C-7151E0A7C03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DFA003-64C5-7A59-70F5-CE3329F8651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47512119-6D2A-F433-DA61-940FC528897C}"/>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A9AFF7C1-4868-E2E1-EEC5-9E9088B95FF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89E02D4-B1ED-59B8-662A-65538DC2A3F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D42EE6E7-59BF-6506-C0D9-12BD86B8548A}"/>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E51C21C-0237-4023-23E3-1BD626532FDB}"/>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8D0B71A0-9F76-1351-51B9-A1A0BAB9625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1A7EAD43-2B00-3169-96EF-BD4835292B6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9B43E7-F25D-7F66-49A3-E379CF79EDF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5E193FB3-2810-FF1F-6F27-06D764391C48}"/>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E06D2-427A-7A9B-7FBF-D2BFBC297225}"/>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9" name="Rectangle 18">
            <a:extLst>
              <a:ext uri="{FF2B5EF4-FFF2-40B4-BE49-F238E27FC236}">
                <a16:creationId xmlns:a16="http://schemas.microsoft.com/office/drawing/2014/main" id="{E5F2A74C-E6C8-B9FA-76EC-E7D3D1BE77D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5566293-1231-3935-7AD4-AC6C4F5E8565}"/>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080973E-A265-26F1-289C-2A94ADA64BAA}"/>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3AC0503-2D86-2FAC-621A-97DDD89C0A5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B9091FAF-4B5D-35B9-F4B1-15FB42AA2B01}"/>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FCF76089-7858-4D89-A092-EC98E4574B68}"/>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AF8C0A-776E-C0B2-194B-D334DFB31FD2}"/>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8592150C-129E-6564-9803-F2C0573F4C73}"/>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80321745-620F-D92F-BC46-8FBD2A380741}"/>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5D388B43-D373-A782-DB8B-90A62FF06087}"/>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AD100255-7E68-518A-49D5-EE8772FE7B85}"/>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3B4A2040-4620-DCD8-F276-ABACBC253925}"/>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84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4775C5-03B2-0117-4226-E911E021A49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7EBE5A0C-AA82-9716-0D7B-B5E217A0563A}"/>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4AA4BBA-C18F-0D39-C87F-DFD4FF01469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1B0F741-5DB6-C541-40B6-51EA1B912D12}"/>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CCBDC8D3-B704-613E-9007-FBA0E7BC8D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9FDAAC2-2E74-ADDC-EC29-7F0078128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D24DF681-8E71-2DDF-445E-7417261FC5FA}"/>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C84265E4-D1A8-BF91-0A20-2E9062844B9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F8D2CC9-5580-785E-C85F-82B29614083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1" name="Group 10">
            <a:extLst>
              <a:ext uri="{FF2B5EF4-FFF2-40B4-BE49-F238E27FC236}">
                <a16:creationId xmlns:a16="http://schemas.microsoft.com/office/drawing/2014/main" id="{6FF374BA-BA40-676D-D2FA-BE6B67E80C04}"/>
              </a:ext>
            </a:extLst>
          </p:cNvPr>
          <p:cNvGrpSpPr/>
          <p:nvPr/>
        </p:nvGrpSpPr>
        <p:grpSpPr>
          <a:xfrm>
            <a:off x="8562508" y="2719934"/>
            <a:ext cx="1262108" cy="898124"/>
            <a:chOff x="8762260" y="1677880"/>
            <a:chExt cx="1262108" cy="898124"/>
          </a:xfrm>
        </p:grpSpPr>
        <p:sp>
          <p:nvSpPr>
            <p:cNvPr id="12" name="Rectangle: Rounded Corners 11">
              <a:extLst>
                <a:ext uri="{FF2B5EF4-FFF2-40B4-BE49-F238E27FC236}">
                  <a16:creationId xmlns:a16="http://schemas.microsoft.com/office/drawing/2014/main" id="{F24EA3FA-AAA1-981D-1A4D-C43B838D489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6B55278-4F41-887F-527E-4715A271C5F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4" name="Flowchart: Magnetic Disk 13">
            <a:extLst>
              <a:ext uri="{FF2B5EF4-FFF2-40B4-BE49-F238E27FC236}">
                <a16:creationId xmlns:a16="http://schemas.microsoft.com/office/drawing/2014/main" id="{F8CCC3D1-A66C-BA7B-D2FD-D853BD82DD8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5" name="TextBox 14">
            <a:extLst>
              <a:ext uri="{FF2B5EF4-FFF2-40B4-BE49-F238E27FC236}">
                <a16:creationId xmlns:a16="http://schemas.microsoft.com/office/drawing/2014/main" id="{967D25C4-89F2-C535-E530-51DFC768CE67}"/>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Straight Connector 15">
            <a:extLst>
              <a:ext uri="{FF2B5EF4-FFF2-40B4-BE49-F238E27FC236}">
                <a16:creationId xmlns:a16="http://schemas.microsoft.com/office/drawing/2014/main" id="{3EFF8D0E-1DB6-D975-23CB-197DFB74867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DA93C4E9-EF85-D4DC-F2A2-EA7AA83E2F24}"/>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
        <p:nvSpPr>
          <p:cNvPr id="18" name="Rectangle 17">
            <a:extLst>
              <a:ext uri="{FF2B5EF4-FFF2-40B4-BE49-F238E27FC236}">
                <a16:creationId xmlns:a16="http://schemas.microsoft.com/office/drawing/2014/main" id="{AC0A1E5A-99F6-C065-A385-8184818389E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6B62F31C-426A-EC35-780B-5B10D84AC21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0" name="Straight Arrow Connector 19">
            <a:extLst>
              <a:ext uri="{FF2B5EF4-FFF2-40B4-BE49-F238E27FC236}">
                <a16:creationId xmlns:a16="http://schemas.microsoft.com/office/drawing/2014/main" id="{3D44EF87-4DDB-D9BD-4D64-2AF4551D5645}"/>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3882E40-BF5F-7B12-B7F2-881405C26CB2}"/>
              </a:ext>
            </a:extLst>
          </p:cNvPr>
          <p:cNvSpPr/>
          <p:nvPr/>
        </p:nvSpPr>
        <p:spPr>
          <a:xfrm>
            <a:off x="4486704" y="2034350"/>
            <a:ext cx="1745991" cy="369332"/>
          </a:xfrm>
          <a:prstGeom prst="rect">
            <a:avLst/>
          </a:prstGeom>
        </p:spPr>
        <p:txBody>
          <a:bodyPr wrap="none">
            <a:spAutoFit/>
          </a:bodyPr>
          <a:lstStyle/>
          <a:p>
            <a:r>
              <a:rPr lang="en-IN" dirty="0"/>
              <a:t>HTML + CSS + JS </a:t>
            </a:r>
          </a:p>
        </p:txBody>
      </p:sp>
      <p:cxnSp>
        <p:nvCxnSpPr>
          <p:cNvPr id="22" name="Straight Arrow Connector 21">
            <a:extLst>
              <a:ext uri="{FF2B5EF4-FFF2-40B4-BE49-F238E27FC236}">
                <a16:creationId xmlns:a16="http://schemas.microsoft.com/office/drawing/2014/main" id="{55DBF3C2-9687-FE92-6571-7424D48E11A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8B1FCAF-A2C6-053D-7EB3-5A256985CD0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B65FD4B9-886C-3B13-4BEB-6329645B77FC}"/>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0D6DD987-DDD7-C404-BA16-B08F6A9AE2F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AF7A0E4B-7078-532F-7863-C2617C9FFDB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99BD7727-C97E-AB73-D8D5-B3DDD2434F00}"/>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A17A79D9-47A9-EAAB-83CE-EC0B98558E8A}"/>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62E9F20-C8F9-BCB8-BE9C-38FBE95BF3F0}"/>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C842244-8BEA-BA07-D465-B0A42ECDE69E}"/>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593FC098-500E-75E7-DD67-E99138E0A60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65C9FC75-B748-FF7B-04BF-39C0AED86C4E}"/>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99551B61-FDD1-82C9-591C-3F57CAB3E09F}"/>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C6503194-270B-47D7-D7CC-C9F176C909D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CD248916-AC67-788C-EA8B-642DA1CAAC63}"/>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6" name="Rectangle 35">
            <a:extLst>
              <a:ext uri="{FF2B5EF4-FFF2-40B4-BE49-F238E27FC236}">
                <a16:creationId xmlns:a16="http://schemas.microsoft.com/office/drawing/2014/main" id="{AAB3DBF1-91D1-AB62-663A-F2B5AEE86254}"/>
              </a:ext>
            </a:extLst>
          </p:cNvPr>
          <p:cNvSpPr/>
          <p:nvPr/>
        </p:nvSpPr>
        <p:spPr>
          <a:xfrm>
            <a:off x="1025170" y="3968318"/>
            <a:ext cx="1501716" cy="103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endParaRPr lang="en-US" dirty="0"/>
          </a:p>
          <a:p>
            <a:pPr algn="ctr"/>
            <a:r>
              <a:rPr lang="en-US" dirty="0"/>
              <a:t>1</a:t>
            </a:r>
          </a:p>
        </p:txBody>
      </p:sp>
      <p:cxnSp>
        <p:nvCxnSpPr>
          <p:cNvPr id="37" name="Straight Connector 36">
            <a:extLst>
              <a:ext uri="{FF2B5EF4-FFF2-40B4-BE49-F238E27FC236}">
                <a16:creationId xmlns:a16="http://schemas.microsoft.com/office/drawing/2014/main" id="{F932C027-796A-69E6-3353-3668D355F32F}"/>
              </a:ext>
            </a:extLst>
          </p:cNvPr>
          <p:cNvCxnSpPr>
            <a:stCxn id="36" idx="1"/>
            <a:endCxn id="36" idx="3"/>
          </p:cNvCxnSpPr>
          <p:nvPr/>
        </p:nvCxnSpPr>
        <p:spPr>
          <a:xfrm>
            <a:off x="1025170" y="4486290"/>
            <a:ext cx="15017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63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3DFD1-FAF7-93CC-8062-9F2F036877F6}"/>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0F86FE06-D0E0-DC84-3C1C-0D943C1F0C72}"/>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B4B9524A-0DB9-4E1E-3242-DEBC78475F17}"/>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14E0E152-3A6D-5FF4-1C64-E978E046CBFD}"/>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AAFCE0C5-B5CB-3B8A-E5AD-E19C7C3B73C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2AF527F-899F-F910-0983-32F0C6F6A8A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7229BC2D-A08C-FB6C-7745-40810D8A66E5}"/>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27303F7E-BD99-A8B3-2F82-D4538BB5A90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5EF4E05-FA16-D13A-0101-E93DA383F9E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80564871-334F-89D6-AD02-403E7166282A}"/>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5B22ED9-3179-95DF-AD1E-7551D65E647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8901A918-1466-D295-5F76-C761ABDF937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Arrow Connector 13">
            <a:extLst>
              <a:ext uri="{FF2B5EF4-FFF2-40B4-BE49-F238E27FC236}">
                <a16:creationId xmlns:a16="http://schemas.microsoft.com/office/drawing/2014/main" id="{FE863184-0CEF-B339-1DE3-98121F6A8179}"/>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21221-74A6-384F-E165-AB1C363ACA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C34ADFF2-3D26-A2A1-3CE6-B715A8985A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2C584630-4F9F-0C45-4D8F-0642E253F573}"/>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1100753-1228-2F52-445B-099875F5A97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3C94EF1A-6978-A072-5288-BB1FFEEF89C1}"/>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0" name="Straight Connector 19">
            <a:extLst>
              <a:ext uri="{FF2B5EF4-FFF2-40B4-BE49-F238E27FC236}">
                <a16:creationId xmlns:a16="http://schemas.microsoft.com/office/drawing/2014/main" id="{4091282B-0D54-FF04-1973-C640F81A9775}"/>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1" name="Rectangle 20">
            <a:extLst>
              <a:ext uri="{FF2B5EF4-FFF2-40B4-BE49-F238E27FC236}">
                <a16:creationId xmlns:a16="http://schemas.microsoft.com/office/drawing/2014/main" id="{0235BC53-4BE7-A2E1-055B-D9FA1FF75CD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9CDFAA7A-B182-BD47-B92F-44DA21C817E4}"/>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F8BA58FF-5413-CF34-D6E5-2E88A9B21283}"/>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D997380A-9673-6B63-9D9C-01EA8DE1DF5B}"/>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F538251-364A-A1DF-04F9-2FD6BF35BD30}"/>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6" name="Flowchart: Magnetic Disk 25">
            <a:extLst>
              <a:ext uri="{FF2B5EF4-FFF2-40B4-BE49-F238E27FC236}">
                <a16:creationId xmlns:a16="http://schemas.microsoft.com/office/drawing/2014/main" id="{06B66173-BE22-50E2-072C-E8190AAE967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4B98D362-8802-7021-4373-BB143CA12CD5}"/>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8" name="Straight Arrow Connector 27">
            <a:extLst>
              <a:ext uri="{FF2B5EF4-FFF2-40B4-BE49-F238E27FC236}">
                <a16:creationId xmlns:a16="http://schemas.microsoft.com/office/drawing/2014/main" id="{90FA19BE-3E04-445D-9744-8089CB3B6EBF}"/>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0F4575-925C-68D4-4992-97B1190AB526}"/>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81B3CE4-A2BE-B84D-6686-61ECBFFD71C2}"/>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1" name="Straight Arrow Connector 30">
            <a:extLst>
              <a:ext uri="{FF2B5EF4-FFF2-40B4-BE49-F238E27FC236}">
                <a16:creationId xmlns:a16="http://schemas.microsoft.com/office/drawing/2014/main" id="{71D1DA2E-9D9F-91CB-B6FB-DAA9CF16F768}"/>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510B49-E364-0AFE-5FE4-00E8D6A51947}"/>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33" name="Straight Arrow Connector 32">
            <a:extLst>
              <a:ext uri="{FF2B5EF4-FFF2-40B4-BE49-F238E27FC236}">
                <a16:creationId xmlns:a16="http://schemas.microsoft.com/office/drawing/2014/main" id="{9C956D5F-4830-1ECC-4891-67676718B2B0}"/>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58FB948-2CAE-A482-B415-85A310E3CBA1}"/>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46382BAE-E8F3-FE2A-3F21-E6759E5A694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8CB61FF9-C372-D366-513A-47AAD910601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1A67C58-E999-020D-F574-8E444E32345A}"/>
              </a:ext>
            </a:extLst>
          </p:cNvPr>
          <p:cNvSpPr txBox="1"/>
          <p:nvPr/>
        </p:nvSpPr>
        <p:spPr>
          <a:xfrm>
            <a:off x="196394" y="5821559"/>
            <a:ext cx="3121817" cy="646331"/>
          </a:xfrm>
          <a:prstGeom prst="rect">
            <a:avLst/>
          </a:prstGeom>
          <a:noFill/>
        </p:spPr>
        <p:txBody>
          <a:bodyPr wrap="none" rtlCol="0">
            <a:spAutoFit/>
          </a:bodyPr>
          <a:lstStyle/>
          <a:p>
            <a:r>
              <a:rPr lang="en-US" dirty="0"/>
              <a:t>Vanilla JS, jQuery, KO, BB, NG 1,</a:t>
            </a:r>
          </a:p>
          <a:p>
            <a:r>
              <a:rPr lang="en-US" dirty="0"/>
              <a:t>NG 2 &amp; Above, Vue JS, React JS</a:t>
            </a:r>
          </a:p>
        </p:txBody>
      </p:sp>
      <p:sp>
        <p:nvSpPr>
          <p:cNvPr id="38" name="TextBox 37">
            <a:extLst>
              <a:ext uri="{FF2B5EF4-FFF2-40B4-BE49-F238E27FC236}">
                <a16:creationId xmlns:a16="http://schemas.microsoft.com/office/drawing/2014/main" id="{82A4A189-984F-F804-F48B-0F9FED0C2EA6}"/>
              </a:ext>
            </a:extLst>
          </p:cNvPr>
          <p:cNvSpPr txBox="1"/>
          <p:nvPr/>
        </p:nvSpPr>
        <p:spPr>
          <a:xfrm>
            <a:off x="603644" y="383892"/>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36209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554CEC-4EC2-6240-D682-472B32384652}"/>
              </a:ext>
            </a:extLst>
          </p:cNvPr>
          <p:cNvSpPr/>
          <p:nvPr/>
        </p:nvSpPr>
        <p:spPr>
          <a:xfrm>
            <a:off x="4342014" y="1353376"/>
            <a:ext cx="3507971" cy="415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IN" sz="2800" b="1" dirty="0"/>
              <a:t>REACT COMPONENT</a:t>
            </a:r>
          </a:p>
          <a:p>
            <a:pPr algn="ctr"/>
            <a:r>
              <a:rPr lang="en-IN" sz="2400" dirty="0">
                <a:solidFill>
                  <a:srgbClr val="FF0000"/>
                </a:solidFill>
              </a:rPr>
              <a:t>View* (UI) – JSX</a:t>
            </a:r>
          </a:p>
          <a:p>
            <a:pPr algn="ctr"/>
            <a:endParaRPr lang="en-IN" sz="2400" dirty="0">
              <a:solidFill>
                <a:srgbClr val="FFFF00"/>
              </a:solidFill>
            </a:endParaRPr>
          </a:p>
          <a:p>
            <a:pPr algn="ctr"/>
            <a:r>
              <a:rPr lang="en-IN" sz="2400" dirty="0">
                <a:solidFill>
                  <a:srgbClr val="FFFF00"/>
                </a:solidFill>
              </a:rPr>
              <a:t>Style (CSS) – JSX / CSS</a:t>
            </a:r>
          </a:p>
          <a:p>
            <a:pPr algn="ctr"/>
            <a:endParaRPr lang="en-IN" sz="2400" dirty="0">
              <a:solidFill>
                <a:srgbClr val="FFFF00"/>
              </a:solidFill>
            </a:endParaRPr>
          </a:p>
          <a:p>
            <a:pPr algn="ctr"/>
            <a:r>
              <a:rPr lang="en-IN" sz="2400" dirty="0">
                <a:solidFill>
                  <a:srgbClr val="FFFF00"/>
                </a:solidFill>
              </a:rPr>
              <a:t>Data (Inside) – State</a:t>
            </a:r>
          </a:p>
          <a:p>
            <a:pPr algn="ctr"/>
            <a:r>
              <a:rPr lang="en-IN" sz="2400" dirty="0">
                <a:solidFill>
                  <a:srgbClr val="FFFF00"/>
                </a:solidFill>
              </a:rPr>
              <a:t>Data (Outside) – Props</a:t>
            </a:r>
          </a:p>
          <a:p>
            <a:pPr algn="ctr"/>
            <a:endParaRPr lang="en-IN" sz="2400" dirty="0">
              <a:solidFill>
                <a:srgbClr val="FFFF00"/>
              </a:solidFill>
            </a:endParaRPr>
          </a:p>
          <a:p>
            <a:pPr algn="ctr"/>
            <a:r>
              <a:rPr lang="en-IN" sz="2400" dirty="0">
                <a:solidFill>
                  <a:srgbClr val="FFFF00"/>
                </a:solidFill>
              </a:rPr>
              <a:t>Behaviour – Methods </a:t>
            </a:r>
          </a:p>
          <a:p>
            <a:pPr algn="ctr"/>
            <a:endParaRPr lang="en-IN" sz="1100" dirty="0">
              <a:solidFill>
                <a:srgbClr val="FFFF00"/>
              </a:solidFill>
            </a:endParaRPr>
          </a:p>
        </p:txBody>
      </p:sp>
      <p:sp>
        <p:nvSpPr>
          <p:cNvPr id="3" name="Rectangle: Rounded Corners 2">
            <a:extLst>
              <a:ext uri="{FF2B5EF4-FFF2-40B4-BE49-F238E27FC236}">
                <a16:creationId xmlns:a16="http://schemas.microsoft.com/office/drawing/2014/main" id="{D94F93D9-221A-C383-C07D-9CC89712AD0C}"/>
              </a:ext>
            </a:extLst>
          </p:cNvPr>
          <p:cNvSpPr/>
          <p:nvPr/>
        </p:nvSpPr>
        <p:spPr>
          <a:xfrm>
            <a:off x="9056077" y="483577"/>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 (Client Side)</a:t>
            </a:r>
          </a:p>
          <a:p>
            <a:pPr algn="ctr"/>
            <a:endParaRPr lang="en-IN" dirty="0"/>
          </a:p>
          <a:p>
            <a:pPr algn="ctr"/>
            <a:r>
              <a:rPr lang="en-IN" sz="2000" b="1" dirty="0"/>
              <a:t>REACTDOM</a:t>
            </a:r>
          </a:p>
        </p:txBody>
      </p:sp>
      <p:cxnSp>
        <p:nvCxnSpPr>
          <p:cNvPr id="4" name="Straight Arrow Connector 3">
            <a:extLst>
              <a:ext uri="{FF2B5EF4-FFF2-40B4-BE49-F238E27FC236}">
                <a16:creationId xmlns:a16="http://schemas.microsoft.com/office/drawing/2014/main" id="{025A4ADD-A51B-DCD9-2E52-C3B94375BBD8}"/>
              </a:ext>
            </a:extLst>
          </p:cNvPr>
          <p:cNvCxnSpPr>
            <a:endCxn id="3" idx="1"/>
          </p:cNvCxnSpPr>
          <p:nvPr/>
        </p:nvCxnSpPr>
        <p:spPr>
          <a:xfrm flipV="1">
            <a:off x="7849985" y="1195754"/>
            <a:ext cx="1206092" cy="22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C005ABA-3A9C-C240-78F2-FA9EFBCA1027}"/>
              </a:ext>
            </a:extLst>
          </p:cNvPr>
          <p:cNvSpPr/>
          <p:nvPr/>
        </p:nvSpPr>
        <p:spPr>
          <a:xfrm>
            <a:off x="375138" y="4822580"/>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Node JS App (Server Side)</a:t>
            </a:r>
          </a:p>
          <a:p>
            <a:pPr algn="ctr"/>
            <a:endParaRPr lang="en-IN" sz="1600" dirty="0"/>
          </a:p>
          <a:p>
            <a:pPr algn="ctr"/>
            <a:r>
              <a:rPr lang="en-IN" sz="2000" b="1" dirty="0"/>
              <a:t>REACTDOMSERVER</a:t>
            </a:r>
            <a:endParaRPr lang="en-IN" sz="2400" b="1" dirty="0"/>
          </a:p>
        </p:txBody>
      </p:sp>
      <p:cxnSp>
        <p:nvCxnSpPr>
          <p:cNvPr id="6" name="Straight Arrow Connector 5">
            <a:extLst>
              <a:ext uri="{FF2B5EF4-FFF2-40B4-BE49-F238E27FC236}">
                <a16:creationId xmlns:a16="http://schemas.microsoft.com/office/drawing/2014/main" id="{E39DAB01-9470-881D-F5A9-1894C88EE17C}"/>
              </a:ext>
            </a:extLst>
          </p:cNvPr>
          <p:cNvCxnSpPr>
            <a:endCxn id="5" idx="3"/>
          </p:cNvCxnSpPr>
          <p:nvPr/>
        </p:nvCxnSpPr>
        <p:spPr>
          <a:xfrm flipH="1">
            <a:off x="3135923" y="3429000"/>
            <a:ext cx="1206091" cy="210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24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Client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HTML</a:t>
            </a:r>
          </a:p>
          <a:p>
            <a:r>
              <a:rPr lang="en-IN" dirty="0"/>
              <a:t>Browser download the JS files referred on the page.</a:t>
            </a:r>
          </a:p>
          <a:p>
            <a:r>
              <a:rPr lang="en-IN" dirty="0"/>
              <a:t>Once the JS files are downloaded, Browser executes React App.</a:t>
            </a:r>
          </a:p>
          <a:p>
            <a:r>
              <a:rPr lang="en-IN" dirty="0"/>
              <a:t>Page now is Viewable and is enabled with interactions.</a:t>
            </a:r>
          </a:p>
        </p:txBody>
      </p:sp>
    </p:spTree>
    <p:extLst>
      <p:ext uri="{BB962C8B-B14F-4D97-AF65-F5344CB8AC3E}">
        <p14:creationId xmlns:p14="http://schemas.microsoft.com/office/powerpoint/2010/main" val="67939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Client-Side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Client-Side Rendering:</a:t>
            </a:r>
          </a:p>
          <a:p>
            <a:pPr lvl="1"/>
            <a:r>
              <a:rPr lang="en-US" dirty="0"/>
              <a:t>Rich site interactions</a:t>
            </a:r>
          </a:p>
          <a:p>
            <a:pPr lvl="1"/>
            <a:r>
              <a:rPr lang="en-US" dirty="0"/>
              <a:t>Fast website rendering after the initial load.</a:t>
            </a:r>
          </a:p>
          <a:p>
            <a:pPr lvl="1"/>
            <a:r>
              <a:rPr lang="en-US" dirty="0"/>
              <a:t>Great for web applications.</a:t>
            </a:r>
          </a:p>
          <a:p>
            <a:pPr lvl="1"/>
            <a:r>
              <a:rPr lang="en-US" dirty="0"/>
              <a:t>Robust selection of JavaScript libraries.</a:t>
            </a:r>
          </a:p>
          <a:p>
            <a:r>
              <a:rPr lang="en-US" dirty="0"/>
              <a:t>Cons of Client-Side Rendering:</a:t>
            </a:r>
          </a:p>
          <a:p>
            <a:pPr lvl="1"/>
            <a:r>
              <a:rPr lang="en-US" dirty="0"/>
              <a:t>Low SEO if not implemented correctly.</a:t>
            </a:r>
          </a:p>
          <a:p>
            <a:pPr lvl="1"/>
            <a:r>
              <a:rPr lang="en-US" dirty="0"/>
              <a:t>Initial load might require more time.</a:t>
            </a:r>
          </a:p>
          <a:p>
            <a:pPr lvl="1"/>
            <a:r>
              <a:rPr lang="en-US" dirty="0"/>
              <a:t>In most cases, requires an external library.</a:t>
            </a:r>
            <a:endParaRPr lang="en-IN" dirty="0"/>
          </a:p>
        </p:txBody>
      </p:sp>
    </p:spTree>
    <p:extLst>
      <p:ext uri="{BB962C8B-B14F-4D97-AF65-F5344CB8AC3E}">
        <p14:creationId xmlns:p14="http://schemas.microsoft.com/office/powerpoint/2010/main" val="60181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21453</TotalTime>
  <Words>1815</Words>
  <Application>Microsoft Office PowerPoint</Application>
  <PresentationFormat>Widescreen</PresentationFormat>
  <Paragraphs>321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Inter</vt:lpstr>
      <vt:lpstr>Segoe UI</vt:lpstr>
      <vt:lpstr>Office Theme</vt:lpstr>
      <vt:lpstr>PowerPoint Presentation</vt:lpstr>
      <vt:lpstr>Types of Rendering</vt:lpstr>
      <vt:lpstr>PowerPoint Presentation</vt:lpstr>
      <vt:lpstr>PowerPoint Presentation</vt:lpstr>
      <vt:lpstr>PowerPoint Presentation</vt:lpstr>
      <vt:lpstr>PowerPoint Presentation</vt:lpstr>
      <vt:lpstr>PowerPoint Presentation</vt:lpstr>
      <vt:lpstr>Client Side Rendering</vt:lpstr>
      <vt:lpstr>Pros and Cons of Client-Side</vt:lpstr>
      <vt:lpstr>Server Side Rendering</vt:lpstr>
      <vt:lpstr>Pros and Cons of Server-Side</vt:lpstr>
      <vt:lpstr>Next JS</vt:lpstr>
      <vt:lpstr>PowerPoint Presentation</vt:lpstr>
      <vt:lpstr>PowerPoint Presentation</vt:lpstr>
      <vt:lpstr>Using Next CLI</vt:lpstr>
      <vt:lpstr>Web Performance &amp; Core Web Vitals</vt:lpstr>
      <vt:lpstr>Core Web Vitals</vt:lpstr>
      <vt:lpstr>First Contentful Paint</vt:lpstr>
      <vt:lpstr>Largest Contentful Paint (LCP)</vt:lpstr>
      <vt:lpstr>FCP vs LCP</vt:lpstr>
      <vt:lpstr>First Input Delay (FID)</vt:lpstr>
      <vt:lpstr>Total Blocking Time (TBT) </vt:lpstr>
      <vt:lpstr>Cumulative Layout Shift (CLS)</vt:lpstr>
      <vt:lpstr>next/image</vt:lpstr>
      <vt:lpstr>Next/image Layouts</vt:lpstr>
      <vt:lpstr>Data Fetching </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2022-06-23T10:48:02Z</dcterms:modified>
</cp:coreProperties>
</file>