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2" r:id="rId3"/>
    <p:sldId id="303" r:id="rId4"/>
    <p:sldId id="304" r:id="rId5"/>
    <p:sldId id="305" r:id="rId6"/>
    <p:sldId id="306" r:id="rId7"/>
    <p:sldId id="262" r:id="rId8"/>
    <p:sldId id="307" r:id="rId9"/>
    <p:sldId id="261" r:id="rId10"/>
    <p:sldId id="308" r:id="rId11"/>
    <p:sldId id="309" r:id="rId12"/>
    <p:sldId id="310" r:id="rId13"/>
    <p:sldId id="311" r:id="rId14"/>
    <p:sldId id="312" r:id="rId15"/>
    <p:sldId id="329" r:id="rId16"/>
    <p:sldId id="330" r:id="rId17"/>
    <p:sldId id="331" r:id="rId18"/>
    <p:sldId id="419" r:id="rId19"/>
    <p:sldId id="420" r:id="rId20"/>
    <p:sldId id="422" r:id="rId21"/>
    <p:sldId id="423" r:id="rId22"/>
    <p:sldId id="379" r:id="rId23"/>
    <p:sldId id="424" r:id="rId24"/>
    <p:sldId id="270" r:id="rId25"/>
    <p:sldId id="272" r:id="rId26"/>
    <p:sldId id="425" r:id="rId27"/>
    <p:sldId id="426" r:id="rId28"/>
    <p:sldId id="427" r:id="rId29"/>
    <p:sldId id="276" r:id="rId30"/>
    <p:sldId id="383" r:id="rId31"/>
    <p:sldId id="384" r:id="rId32"/>
    <p:sldId id="428" r:id="rId33"/>
    <p:sldId id="429" r:id="rId34"/>
    <p:sldId id="430" r:id="rId35"/>
    <p:sldId id="386" r:id="rId36"/>
    <p:sldId id="387" r:id="rId37"/>
    <p:sldId id="388" r:id="rId38"/>
    <p:sldId id="431" r:id="rId39"/>
    <p:sldId id="391" r:id="rId40"/>
    <p:sldId id="290" r:id="rId41"/>
    <p:sldId id="291" r:id="rId42"/>
    <p:sldId id="344" r:id="rId43"/>
    <p:sldId id="393" r:id="rId44"/>
    <p:sldId id="341" r:id="rId45"/>
    <p:sldId id="340" r:id="rId46"/>
    <p:sldId id="392" r:id="rId47"/>
    <p:sldId id="292" r:id="rId48"/>
    <p:sldId id="395" r:id="rId49"/>
    <p:sldId id="396" r:id="rId50"/>
    <p:sldId id="433" r:id="rId51"/>
    <p:sldId id="434" r:id="rId52"/>
    <p:sldId id="435" r:id="rId53"/>
    <p:sldId id="437" r:id="rId54"/>
    <p:sldId id="436" r:id="rId55"/>
    <p:sldId id="3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6067A-49EA-4561-BF94-0B38AACB87C5}" v="107" dt="2022-07-14T11:42:40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698923DD-4175-4E16-B171-0D7D61CDDF22}"/>
    <pc:docChg chg="undo custSel addSld delSld modSld">
      <pc:chgData name="Manish Sharma" userId="b799adb9ba789c8f" providerId="LiveId" clId="{698923DD-4175-4E16-B171-0D7D61CDDF22}" dt="2022-06-19T11:24:03.414" v="1199" actId="20577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">
        <pc:chgData name="Manish Sharma" userId="b799adb9ba789c8f" providerId="LiveId" clId="{698923DD-4175-4E16-B171-0D7D61CDDF22}" dt="2022-06-11T10:17:17.908" v="168"/>
        <pc:sldMkLst>
          <pc:docMk/>
          <pc:sldMk cId="337758348" sldId="270"/>
        </pc:sldMkLst>
      </pc:sldChg>
      <pc:sldChg chg="add">
        <pc:chgData name="Manish Sharma" userId="b799adb9ba789c8f" providerId="LiveId" clId="{698923DD-4175-4E16-B171-0D7D61CDDF22}" dt="2022-06-11T10:19:26.616" v="169"/>
        <pc:sldMkLst>
          <pc:docMk/>
          <pc:sldMk cId="1800526853" sldId="272"/>
        </pc:sldMkLst>
      </pc:sldChg>
      <pc:sldChg chg="add">
        <pc:chgData name="Manish Sharma" userId="b799adb9ba789c8f" providerId="LiveId" clId="{698923DD-4175-4E16-B171-0D7D61CDDF22}" dt="2022-06-12T03:39:46.168" v="732"/>
        <pc:sldMkLst>
          <pc:docMk/>
          <pc:sldMk cId="1937767460" sldId="276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1535532918" sldId="290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927873483" sldId="291"/>
        </pc:sldMkLst>
      </pc:sldChg>
      <pc:sldChg chg="add">
        <pc:chgData name="Manish Sharma" userId="b799adb9ba789c8f" providerId="LiveId" clId="{698923DD-4175-4E16-B171-0D7D61CDDF22}" dt="2022-06-18T04:57:40.504" v="829"/>
        <pc:sldMkLst>
          <pc:docMk/>
          <pc:sldMk cId="4125748975" sldId="292"/>
        </pc:sldMkLst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3776691465" sldId="296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2063019643" sldId="300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3305788119" sldId="334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599601856" sldId="336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2737212266" sldId="340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1876232458" sldId="341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1083906838" sldId="344"/>
        </pc:sldMkLst>
      </pc:sldChg>
      <pc:sldChg chg="modSp add mod">
        <pc:chgData name="Manish Sharma" userId="b799adb9ba789c8f" providerId="LiveId" clId="{698923DD-4175-4E16-B171-0D7D61CDDF22}" dt="2022-06-19T10:01:49.796" v="1115" actId="20577"/>
        <pc:sldMkLst>
          <pc:docMk/>
          <pc:sldMk cId="3543660359" sldId="354"/>
        </pc:sldMkLst>
        <pc:spChg chg="mod">
          <ac:chgData name="Manish Sharma" userId="b799adb9ba789c8f" providerId="LiveId" clId="{698923DD-4175-4E16-B171-0D7D61CDDF22}" dt="2022-06-19T10:01:49.796" v="1115" actId="20577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514910419" sldId="379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486550458" sldId="383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1424805398" sldId="384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1239693065" sldId="386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2331089218" sldId="387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940231496" sldId="388"/>
        </pc:sldMkLst>
      </pc:sldChg>
      <pc:sldChg chg="add">
        <pc:chgData name="Manish Sharma" userId="b799adb9ba789c8f" providerId="LiveId" clId="{698923DD-4175-4E16-B171-0D7D61CDDF22}" dt="2022-06-18T11:33:41.317" v="931"/>
        <pc:sldMkLst>
          <pc:docMk/>
          <pc:sldMk cId="3313300973" sldId="391"/>
        </pc:sldMkLst>
      </pc:sldChg>
      <pc:sldChg chg="add">
        <pc:chgData name="Manish Sharma" userId="b799adb9ba789c8f" providerId="LiveId" clId="{698923DD-4175-4E16-B171-0D7D61CDDF22}" dt="2022-06-18T04:33:35.480" v="828"/>
        <pc:sldMkLst>
          <pc:docMk/>
          <pc:sldMk cId="2204562738" sldId="392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23709531" sldId="393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694169232" sldId="395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3920928659" sldId="396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3923253326" sldId="399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1859098652" sldId="400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86780815" sldId="401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78318775" sldId="402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2909444576" sldId="404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1747891241" sldId="405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  <pc:sldChg chg="add">
        <pc:chgData name="Manish Sharma" userId="b799adb9ba789c8f" providerId="LiveId" clId="{698923DD-4175-4E16-B171-0D7D61CDDF22}" dt="2022-06-11T09:10:17.008" v="154"/>
        <pc:sldMkLst>
          <pc:docMk/>
          <pc:sldMk cId="2543228366" sldId="422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698923DD-4175-4E16-B171-0D7D61CDDF22}" dt="2022-06-11T10:14:09.418" v="167"/>
        <pc:sldMkLst>
          <pc:docMk/>
          <pc:sldMk cId="1371608187" sldId="424"/>
        </pc:sldMkLst>
        <pc:spChg chg="mod">
          <ac:chgData name="Manish Sharma" userId="b799adb9ba789c8f" providerId="LiveId" clId="{698923DD-4175-4E16-B171-0D7D61CDDF22}" dt="2022-06-11T10:04:46.159" v="157"/>
          <ac:spMkLst>
            <pc:docMk/>
            <pc:sldMk cId="1371608187" sldId="424"/>
            <ac:spMk id="2" creationId="{3703179F-13FE-1B82-EA17-F646006C5E4B}"/>
          </ac:spMkLst>
        </pc:spChg>
        <pc:spChg chg="del">
          <ac:chgData name="Manish Sharma" userId="b799adb9ba789c8f" providerId="LiveId" clId="{698923DD-4175-4E16-B171-0D7D61CDDF22}" dt="2022-06-11T10:05:20.400" v="158" actId="478"/>
          <ac:spMkLst>
            <pc:docMk/>
            <pc:sldMk cId="1371608187" sldId="424"/>
            <ac:spMk id="3" creationId="{5AFC4B63-DD9E-09F1-4091-BB64D03F8AFB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4" creationId="{470427B8-FE25-5691-40FE-81FEC0F63C49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5" creationId="{48BE0837-8622-5175-B4DA-7D5149F083C2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7" creationId="{8E4A5551-C50F-E090-B326-EB693F630BDB}"/>
          </ac:spMkLst>
        </pc:spChg>
        <pc:spChg chg="add mod">
          <ac:chgData name="Manish Sharma" userId="b799adb9ba789c8f" providerId="LiveId" clId="{698923DD-4175-4E16-B171-0D7D61CDDF22}" dt="2022-06-11T10:12:05.561" v="160"/>
          <ac:spMkLst>
            <pc:docMk/>
            <pc:sldMk cId="1371608187" sldId="424"/>
            <ac:spMk id="9" creationId="{665224C4-804C-4181-C510-CDBA6F42C5A3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1" creationId="{B8C5A1E9-6F59-0573-1844-B6559966B5EA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2" creationId="{E6E8A6BF-DBE9-54B1-6C98-E91EE180BC27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4" creationId="{AA37D970-4FB2-20CA-2AEB-A1131F78B00F}"/>
          </ac:spMkLst>
        </pc:spChg>
        <pc:spChg chg="add mod">
          <ac:chgData name="Manish Sharma" userId="b799adb9ba789c8f" providerId="LiveId" clId="{698923DD-4175-4E16-B171-0D7D61CDDF22}" dt="2022-06-11T10:12:55.324" v="162"/>
          <ac:spMkLst>
            <pc:docMk/>
            <pc:sldMk cId="1371608187" sldId="424"/>
            <ac:spMk id="16" creationId="{7EF9EF37-D168-AA09-3568-9877EB51F1D4}"/>
          </ac:spMkLst>
        </pc:spChg>
        <pc:spChg chg="add mod">
          <ac:chgData name="Manish Sharma" userId="b799adb9ba789c8f" providerId="LiveId" clId="{698923DD-4175-4E16-B171-0D7D61CDDF22}" dt="2022-06-11T10:13:05.889" v="163"/>
          <ac:spMkLst>
            <pc:docMk/>
            <pc:sldMk cId="1371608187" sldId="424"/>
            <ac:spMk id="19" creationId="{910A0500-CFAE-AE3B-A876-47DF233B9451}"/>
          </ac:spMkLst>
        </pc:spChg>
        <pc:spChg chg="add mod">
          <ac:chgData name="Manish Sharma" userId="b799adb9ba789c8f" providerId="LiveId" clId="{698923DD-4175-4E16-B171-0D7D61CDDF22}" dt="2022-06-11T10:13:16.603" v="164"/>
          <ac:spMkLst>
            <pc:docMk/>
            <pc:sldMk cId="1371608187" sldId="424"/>
            <ac:spMk id="21" creationId="{C9C2E7E2-17CD-95DB-D727-A8883A75FBE6}"/>
          </ac:spMkLst>
        </pc:spChg>
        <pc:spChg chg="add mod">
          <ac:chgData name="Manish Sharma" userId="b799adb9ba789c8f" providerId="LiveId" clId="{698923DD-4175-4E16-B171-0D7D61CDDF22}" dt="2022-06-11T10:13:54.046" v="165"/>
          <ac:spMkLst>
            <pc:docMk/>
            <pc:sldMk cId="1371608187" sldId="424"/>
            <ac:spMk id="23" creationId="{D2275A0C-64BB-7DC2-DA0E-D9DA6EC44FD1}"/>
          </ac:spMkLst>
        </pc:spChg>
        <pc:spChg chg="add mod">
          <ac:chgData name="Manish Sharma" userId="b799adb9ba789c8f" providerId="LiveId" clId="{698923DD-4175-4E16-B171-0D7D61CDDF22}" dt="2022-06-11T10:14:09.418" v="167"/>
          <ac:spMkLst>
            <pc:docMk/>
            <pc:sldMk cId="1371608187" sldId="424"/>
            <ac:spMk id="26" creationId="{FF9D60D8-0BDA-1191-37D4-889A27D4D888}"/>
          </ac:spMkLst>
        </pc:sp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6" creationId="{9980C645-A017-B06E-9B0E-DBA8A5EFA2D1}"/>
          </ac:cxnSpMkLst>
        </pc:cxn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8" creationId="{AAB1AB31-43C5-87FF-696C-2BFACB9631A4}"/>
          </ac:cxnSpMkLst>
        </pc:cxnChg>
        <pc:cxnChg chg="add mod">
          <ac:chgData name="Manish Sharma" userId="b799adb9ba789c8f" providerId="LiveId" clId="{698923DD-4175-4E16-B171-0D7D61CDDF22}" dt="2022-06-11T10:12:05.561" v="160"/>
          <ac:cxnSpMkLst>
            <pc:docMk/>
            <pc:sldMk cId="1371608187" sldId="424"/>
            <ac:cxnSpMk id="10" creationId="{DDAA3BAA-5794-216E-0A16-E11FD9E37697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3" creationId="{7CD589FC-1FA9-EE4A-F235-389A4EE0B088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5" creationId="{B927008C-B0C3-CC05-09DE-8A9420A29C48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7" creationId="{F5A4EC89-A75F-09CC-7166-1EA9D578AD93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8" creationId="{CCE7F5BB-3789-FD65-F73C-3E184965CCEA}"/>
          </ac:cxnSpMkLst>
        </pc:cxnChg>
        <pc:cxnChg chg="add mod">
          <ac:chgData name="Manish Sharma" userId="b799adb9ba789c8f" providerId="LiveId" clId="{698923DD-4175-4E16-B171-0D7D61CDDF22}" dt="2022-06-11T10:13:05.889" v="163"/>
          <ac:cxnSpMkLst>
            <pc:docMk/>
            <pc:sldMk cId="1371608187" sldId="424"/>
            <ac:cxnSpMk id="20" creationId="{DC2C1B78-58E2-8EB8-81F7-E31353552CAF}"/>
          </ac:cxnSpMkLst>
        </pc:cxnChg>
        <pc:cxnChg chg="add mod">
          <ac:chgData name="Manish Sharma" userId="b799adb9ba789c8f" providerId="LiveId" clId="{698923DD-4175-4E16-B171-0D7D61CDDF22}" dt="2022-06-11T10:13:16.603" v="164"/>
          <ac:cxnSpMkLst>
            <pc:docMk/>
            <pc:sldMk cId="1371608187" sldId="424"/>
            <ac:cxnSpMk id="22" creationId="{20997174-E1CE-E2E6-FA65-2BDD5DA719C8}"/>
          </ac:cxnSpMkLst>
        </pc:cxnChg>
        <pc:cxnChg chg="add mod">
          <ac:chgData name="Manish Sharma" userId="b799adb9ba789c8f" providerId="LiveId" clId="{698923DD-4175-4E16-B171-0D7D61CDDF22}" dt="2022-06-11T10:13:54.046" v="165"/>
          <ac:cxnSpMkLst>
            <pc:docMk/>
            <pc:sldMk cId="1371608187" sldId="424"/>
            <ac:cxnSpMk id="24" creationId="{748544C5-645A-D72F-77BE-51D7789DB340}"/>
          </ac:cxnSpMkLst>
        </pc:cxnChg>
        <pc:cxnChg chg="add mod">
          <ac:chgData name="Manish Sharma" userId="b799adb9ba789c8f" providerId="LiveId" clId="{698923DD-4175-4E16-B171-0D7D61CDDF22}" dt="2022-06-11T10:13:58.709" v="166"/>
          <ac:cxnSpMkLst>
            <pc:docMk/>
            <pc:sldMk cId="1371608187" sldId="424"/>
            <ac:cxnSpMk id="25" creationId="{48B1E021-C437-B722-8794-E1781C8B60CD}"/>
          </ac:cxnSpMkLst>
        </pc:cxnChg>
      </pc:sldChg>
      <pc:sldChg chg="addSp delSp modSp new mod">
        <pc:chgData name="Manish Sharma" userId="b799adb9ba789c8f" providerId="LiveId" clId="{698923DD-4175-4E16-B171-0D7D61CDDF22}" dt="2022-06-11T10:31:06.044" v="181"/>
        <pc:sldMkLst>
          <pc:docMk/>
          <pc:sldMk cId="2571189140" sldId="425"/>
        </pc:sldMkLst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2" creationId="{5F9841E1-1005-AD81-2255-D416593FC27A}"/>
          </ac:spMkLst>
        </pc:spChg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3" creationId="{F2A84C4D-EA4E-E8C3-317C-8E95B8C0060A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4" creationId="{A8BA54A6-611F-C42F-5D71-F0BBA63EA0A9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5" creationId="{726ECF0D-EC77-7EB6-F888-68644A1EEAE1}"/>
          </ac:spMkLst>
        </pc:spChg>
        <pc:spChg chg="add mod">
          <ac:chgData name="Manish Sharma" userId="b799adb9ba789c8f" providerId="LiveId" clId="{698923DD-4175-4E16-B171-0D7D61CDDF22}" dt="2022-06-11T10:26:52.719" v="173" actId="20577"/>
          <ac:spMkLst>
            <pc:docMk/>
            <pc:sldMk cId="2571189140" sldId="425"/>
            <ac:spMk id="6" creationId="{CF7D0404-8441-91B9-48E7-777BDA5EBC35}"/>
          </ac:spMkLst>
        </pc:spChg>
        <pc:spChg chg="add mod">
          <ac:chgData name="Manish Sharma" userId="b799adb9ba789c8f" providerId="LiveId" clId="{698923DD-4175-4E16-B171-0D7D61CDDF22}" dt="2022-06-11T10:27:21.034" v="174"/>
          <ac:spMkLst>
            <pc:docMk/>
            <pc:sldMk cId="2571189140" sldId="425"/>
            <ac:spMk id="9" creationId="{D0B5589A-2BB1-7F64-0521-D0538A6B213F}"/>
          </ac:spMkLst>
        </pc:spChg>
        <pc:spChg chg="add mod">
          <ac:chgData name="Manish Sharma" userId="b799adb9ba789c8f" providerId="LiveId" clId="{698923DD-4175-4E16-B171-0D7D61CDDF22}" dt="2022-06-11T10:27:33.704" v="175"/>
          <ac:spMkLst>
            <pc:docMk/>
            <pc:sldMk cId="2571189140" sldId="425"/>
            <ac:spMk id="11" creationId="{DCBE1BA1-7184-EE64-43AF-FF98C93E1A30}"/>
          </ac:spMkLst>
        </pc:spChg>
        <pc:spChg chg="add mod">
          <ac:chgData name="Manish Sharma" userId="b799adb9ba789c8f" providerId="LiveId" clId="{698923DD-4175-4E16-B171-0D7D61CDDF22}" dt="2022-06-11T10:28:07.363" v="176"/>
          <ac:spMkLst>
            <pc:docMk/>
            <pc:sldMk cId="2571189140" sldId="425"/>
            <ac:spMk id="12" creationId="{D084D9AC-834F-31B3-66A7-3DACDB22697A}"/>
          </ac:spMkLst>
        </pc:spChg>
        <pc:spChg chg="add mod">
          <ac:chgData name="Manish Sharma" userId="b799adb9ba789c8f" providerId="LiveId" clId="{698923DD-4175-4E16-B171-0D7D61CDDF22}" dt="2022-06-11T10:28:16.090" v="177"/>
          <ac:spMkLst>
            <pc:docMk/>
            <pc:sldMk cId="2571189140" sldId="425"/>
            <ac:spMk id="15" creationId="{03CB29CB-93B1-6B7D-4BB3-C11EBAB53CB0}"/>
          </ac:spMkLst>
        </pc:spChg>
        <pc:spChg chg="add mod">
          <ac:chgData name="Manish Sharma" userId="b799adb9ba789c8f" providerId="LiveId" clId="{698923DD-4175-4E16-B171-0D7D61CDDF22}" dt="2022-06-11T10:28:39.671" v="178"/>
          <ac:spMkLst>
            <pc:docMk/>
            <pc:sldMk cId="2571189140" sldId="425"/>
            <ac:spMk id="16" creationId="{427D67A7-C47A-8A6E-48B0-4B64925BF432}"/>
          </ac:spMkLst>
        </pc:spChg>
        <pc:spChg chg="add mod">
          <ac:chgData name="Manish Sharma" userId="b799adb9ba789c8f" providerId="LiveId" clId="{698923DD-4175-4E16-B171-0D7D61CDDF22}" dt="2022-06-11T10:28:49.843" v="179"/>
          <ac:spMkLst>
            <pc:docMk/>
            <pc:sldMk cId="2571189140" sldId="425"/>
            <ac:spMk id="18" creationId="{C3A7F5BE-90B7-FE46-ADA4-292A1F62268F}"/>
          </ac:spMkLst>
        </pc:spChg>
        <pc:spChg chg="add mod">
          <ac:chgData name="Manish Sharma" userId="b799adb9ba789c8f" providerId="LiveId" clId="{698923DD-4175-4E16-B171-0D7D61CDDF22}" dt="2022-06-11T10:29:11.514" v="180"/>
          <ac:spMkLst>
            <pc:docMk/>
            <pc:sldMk cId="2571189140" sldId="425"/>
            <ac:spMk id="19" creationId="{6597BD14-F5B9-4167-7531-7EF0419D7287}"/>
          </ac:spMkLst>
        </pc:spChg>
        <pc:spChg chg="add mod">
          <ac:chgData name="Manish Sharma" userId="b799adb9ba789c8f" providerId="LiveId" clId="{698923DD-4175-4E16-B171-0D7D61CDDF22}" dt="2022-06-11T10:31:06.044" v="181"/>
          <ac:spMkLst>
            <pc:docMk/>
            <pc:sldMk cId="2571189140" sldId="425"/>
            <ac:spMk id="21" creationId="{453B2A38-3B9A-E16A-E26D-880C2753D547}"/>
          </ac:spMkLst>
        </pc:spChg>
        <pc:cxnChg chg="add mod">
          <ac:chgData name="Manish Sharma" userId="b799adb9ba789c8f" providerId="LiveId" clId="{698923DD-4175-4E16-B171-0D7D61CDDF22}" dt="2022-06-11T10:26:36.308" v="172"/>
          <ac:cxnSpMkLst>
            <pc:docMk/>
            <pc:sldMk cId="2571189140" sldId="425"/>
            <ac:cxnSpMk id="7" creationId="{4F0CC706-E9DC-A0BD-EB66-F1199FF0396B}"/>
          </ac:cxnSpMkLst>
        </pc:cxnChg>
        <pc:cxnChg chg="add mod">
          <ac:chgData name="Manish Sharma" userId="b799adb9ba789c8f" providerId="LiveId" clId="{698923DD-4175-4E16-B171-0D7D61CDDF22}" dt="2022-06-11T10:27:21.034" v="174"/>
          <ac:cxnSpMkLst>
            <pc:docMk/>
            <pc:sldMk cId="2571189140" sldId="425"/>
            <ac:cxnSpMk id="8" creationId="{6F4191A0-1AC7-98BF-95EB-38233E703C62}"/>
          </ac:cxnSpMkLst>
        </pc:cxnChg>
        <pc:cxnChg chg="add mod">
          <ac:chgData name="Manish Sharma" userId="b799adb9ba789c8f" providerId="LiveId" clId="{698923DD-4175-4E16-B171-0D7D61CDDF22}" dt="2022-06-11T10:27:33.704" v="175"/>
          <ac:cxnSpMkLst>
            <pc:docMk/>
            <pc:sldMk cId="2571189140" sldId="425"/>
            <ac:cxnSpMk id="10" creationId="{D98E47FA-A7B7-3E47-E809-BB23C53E68FA}"/>
          </ac:cxnSpMkLst>
        </pc:cxnChg>
        <pc:cxnChg chg="add mod">
          <ac:chgData name="Manish Sharma" userId="b799adb9ba789c8f" providerId="LiveId" clId="{698923DD-4175-4E16-B171-0D7D61CDDF22}" dt="2022-06-11T10:28:07.363" v="176"/>
          <ac:cxnSpMkLst>
            <pc:docMk/>
            <pc:sldMk cId="2571189140" sldId="425"/>
            <ac:cxnSpMk id="13" creationId="{4BEC1CB7-4DE8-3D0C-7F6A-29BAC72FD3C4}"/>
          </ac:cxnSpMkLst>
        </pc:cxnChg>
        <pc:cxnChg chg="add mod">
          <ac:chgData name="Manish Sharma" userId="b799adb9ba789c8f" providerId="LiveId" clId="{698923DD-4175-4E16-B171-0D7D61CDDF22}" dt="2022-06-11T10:28:16.090" v="177"/>
          <ac:cxnSpMkLst>
            <pc:docMk/>
            <pc:sldMk cId="2571189140" sldId="425"/>
            <ac:cxnSpMk id="14" creationId="{17A8EC8B-2379-5964-2C00-F5B5C35C8EE6}"/>
          </ac:cxnSpMkLst>
        </pc:cxnChg>
        <pc:cxnChg chg="add mod">
          <ac:chgData name="Manish Sharma" userId="b799adb9ba789c8f" providerId="LiveId" clId="{698923DD-4175-4E16-B171-0D7D61CDDF22}" dt="2022-06-11T10:28:39.671" v="178"/>
          <ac:cxnSpMkLst>
            <pc:docMk/>
            <pc:sldMk cId="2571189140" sldId="425"/>
            <ac:cxnSpMk id="17" creationId="{2EA349A1-CC4E-A7B0-F277-B801CC1BE39E}"/>
          </ac:cxnSpMkLst>
        </pc:cxnChg>
        <pc:cxnChg chg="add mod">
          <ac:chgData name="Manish Sharma" userId="b799adb9ba789c8f" providerId="LiveId" clId="{698923DD-4175-4E16-B171-0D7D61CDDF22}" dt="2022-06-11T10:29:11.514" v="180"/>
          <ac:cxnSpMkLst>
            <pc:docMk/>
            <pc:sldMk cId="2571189140" sldId="425"/>
            <ac:cxnSpMk id="20" creationId="{483BDED7-AF22-A432-CBEF-0A8B216DBA8C}"/>
          </ac:cxnSpMkLst>
        </pc:cxnChg>
        <pc:cxnChg chg="add mod">
          <ac:chgData name="Manish Sharma" userId="b799adb9ba789c8f" providerId="LiveId" clId="{698923DD-4175-4E16-B171-0D7D61CDDF22}" dt="2022-06-11T10:31:06.044" v="181"/>
          <ac:cxnSpMkLst>
            <pc:docMk/>
            <pc:sldMk cId="2571189140" sldId="425"/>
            <ac:cxnSpMk id="22" creationId="{81BD28EF-EF21-8DBE-701F-7DB41E4A8599}"/>
          </ac:cxnSpMkLst>
        </pc:cxnChg>
      </pc:sldChg>
      <pc:sldChg chg="modSp new mod">
        <pc:chgData name="Manish Sharma" userId="b799adb9ba789c8f" providerId="LiveId" clId="{698923DD-4175-4E16-B171-0D7D61CDDF22}" dt="2022-06-11T11:04:24.842" v="588" actId="20577"/>
        <pc:sldMkLst>
          <pc:docMk/>
          <pc:sldMk cId="1877109547" sldId="426"/>
        </pc:sldMkLst>
        <pc:spChg chg="mod">
          <ac:chgData name="Manish Sharma" userId="b799adb9ba789c8f" providerId="LiveId" clId="{698923DD-4175-4E16-B171-0D7D61CDDF22}" dt="2022-06-11T10:59:30.562" v="183"/>
          <ac:spMkLst>
            <pc:docMk/>
            <pc:sldMk cId="1877109547" sldId="426"/>
            <ac:spMk id="2" creationId="{18E5FC16-E776-997A-C041-2114E0A08087}"/>
          </ac:spMkLst>
        </pc:spChg>
        <pc:spChg chg="mod">
          <ac:chgData name="Manish Sharma" userId="b799adb9ba789c8f" providerId="LiveId" clId="{698923DD-4175-4E16-B171-0D7D61CDDF22}" dt="2022-06-11T11:04:24.842" v="588" actId="20577"/>
          <ac:spMkLst>
            <pc:docMk/>
            <pc:sldMk cId="1877109547" sldId="426"/>
            <ac:spMk id="3" creationId="{F6AC0A58-B3BE-0A55-7EBB-198780F619C4}"/>
          </ac:spMkLst>
        </pc:spChg>
      </pc:sldChg>
      <pc:sldChg chg="modSp new mod">
        <pc:chgData name="Manish Sharma" userId="b799adb9ba789c8f" providerId="LiveId" clId="{698923DD-4175-4E16-B171-0D7D61CDDF22}" dt="2022-06-11T11:08:16.035" v="731" actId="20577"/>
        <pc:sldMkLst>
          <pc:docMk/>
          <pc:sldMk cId="3996662421" sldId="427"/>
        </pc:sldMkLst>
        <pc:spChg chg="mod">
          <ac:chgData name="Manish Sharma" userId="b799adb9ba789c8f" providerId="LiveId" clId="{698923DD-4175-4E16-B171-0D7D61CDDF22}" dt="2022-06-11T11:05:33.827" v="590"/>
          <ac:spMkLst>
            <pc:docMk/>
            <pc:sldMk cId="3996662421" sldId="427"/>
            <ac:spMk id="2" creationId="{6D4FDC7B-65EE-04BE-DB83-7B9958D0418A}"/>
          </ac:spMkLst>
        </pc:spChg>
        <pc:spChg chg="mod">
          <ac:chgData name="Manish Sharma" userId="b799adb9ba789c8f" providerId="LiveId" clId="{698923DD-4175-4E16-B171-0D7D61CDDF22}" dt="2022-06-11T11:08:16.035" v="731" actId="20577"/>
          <ac:spMkLst>
            <pc:docMk/>
            <pc:sldMk cId="3996662421" sldId="427"/>
            <ac:spMk id="3" creationId="{BC798E53-9CAB-D42E-ED5A-1E2F3C160727}"/>
          </ac:spMkLst>
        </pc:spChg>
      </pc:sldChg>
      <pc:sldChg chg="modSp new mod">
        <pc:chgData name="Manish Sharma" userId="b799adb9ba789c8f" providerId="LiveId" clId="{698923DD-4175-4E16-B171-0D7D61CDDF22}" dt="2022-06-12T06:35:52.048" v="758"/>
        <pc:sldMkLst>
          <pc:docMk/>
          <pc:sldMk cId="3577636926" sldId="428"/>
        </pc:sldMkLst>
        <pc:spChg chg="mod">
          <ac:chgData name="Manish Sharma" userId="b799adb9ba789c8f" providerId="LiveId" clId="{698923DD-4175-4E16-B171-0D7D61CDDF22}" dt="2022-06-12T06:34:13.332" v="735"/>
          <ac:spMkLst>
            <pc:docMk/>
            <pc:sldMk cId="3577636926" sldId="428"/>
            <ac:spMk id="2" creationId="{C096E61F-FE1B-0DEC-9BBA-76AFD84718E9}"/>
          </ac:spMkLst>
        </pc:spChg>
        <pc:spChg chg="mod">
          <ac:chgData name="Manish Sharma" userId="b799adb9ba789c8f" providerId="LiveId" clId="{698923DD-4175-4E16-B171-0D7D61CDDF22}" dt="2022-06-12T06:35:52.048" v="758"/>
          <ac:spMkLst>
            <pc:docMk/>
            <pc:sldMk cId="3577636926" sldId="428"/>
            <ac:spMk id="3" creationId="{B901A077-BC1E-F2D8-F7C7-3D30F31BFEEE}"/>
          </ac:spMkLst>
        </pc:spChg>
      </pc:sldChg>
      <pc:sldChg chg="addSp delSp modSp new mod">
        <pc:chgData name="Manish Sharma" userId="b799adb9ba789c8f" providerId="LiveId" clId="{698923DD-4175-4E16-B171-0D7D61CDDF22}" dt="2022-06-12T07:02:26.629" v="783" actId="478"/>
        <pc:sldMkLst>
          <pc:docMk/>
          <pc:sldMk cId="2983113034" sldId="429"/>
        </pc:sldMkLst>
        <pc:spChg chg="mod">
          <ac:chgData name="Manish Sharma" userId="b799adb9ba789c8f" providerId="LiveId" clId="{698923DD-4175-4E16-B171-0D7D61CDDF22}" dt="2022-06-12T06:37:06.781" v="760"/>
          <ac:spMkLst>
            <pc:docMk/>
            <pc:sldMk cId="2983113034" sldId="429"/>
            <ac:spMk id="2" creationId="{EFB8A177-066C-B49D-96C5-3CC3E78124B6}"/>
          </ac:spMkLst>
        </pc:spChg>
        <pc:spChg chg="del">
          <ac:chgData name="Manish Sharma" userId="b799adb9ba789c8f" providerId="LiveId" clId="{698923DD-4175-4E16-B171-0D7D61CDDF22}" dt="2022-06-12T06:37:15.923" v="761" actId="478"/>
          <ac:spMkLst>
            <pc:docMk/>
            <pc:sldMk cId="2983113034" sldId="429"/>
            <ac:spMk id="3" creationId="{006EB0E6-C682-81C5-39BF-18A8F0493B38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4" creationId="{86BC9130-C816-140E-4D1D-FAD8116E08E1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5" creationId="{3BE6C916-7560-4D92-3275-EEE977672CCA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6" creationId="{54B4EC0A-8438-3EDE-5C0A-8DE9A12F95AC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8" creationId="{48A28C6A-E247-4617-5E28-6F2FC863DD70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9" creationId="{2A7B8AAD-3864-49CD-37DD-6947991323AD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0" creationId="{96752868-AA46-5E31-A81E-4C92FED21209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1" creationId="{3593AB1A-D88B-7197-2D21-A62FC3818BC6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3" creationId="{08E0B5A5-29EE-C21A-1D4F-EE2AB350F836}"/>
          </ac:spMkLst>
        </pc:spChg>
        <pc:spChg chg="add del mod">
          <ac:chgData name="Manish Sharma" userId="b799adb9ba789c8f" providerId="LiveId" clId="{698923DD-4175-4E16-B171-0D7D61CDDF22}" dt="2022-06-12T07:02:26.629" v="783" actId="478"/>
          <ac:spMkLst>
            <pc:docMk/>
            <pc:sldMk cId="2983113034" sldId="429"/>
            <ac:spMk id="14" creationId="{553FC5FA-404D-5C71-C4C8-BF7817600857}"/>
          </ac:spMkLst>
        </pc:spChg>
        <pc:cxnChg chg="add mod">
          <ac:chgData name="Manish Sharma" userId="b799adb9ba789c8f" providerId="LiveId" clId="{698923DD-4175-4E16-B171-0D7D61CDDF22}" dt="2022-06-12T06:37:18.375" v="762"/>
          <ac:cxnSpMkLst>
            <pc:docMk/>
            <pc:sldMk cId="2983113034" sldId="429"/>
            <ac:cxnSpMk id="7" creationId="{61807475-1226-FF9F-1130-D3FAE1F5C2C9}"/>
          </ac:cxnSpMkLst>
        </pc:cxnChg>
        <pc:cxnChg chg="add mod">
          <ac:chgData name="Manish Sharma" userId="b799adb9ba789c8f" providerId="LiveId" clId="{698923DD-4175-4E16-B171-0D7D61CDDF22}" dt="2022-06-12T06:51:43.847" v="763"/>
          <ac:cxnSpMkLst>
            <pc:docMk/>
            <pc:sldMk cId="2983113034" sldId="429"/>
            <ac:cxnSpMk id="12" creationId="{C82A581F-F9EA-99D4-48B3-1E680178F818}"/>
          </ac:cxnSpMkLst>
        </pc:cxnChg>
      </pc:sldChg>
      <pc:sldChg chg="addSp delSp modSp new mod">
        <pc:chgData name="Manish Sharma" userId="b799adb9ba789c8f" providerId="LiveId" clId="{698923DD-4175-4E16-B171-0D7D61CDDF22}" dt="2022-06-12T06:54:47.471" v="782"/>
        <pc:sldMkLst>
          <pc:docMk/>
          <pc:sldMk cId="1347414831" sldId="430"/>
        </pc:sldMkLst>
        <pc:spChg chg="mod">
          <ac:chgData name="Manish Sharma" userId="b799adb9ba789c8f" providerId="LiveId" clId="{698923DD-4175-4E16-B171-0D7D61CDDF22}" dt="2022-06-12T06:53:55.082" v="778"/>
          <ac:spMkLst>
            <pc:docMk/>
            <pc:sldMk cId="1347414831" sldId="430"/>
            <ac:spMk id="2" creationId="{375FDF87-3859-0874-2F74-2471C87D21BD}"/>
          </ac:spMkLst>
        </pc:spChg>
        <pc:spChg chg="del">
          <ac:chgData name="Manish Sharma" userId="b799adb9ba789c8f" providerId="LiveId" clId="{698923DD-4175-4E16-B171-0D7D61CDDF22}" dt="2022-06-12T06:54:08.840" v="779" actId="478"/>
          <ac:spMkLst>
            <pc:docMk/>
            <pc:sldMk cId="1347414831" sldId="430"/>
            <ac:spMk id="3" creationId="{EC9BC285-83B1-0D70-C3EA-12B51C12D6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4" creationId="{219D618A-8EF3-929C-5A13-29D3C51D6C26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5" creationId="{D443CB64-0C1A-7308-EFCC-09A644F34B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6" creationId="{97119AED-E165-F23E-D587-E621072709D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9" creationId="{EB0B4E4B-BD42-DEBF-0BE2-F18EA9EFAF0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10" creationId="{8D8CA948-1AEE-F9A0-A443-0050D5AE910D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1" creationId="{FFB54B16-0D17-6DBA-04D0-DB26ED8E2D20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2" creationId="{389D0E5A-06A6-5F5F-B9E1-24B0AE8B92E9}"/>
          </ac:spMkLst>
        </pc:sp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7" creationId="{C7EC7D94-6A3A-C061-603D-396264BF0E96}"/>
          </ac:cxnSpMkLst>
        </pc:cxn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8" creationId="{A556D3E2-CCBE-0EA6-42E1-BEA826C41BBA}"/>
          </ac:cxnSpMkLst>
        </pc:cxnChg>
      </pc:sldChg>
      <pc:sldChg chg="addSp delSp modSp new mod">
        <pc:chgData name="Manish Sharma" userId="b799adb9ba789c8f" providerId="LiveId" clId="{698923DD-4175-4E16-B171-0D7D61CDDF22}" dt="2022-06-12T07:09:04.938" v="824" actId="1076"/>
        <pc:sldMkLst>
          <pc:docMk/>
          <pc:sldMk cId="1557044070" sldId="431"/>
        </pc:sldMkLst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2" creationId="{3F60A9B6-ECE5-DBFE-FF48-B7B21D8500FA}"/>
          </ac:spMkLst>
        </pc:spChg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3" creationId="{E2267BF3-565C-757E-A519-F895BCD02037}"/>
          </ac:spMkLst>
        </pc:spChg>
        <pc:spChg chg="add mod">
          <ac:chgData name="Manish Sharma" userId="b799adb9ba789c8f" providerId="LiveId" clId="{698923DD-4175-4E16-B171-0D7D61CDDF22}" dt="2022-06-12T07:07:09.146" v="792" actId="20577"/>
          <ac:spMkLst>
            <pc:docMk/>
            <pc:sldMk cId="1557044070" sldId="431"/>
            <ac:spMk id="4" creationId="{5CB7588A-1413-AB0C-BFEB-C7FD44732457}"/>
          </ac:spMkLst>
        </pc:spChg>
        <pc:spChg chg="add mod">
          <ac:chgData name="Manish Sharma" userId="b799adb9ba789c8f" providerId="LiveId" clId="{698923DD-4175-4E16-B171-0D7D61CDDF22}" dt="2022-06-12T07:07:21.962" v="800" actId="20577"/>
          <ac:spMkLst>
            <pc:docMk/>
            <pc:sldMk cId="1557044070" sldId="431"/>
            <ac:spMk id="5" creationId="{51A56F22-9E04-E305-6D06-F8705C668874}"/>
          </ac:spMkLst>
        </pc:spChg>
        <pc:spChg chg="add">
          <ac:chgData name="Manish Sharma" userId="b799adb9ba789c8f" providerId="LiveId" clId="{698923DD-4175-4E16-B171-0D7D61CDDF22}" dt="2022-06-12T07:07:31.459" v="801" actId="11529"/>
          <ac:spMkLst>
            <pc:docMk/>
            <pc:sldMk cId="1557044070" sldId="431"/>
            <ac:spMk id="6" creationId="{8FF2C28A-5594-EA9C-C090-75D5E6363EC7}"/>
          </ac:spMkLst>
        </pc:spChg>
        <pc:spChg chg="add del">
          <ac:chgData name="Manish Sharma" userId="b799adb9ba789c8f" providerId="LiveId" clId="{698923DD-4175-4E16-B171-0D7D61CDDF22}" dt="2022-06-12T07:08:08.854" v="803" actId="478"/>
          <ac:spMkLst>
            <pc:docMk/>
            <pc:sldMk cId="1557044070" sldId="431"/>
            <ac:spMk id="7" creationId="{0D9B1DDE-9EA4-DE2A-551B-D78909EF2FC9}"/>
          </ac:spMkLst>
        </pc:spChg>
        <pc:spChg chg="add mod">
          <ac:chgData name="Manish Sharma" userId="b799adb9ba789c8f" providerId="LiveId" clId="{698923DD-4175-4E16-B171-0D7D61CDDF22}" dt="2022-06-12T07:08:39.743" v="808" actId="207"/>
          <ac:spMkLst>
            <pc:docMk/>
            <pc:sldMk cId="1557044070" sldId="431"/>
            <ac:spMk id="8" creationId="{894C6DAF-2B91-E6B7-9171-01E9B50AB9E7}"/>
          </ac:spMkLst>
        </pc:spChg>
        <pc:spChg chg="add mod">
          <ac:chgData name="Manish Sharma" userId="b799adb9ba789c8f" providerId="LiveId" clId="{698923DD-4175-4E16-B171-0D7D61CDDF22}" dt="2022-06-12T07:09:04.938" v="824" actId="1076"/>
          <ac:spMkLst>
            <pc:docMk/>
            <pc:sldMk cId="1557044070" sldId="431"/>
            <ac:spMk id="9" creationId="{4B7F99F8-8276-7B52-B557-ACF44FA74804}"/>
          </ac:spMkLst>
        </pc:spChg>
      </pc:sldChg>
      <pc:sldChg chg="modSp new mod">
        <pc:chgData name="Manish Sharma" userId="b799adb9ba789c8f" providerId="LiveId" clId="{698923DD-4175-4E16-B171-0D7D61CDDF22}" dt="2022-06-18T07:22:57.446" v="927" actId="20577"/>
        <pc:sldMkLst>
          <pc:docMk/>
          <pc:sldMk cId="1267733079" sldId="432"/>
        </pc:sldMkLst>
        <pc:spChg chg="mod">
          <ac:chgData name="Manish Sharma" userId="b799adb9ba789c8f" providerId="LiveId" clId="{698923DD-4175-4E16-B171-0D7D61CDDF22}" dt="2022-06-18T07:22:26.863" v="840" actId="20577"/>
          <ac:spMkLst>
            <pc:docMk/>
            <pc:sldMk cId="1267733079" sldId="432"/>
            <ac:spMk id="2" creationId="{A6D3A74F-E3F8-1323-2E66-8C1389F996DD}"/>
          </ac:spMkLst>
        </pc:spChg>
        <pc:spChg chg="mod">
          <ac:chgData name="Manish Sharma" userId="b799adb9ba789c8f" providerId="LiveId" clId="{698923DD-4175-4E16-B171-0D7D61CDDF22}" dt="2022-06-18T07:22:57.446" v="927" actId="20577"/>
          <ac:spMkLst>
            <pc:docMk/>
            <pc:sldMk cId="1267733079" sldId="432"/>
            <ac:spMk id="3" creationId="{9EA32845-4AD5-BAAC-C6B5-DBFC0D2708FE}"/>
          </ac:spMkLst>
        </pc:spChg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076741342" sldId="432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1063568358" sldId="433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106870746" sldId="433"/>
        </pc:sldMkLst>
      </pc:sldChg>
      <pc:sldChg chg="add">
        <pc:chgData name="Manish Sharma" userId="b799adb9ba789c8f" providerId="LiveId" clId="{698923DD-4175-4E16-B171-0D7D61CDDF22}" dt="2022-06-18T09:43:34.044" v="929"/>
        <pc:sldMkLst>
          <pc:docMk/>
          <pc:sldMk cId="1482665698" sldId="434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4055529156" sldId="434"/>
        </pc:sldMkLst>
      </pc:sldChg>
      <pc:sldChg chg="add">
        <pc:chgData name="Manish Sharma" userId="b799adb9ba789c8f" providerId="LiveId" clId="{698923DD-4175-4E16-B171-0D7D61CDDF22}" dt="2022-06-18T10:19:07.195" v="930"/>
        <pc:sldMkLst>
          <pc:docMk/>
          <pc:sldMk cId="952090625" sldId="435"/>
        </pc:sldMkLst>
      </pc:sldChg>
      <pc:sldChg chg="add">
        <pc:chgData name="Manish Sharma" userId="b799adb9ba789c8f" providerId="LiveId" clId="{698923DD-4175-4E16-B171-0D7D61CDDF22}" dt="2022-06-18T11:34:02.112" v="932"/>
        <pc:sldMkLst>
          <pc:docMk/>
          <pc:sldMk cId="2637513665" sldId="436"/>
        </pc:sldMkLst>
      </pc:sldChg>
      <pc:sldChg chg="modSp add mod">
        <pc:chgData name="Manish Sharma" userId="b799adb9ba789c8f" providerId="LiveId" clId="{698923DD-4175-4E16-B171-0D7D61CDDF22}" dt="2022-06-18T11:36:15.385" v="953" actId="20577"/>
        <pc:sldMkLst>
          <pc:docMk/>
          <pc:sldMk cId="2511821346" sldId="437"/>
        </pc:sldMkLst>
        <pc:spChg chg="mod">
          <ac:chgData name="Manish Sharma" userId="b799adb9ba789c8f" providerId="LiveId" clId="{698923DD-4175-4E16-B171-0D7D61CDDF22}" dt="2022-06-18T11:36:15.385" v="953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2424590513" sldId="438"/>
        </pc:sldMkLst>
      </pc:sldChg>
      <pc:sldChg chg="modSp new mod">
        <pc:chgData name="Manish Sharma" userId="b799adb9ba789c8f" providerId="LiveId" clId="{698923DD-4175-4E16-B171-0D7D61CDDF22}" dt="2022-06-19T06:01:13.816" v="978"/>
        <pc:sldMkLst>
          <pc:docMk/>
          <pc:sldMk cId="1849639710" sldId="439"/>
        </pc:sldMkLst>
        <pc:spChg chg="mod">
          <ac:chgData name="Manish Sharma" userId="b799adb9ba789c8f" providerId="LiveId" clId="{698923DD-4175-4E16-B171-0D7D61CDDF22}" dt="2022-06-19T06:00:25.127" v="967" actId="20577"/>
          <ac:spMkLst>
            <pc:docMk/>
            <pc:sldMk cId="1849639710" sldId="439"/>
            <ac:spMk id="2" creationId="{E8547D67-CFB5-D8BE-B372-FE672DB62223}"/>
          </ac:spMkLst>
        </pc:spChg>
        <pc:spChg chg="mod">
          <ac:chgData name="Manish Sharma" userId="b799adb9ba789c8f" providerId="LiveId" clId="{698923DD-4175-4E16-B171-0D7D61CDDF22}" dt="2022-06-19T06:01:13.816" v="978"/>
          <ac:spMkLst>
            <pc:docMk/>
            <pc:sldMk cId="1849639710" sldId="439"/>
            <ac:spMk id="3" creationId="{21A3508F-544D-2A71-8E54-D4D43D164C4B}"/>
          </ac:spMkLst>
        </pc:spChg>
      </pc:sldChg>
      <pc:sldChg chg="addSp delSp modSp new mod">
        <pc:chgData name="Manish Sharma" userId="b799adb9ba789c8f" providerId="LiveId" clId="{698923DD-4175-4E16-B171-0D7D61CDDF22}" dt="2022-06-19T07:28:04.241" v="994"/>
        <pc:sldMkLst>
          <pc:docMk/>
          <pc:sldMk cId="1584829185" sldId="440"/>
        </pc:sldMkLst>
        <pc:spChg chg="del">
          <ac:chgData name="Manish Sharma" userId="b799adb9ba789c8f" providerId="LiveId" clId="{698923DD-4175-4E16-B171-0D7D61CDDF22}" dt="2022-06-19T06:35:55.603" v="982" actId="478"/>
          <ac:spMkLst>
            <pc:docMk/>
            <pc:sldMk cId="1584829185" sldId="440"/>
            <ac:spMk id="2" creationId="{510CE17B-6DB6-B423-9DAF-7785C4F7DE37}"/>
          </ac:spMkLst>
        </pc:spChg>
        <pc:spChg chg="add mod">
          <ac:chgData name="Manish Sharma" userId="b799adb9ba789c8f" providerId="LiveId" clId="{698923DD-4175-4E16-B171-0D7D61CDDF22}" dt="2022-06-19T06:36:31.617" v="983"/>
          <ac:spMkLst>
            <pc:docMk/>
            <pc:sldMk cId="1584829185" sldId="440"/>
            <ac:spMk id="3" creationId="{7357DF40-E55D-C336-BC38-318653850968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4" creationId="{2B45ED7C-49C6-2E1B-8020-557D416B296C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5" creationId="{CA081055-A424-CF00-4255-9BCBEB28D505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8" creationId="{82729E42-50A8-4C78-ED3F-677E55806FD0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9" creationId="{7C73DD51-2654-47A7-615B-BBCEBECAB595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0" creationId="{627708A4-C576-968A-D56D-7E0B56C27DEA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1" creationId="{CEA3F45C-E416-45AD-20A1-52909770F8D8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2" creationId="{3D1D5DB5-19F2-9DA9-6BED-36070AF4E13F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3" creationId="{9D86036E-4055-795E-2952-D371791C6FB2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4" creationId="{158B910B-1F57-F550-D2FB-C42FC649875B}"/>
          </ac:spMkLst>
        </pc:spChg>
        <pc:spChg chg="add mod">
          <ac:chgData name="Manish Sharma" userId="b799adb9ba789c8f" providerId="LiveId" clId="{698923DD-4175-4E16-B171-0D7D61CDDF22}" dt="2022-06-19T06:38:59.219" v="986"/>
          <ac:spMkLst>
            <pc:docMk/>
            <pc:sldMk cId="1584829185" sldId="440"/>
            <ac:spMk id="16" creationId="{9C22A348-0C2C-22D3-5C55-3488990EA371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7" creationId="{74F31E25-BE20-E6AB-3BD1-975206E6508D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6:40:13.174" v="988"/>
          <ac:spMkLst>
            <pc:docMk/>
            <pc:sldMk cId="1584829185" sldId="440"/>
            <ac:spMk id="21" creationId="{55A151B7-6F89-9D4C-0987-BA37EC37C11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2" creationId="{8B7CE103-EDBF-5AF8-73BA-33A682E8964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3" creationId="{30F044CD-AF2F-5F8C-BAB4-6005D03970E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4" creationId="{A1D2D79A-B1C8-EB55-DF71-86F257469CB4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5" creationId="{B1FF039B-E137-8D1F-EE8E-6926F764C19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6" creationId="{AB018A64-0E23-F7A1-62D7-1837DB6B12C9}"/>
          </ac:spMkLst>
        </pc:spChg>
        <pc:spChg chg="add mod">
          <ac:chgData name="Manish Sharma" userId="b799adb9ba789c8f" providerId="LiveId" clId="{698923DD-4175-4E16-B171-0D7D61CDDF22}" dt="2022-06-19T06:41:43.898" v="990"/>
          <ac:spMkLst>
            <pc:docMk/>
            <pc:sldMk cId="1584829185" sldId="440"/>
            <ac:spMk id="28" creationId="{5CCB1A0B-2472-F085-38BF-2D931BC6C7A1}"/>
          </ac:spMkLst>
        </pc:spChg>
        <pc:spChg chg="add mod">
          <ac:chgData name="Manish Sharma" userId="b799adb9ba789c8f" providerId="LiveId" clId="{698923DD-4175-4E16-B171-0D7D61CDDF22}" dt="2022-06-19T06:41:55.212" v="991"/>
          <ac:spMkLst>
            <pc:docMk/>
            <pc:sldMk cId="1584829185" sldId="440"/>
            <ac:spMk id="30" creationId="{94C50FC2-3EB6-906F-E089-ABBC58DC7B38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1" creationId="{EC523494-24D2-DE3A-0200-F9425098A2FE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2" creationId="{850970F9-2A8B-082E-FA25-97F5DF8309B7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3" creationId="{2AA2C233-0A2E-62F5-8810-3DFEDB9F2BE5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4" creationId="{B0EE58F5-96C6-5287-76BE-8AA22C372B94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5" creationId="{7EC3754A-D8B9-FA0F-3170-442262CBD092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6" creationId="{96AA85D0-86E6-5629-853D-B41C5042C9EF}"/>
          </ac:spMkLst>
        </pc:spChg>
        <pc:spChg chg="add mod">
          <ac:chgData name="Manish Sharma" userId="b799adb9ba789c8f" providerId="LiveId" clId="{698923DD-4175-4E16-B171-0D7D61CDDF22}" dt="2022-06-19T07:27:53.270" v="993"/>
          <ac:spMkLst>
            <pc:docMk/>
            <pc:sldMk cId="1584829185" sldId="440"/>
            <ac:spMk id="37" creationId="{2AD4D0F4-E608-583B-56F8-A669FA659A23}"/>
          </ac:spMkLst>
        </pc:spChg>
        <pc:spChg chg="add mod">
          <ac:chgData name="Manish Sharma" userId="b799adb9ba789c8f" providerId="LiveId" clId="{698923DD-4175-4E16-B171-0D7D61CDDF22}" dt="2022-06-19T07:28:04.241" v="994"/>
          <ac:spMkLst>
            <pc:docMk/>
            <pc:sldMk cId="1584829185" sldId="440"/>
            <ac:spMk id="38" creationId="{3BA14DAA-3B7D-C9A0-694C-142CE2DC786D}"/>
          </ac:spMkLst>
        </pc:sp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6" creationId="{E9F4B596-69AE-D94E-84A5-77C566EC22EA}"/>
          </ac:cxnSpMkLst>
        </pc:cxn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7" creationId="{5DB323F2-3E9B-E3D2-52E6-29F8BB1A9941}"/>
          </ac:cxnSpMkLst>
        </pc:cxnChg>
        <pc:cxnChg chg="add mod">
          <ac:chgData name="Manish Sharma" userId="b799adb9ba789c8f" providerId="LiveId" clId="{698923DD-4175-4E16-B171-0D7D61CDDF22}" dt="2022-06-19T06:38:59.219" v="986"/>
          <ac:cxnSpMkLst>
            <pc:docMk/>
            <pc:sldMk cId="1584829185" sldId="440"/>
            <ac:cxnSpMk id="15" creationId="{33528E1E-1224-D98E-5CAF-3BF7582F2BE2}"/>
          </ac:cxnSpMkLst>
        </pc:cxnChg>
        <pc:cxnChg chg="add mod">
          <ac:chgData name="Manish Sharma" userId="b799adb9ba789c8f" providerId="LiveId" clId="{698923DD-4175-4E16-B171-0D7D61CDDF22}" dt="2022-06-19T06:39:23.166" v="987"/>
          <ac:cxnSpMkLst>
            <pc:docMk/>
            <pc:sldMk cId="1584829185" sldId="440"/>
            <ac:cxnSpMk id="18" creationId="{87674B4D-3B7E-BDC2-E385-7D5DEACC979F}"/>
          </ac:cxnSpMkLst>
        </pc:cxnChg>
        <pc:cxnChg chg="add mod">
          <ac:chgData name="Manish Sharma" userId="b799adb9ba789c8f" providerId="LiveId" clId="{698923DD-4175-4E16-B171-0D7D61CDDF22}" dt="2022-06-19T06:40:13.174" v="988"/>
          <ac:cxnSpMkLst>
            <pc:docMk/>
            <pc:sldMk cId="1584829185" sldId="440"/>
            <ac:cxnSpMk id="20" creationId="{D18366F5-DA2D-77E9-58E9-7309F23BC949}"/>
          </ac:cxnSpMkLst>
        </pc:cxnChg>
        <pc:cxnChg chg="add mod">
          <ac:chgData name="Manish Sharma" userId="b799adb9ba789c8f" providerId="LiveId" clId="{698923DD-4175-4E16-B171-0D7D61CDDF22}" dt="2022-06-19T06:41:43.898" v="990"/>
          <ac:cxnSpMkLst>
            <pc:docMk/>
            <pc:sldMk cId="1584829185" sldId="440"/>
            <ac:cxnSpMk id="27" creationId="{39030782-13A9-6D8C-B5AB-118350F371F9}"/>
          </ac:cxnSpMkLst>
        </pc:cxnChg>
        <pc:cxnChg chg="add mod">
          <ac:chgData name="Manish Sharma" userId="b799adb9ba789c8f" providerId="LiveId" clId="{698923DD-4175-4E16-B171-0D7D61CDDF22}" dt="2022-06-19T06:41:55.212" v="991"/>
          <ac:cxnSpMkLst>
            <pc:docMk/>
            <pc:sldMk cId="1584829185" sldId="440"/>
            <ac:cxnSpMk id="29" creationId="{1B871EDF-CC87-2828-08ED-524D46E4A8E2}"/>
          </ac:cxnSpMkLst>
        </pc:cxnChg>
      </pc:sldChg>
      <pc:sldChg chg="addSp modSp add mod">
        <pc:chgData name="Manish Sharma" userId="b799adb9ba789c8f" providerId="LiveId" clId="{698923DD-4175-4E16-B171-0D7D61CDDF22}" dt="2022-06-19T09:58:41.153" v="1017" actId="167"/>
        <pc:sldMkLst>
          <pc:docMk/>
          <pc:sldMk cId="345498940" sldId="441"/>
        </pc:sldMkLst>
        <pc:spChg chg="mod">
          <ac:chgData name="Manish Sharma" userId="b799adb9ba789c8f" providerId="LiveId" clId="{698923DD-4175-4E16-B171-0D7D61CDDF22}" dt="2022-06-19T09:56:32.372" v="1007" actId="20577"/>
          <ac:spMkLst>
            <pc:docMk/>
            <pc:sldMk cId="345498940" sldId="441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9:56:39.066" v="1008"/>
          <ac:spMkLst>
            <pc:docMk/>
            <pc:sldMk cId="345498940" sldId="441"/>
            <ac:spMk id="39" creationId="{5E87151E-78A2-D7D3-6D07-B4F2F7D1B744}"/>
          </ac:spMkLst>
        </pc:spChg>
        <pc:spChg chg="add mod">
          <ac:chgData name="Manish Sharma" userId="b799adb9ba789c8f" providerId="LiveId" clId="{698923DD-4175-4E16-B171-0D7D61CDDF22}" dt="2022-06-19T09:56:46.438" v="1009"/>
          <ac:spMkLst>
            <pc:docMk/>
            <pc:sldMk cId="345498940" sldId="441"/>
            <ac:spMk id="40" creationId="{9DF8B8AC-F300-C011-957C-464B8C39D8E2}"/>
          </ac:spMkLst>
        </pc:spChg>
        <pc:spChg chg="add mod">
          <ac:chgData name="Manish Sharma" userId="b799adb9ba789c8f" providerId="LiveId" clId="{698923DD-4175-4E16-B171-0D7D61CDDF22}" dt="2022-06-19T09:56:54.087" v="1010"/>
          <ac:spMkLst>
            <pc:docMk/>
            <pc:sldMk cId="345498940" sldId="441"/>
            <ac:spMk id="43" creationId="{D9D6883E-D270-5200-80AC-22938EB43133}"/>
          </ac:spMkLst>
        </pc:spChg>
        <pc:spChg chg="add mod ord">
          <ac:chgData name="Manish Sharma" userId="b799adb9ba789c8f" providerId="LiveId" clId="{698923DD-4175-4E16-B171-0D7D61CDDF22}" dt="2022-06-19T09:58:41.153" v="1017" actId="167"/>
          <ac:spMkLst>
            <pc:docMk/>
            <pc:sldMk cId="345498940" sldId="441"/>
            <ac:spMk id="44" creationId="{D8C579B7-C093-942E-4AA8-303F277F85A9}"/>
          </ac:spMkLst>
        </pc:sp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1" creationId="{CAE082E0-5095-E9A5-488C-F27168CBD23B}"/>
          </ac:cxnSpMkLst>
        </pc:cxn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2" creationId="{881B6374-8F53-D1D1-7D28-6AEA7D9FAB1F}"/>
          </ac:cxnSpMkLst>
        </pc:cxnChg>
      </pc:sldChg>
      <pc:sldChg chg="add">
        <pc:chgData name="Manish Sharma" userId="b799adb9ba789c8f" providerId="LiveId" clId="{698923DD-4175-4E16-B171-0D7D61CDDF22}" dt="2022-06-19T11:20:20.618" v="1117"/>
        <pc:sldMkLst>
          <pc:docMk/>
          <pc:sldMk cId="716795003" sldId="442"/>
        </pc:sldMkLst>
      </pc:sldChg>
      <pc:sldChg chg="modSp add mod">
        <pc:chgData name="Manish Sharma" userId="b799adb9ba789c8f" providerId="LiveId" clId="{698923DD-4175-4E16-B171-0D7D61CDDF22}" dt="2022-06-19T11:24:03.414" v="1199" actId="20577"/>
        <pc:sldMkLst>
          <pc:docMk/>
          <pc:sldMk cId="4182215369" sldId="443"/>
        </pc:sldMkLst>
        <pc:spChg chg="mod">
          <ac:chgData name="Manish Sharma" userId="b799adb9ba789c8f" providerId="LiveId" clId="{698923DD-4175-4E16-B171-0D7D61CDDF22}" dt="2022-06-19T11:22:34.417" v="1141" actId="20577"/>
          <ac:spMkLst>
            <pc:docMk/>
            <pc:sldMk cId="4182215369" sldId="443"/>
            <ac:spMk id="3" creationId="{96464234-4D43-4CF8-BF0A-3F91EF4FA0CB}"/>
          </ac:spMkLst>
        </pc:spChg>
        <pc:spChg chg="mod">
          <ac:chgData name="Manish Sharma" userId="b799adb9ba789c8f" providerId="LiveId" clId="{698923DD-4175-4E16-B171-0D7D61CDDF22}" dt="2022-06-19T11:24:03.414" v="1199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">
        <pc:chgData name="Manish Sharma" userId="b799adb9ba789c8f" providerId="LiveId" clId="{698923DD-4175-4E16-B171-0D7D61CDDF22}" dt="2022-06-19T11:22:46.918" v="1142"/>
        <pc:sldMkLst>
          <pc:docMk/>
          <pc:sldMk cId="1412042572" sldId="444"/>
        </pc:sldMkLst>
      </pc:sldChg>
      <pc:sldChg chg="add">
        <pc:chgData name="Manish Sharma" userId="b799adb9ba789c8f" providerId="LiveId" clId="{698923DD-4175-4E16-B171-0D7D61CDDF22}" dt="2022-06-19T11:23:05.163" v="1143"/>
        <pc:sldMkLst>
          <pc:docMk/>
          <pc:sldMk cId="603927035" sldId="445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1E06067A-49EA-4561-BF94-0B38AACB87C5}"/>
    <pc:docChg chg="undo custSel addSld delSld modSld">
      <pc:chgData name="Manish Sharma" userId="b799adb9ba789c8f" providerId="LiveId" clId="{1E06067A-49EA-4561-BF94-0B38AACB87C5}" dt="2022-07-14T11:43:15.083" v="1296" actId="20577"/>
      <pc:docMkLst>
        <pc:docMk/>
      </pc:docMkLst>
      <pc:sldChg chg="add del">
        <pc:chgData name="Manish Sharma" userId="b799adb9ba789c8f" providerId="LiveId" clId="{1E06067A-49EA-4561-BF94-0B38AACB87C5}" dt="2022-07-12T04:31:57.969" v="47"/>
        <pc:sldMkLst>
          <pc:docMk/>
          <pc:sldMk cId="3343896531" sldId="261"/>
        </pc:sldMkLst>
      </pc:sldChg>
      <pc:sldChg chg="add del">
        <pc:chgData name="Manish Sharma" userId="b799adb9ba789c8f" providerId="LiveId" clId="{1E06067A-49EA-4561-BF94-0B38AACB87C5}" dt="2022-07-12T04:13:04.196" v="41"/>
        <pc:sldMkLst>
          <pc:docMk/>
          <pc:sldMk cId="2942799856" sldId="262"/>
        </pc:sldMkLst>
      </pc:sldChg>
      <pc:sldChg chg="add del">
        <pc:chgData name="Manish Sharma" userId="b799adb9ba789c8f" providerId="LiveId" clId="{1E06067A-49EA-4561-BF94-0B38AACB87C5}" dt="2022-07-12T11:32:14.160" v="438"/>
        <pc:sldMkLst>
          <pc:docMk/>
          <pc:sldMk cId="337758348" sldId="270"/>
        </pc:sldMkLst>
      </pc:sldChg>
      <pc:sldChg chg="add del">
        <pc:chgData name="Manish Sharma" userId="b799adb9ba789c8f" providerId="LiveId" clId="{1E06067A-49EA-4561-BF94-0B38AACB87C5}" dt="2022-07-12T11:33:34.093" v="439"/>
        <pc:sldMkLst>
          <pc:docMk/>
          <pc:sldMk cId="1800526853" sldId="272"/>
        </pc:sldMkLst>
      </pc:sldChg>
      <pc:sldChg chg="add del">
        <pc:chgData name="Manish Sharma" userId="b799adb9ba789c8f" providerId="LiveId" clId="{1E06067A-49EA-4561-BF94-0B38AACB87C5}" dt="2022-07-13T04:09:23.828" v="1251"/>
        <pc:sldMkLst>
          <pc:docMk/>
          <pc:sldMk cId="1937767460" sldId="276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1535532918" sldId="290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927873483" sldId="291"/>
        </pc:sldMkLst>
      </pc:sldChg>
      <pc:sldChg chg="add del">
        <pc:chgData name="Manish Sharma" userId="b799adb9ba789c8f" providerId="LiveId" clId="{1E06067A-49EA-4561-BF94-0B38AACB87C5}" dt="2022-07-14T04:58:57.238" v="1270"/>
        <pc:sldMkLst>
          <pc:docMk/>
          <pc:sldMk cId="4125748975" sldId="292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776691465" sldId="296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063019643" sldId="30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78541214" sldId="302"/>
        </pc:sldMkLst>
      </pc:sldChg>
      <pc:sldChg chg="addSp modSp new">
        <pc:chgData name="Manish Sharma" userId="b799adb9ba789c8f" providerId="LiveId" clId="{1E06067A-49EA-4561-BF94-0B38AACB87C5}" dt="2022-07-12T03:50:55.220" v="7"/>
        <pc:sldMkLst>
          <pc:docMk/>
          <pc:sldMk cId="4250228821" sldId="302"/>
        </pc:sldMkLst>
        <pc:spChg chg="add 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2" creationId="{1E5811EE-136A-A140-B431-98E75A5621DF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4" creationId="{12334878-ECF2-11D1-8787-44DC45DB91A2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5" creationId="{372ACBA7-0F22-6314-8567-D5A0F7F447B7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7" creationId="{1F99F300-AEFD-BC32-F413-3B3D5C47A405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8" creationId="{2624EB20-74E9-A5F4-40A5-858A41235C18}"/>
          </ac:spMkLst>
        </pc:spChg>
        <pc:spChg chg="add mod">
          <ac:chgData name="Manish Sharma" userId="b799adb9ba789c8f" providerId="LiveId" clId="{1E06067A-49EA-4561-BF94-0B38AACB87C5}" dt="2022-07-12T03:49:48.722" v="3"/>
          <ac:spMkLst>
            <pc:docMk/>
            <pc:sldMk cId="4250228821" sldId="302"/>
            <ac:spMk id="9" creationId="{136FC67F-A5B9-D8C1-F644-616982A11E6C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1" creationId="{84451A7A-0A52-CE21-EA04-E518987433D9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3" creationId="{F9E31E4F-DC2A-712A-FDD9-89A5999B9059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4" creationId="{37ABE339-95AE-7790-C9E1-FF6307B9F88A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5" creationId="{FE512A7B-CFF5-5A48-8D6B-7F3FDD24A57B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6" creationId="{66B5AE38-2DF0-3BF7-5EC3-D33539BF35FE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7" creationId="{5F88BB0E-2360-4919-E033-94350C192344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8" creationId="{82F07F01-F449-076D-BE41-1ADB1E3F2C83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1" creationId="{C89DED05-24C7-99CB-FB25-EFE278B3F292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2" creationId="{42225954-F224-C356-86AE-13AF37B2B658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4" creationId="{88648FBA-66F0-D6E0-5E85-3A41EFB9F5A5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5" creationId="{463E3CAF-E462-E5D0-EAA2-BC2EBD0F8819}"/>
          </ac:spMkLst>
        </pc:s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3" creationId="{B5484223-1A12-C302-8EE3-16E561EBE97C}"/>
          </ac:grpSpMkLst>
        </pc:gr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6" creationId="{8C50A26A-DC05-0E6C-9AB5-79E17C3CCFBB}"/>
          </ac:grpSpMkLst>
        </pc:grpChg>
        <pc:grpChg chg="add mod">
          <ac:chgData name="Manish Sharma" userId="b799adb9ba789c8f" providerId="LiveId" clId="{1E06067A-49EA-4561-BF94-0B38AACB87C5}" dt="2022-07-12T03:50:55.220" v="7"/>
          <ac:grpSpMkLst>
            <pc:docMk/>
            <pc:sldMk cId="4250228821" sldId="302"/>
            <ac:grpSpMk id="23" creationId="{F8D4F347-37F6-292F-37BA-BC8FD38A2C5B}"/>
          </ac:grpSpMkLst>
        </pc:grp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0" creationId="{5393F42C-B32F-A737-E6AB-D086D709DAE4}"/>
          </ac:cxnSpMkLst>
        </pc:cxn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2" creationId="{6AC904BD-3124-CCAF-9024-0ECF39B4E6B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19" creationId="{8CEE6475-BE45-9E34-B947-536F16895F0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20" creationId="{876A2A21-EB78-B410-BBE3-18E5B5F4CC7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4185702" sldId="303"/>
        </pc:sldMkLst>
      </pc:sldChg>
      <pc:sldChg chg="addSp modSp new">
        <pc:chgData name="Manish Sharma" userId="b799adb9ba789c8f" providerId="LiveId" clId="{1E06067A-49EA-4561-BF94-0B38AACB87C5}" dt="2022-07-12T03:53:45.716" v="14"/>
        <pc:sldMkLst>
          <pc:docMk/>
          <pc:sldMk cId="3736148090" sldId="303"/>
        </pc:sldMkLst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2" creationId="{D27221BE-5F58-93E6-5E5C-4EA206A63317}"/>
          </ac:spMkLst>
        </pc:spChg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5" creationId="{F10917DB-AA18-A0AD-21A9-F7F7AB30B5BD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7" creationId="{FCCC8E03-FD40-E89E-FB02-6B6B44FB44A3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8" creationId="{835390AF-731C-922B-C97D-31063D1E1D9A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0" creationId="{6229E9D3-09BA-F6B3-7272-4E0CC5744F57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1" creationId="{EB2856BF-3001-2BBD-8613-50EE38CACE86}"/>
          </ac:spMkLst>
        </pc:spChg>
        <pc:spChg chg="add mod">
          <ac:chgData name="Manish Sharma" userId="b799adb9ba789c8f" providerId="LiveId" clId="{1E06067A-49EA-4561-BF94-0B38AACB87C5}" dt="2022-07-12T03:52:39.590" v="11"/>
          <ac:spMkLst>
            <pc:docMk/>
            <pc:sldMk cId="3736148090" sldId="303"/>
            <ac:spMk id="13" creationId="{103D00E8-2A67-5F88-B056-618B2B951F56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4" creationId="{A1CDB008-28AB-4258-12B5-2E1FC659A401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6" creationId="{40588F37-4C46-C945-EEFC-313B6F3D42FD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8" creationId="{2B80D50D-E8F7-0DB8-9CB0-54F5057F48D3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19" creationId="{FFFBF0AA-014E-3DF4-7BC7-7BDBB0343EF4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0" creationId="{FF664894-579B-1593-1681-50616E135451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1" creationId="{58A9A159-0247-D8EB-509E-D151947DCF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2" creationId="{D008A98A-EED7-18FA-9949-03DC883835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3" creationId="{9D93BA06-BAC5-5F07-2C0E-F64AA897F808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5" creationId="{3A465E49-D0AD-B8F3-2218-5B050806C55C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6" creationId="{D15DBA4C-6EB1-F5E9-414B-8025064F0377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8" creationId="{E7D0621F-C7A0-2F20-7CA0-A0E6487EA83B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9" creationId="{634F26B5-0591-A225-DFFB-AE3C6274E606}"/>
          </ac:spMkLst>
        </pc:s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6" creationId="{6EA3A1B0-6F0E-5974-82AF-CA09CE050DA4}"/>
          </ac:grpSpMkLst>
        </pc:gr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9" creationId="{CD740FBD-77E3-F752-AD46-E18A922A8C16}"/>
          </ac:grpSpMkLst>
        </pc:grpChg>
        <pc:grpChg chg="add mod">
          <ac:chgData name="Manish Sharma" userId="b799adb9ba789c8f" providerId="LiveId" clId="{1E06067A-49EA-4561-BF94-0B38AACB87C5}" dt="2022-07-12T03:53:45.716" v="14"/>
          <ac:grpSpMkLst>
            <pc:docMk/>
            <pc:sldMk cId="3736148090" sldId="303"/>
            <ac:grpSpMk id="27" creationId="{0A1CBB53-85F1-6800-3AED-7B310EBD0DEE}"/>
          </ac:grpSpMkLst>
        </pc:grp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3" creationId="{FC9D7244-1BD8-151F-0785-055A0FBCA512}"/>
          </ac:cxnSpMkLst>
        </pc:cxn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4" creationId="{440BCB2A-88B6-0B21-9B1C-55B32EE9DDC8}"/>
          </ac:cxnSpMkLst>
        </pc:cxnChg>
        <pc:cxnChg chg="add mod">
          <ac:chgData name="Manish Sharma" userId="b799adb9ba789c8f" providerId="LiveId" clId="{1E06067A-49EA-4561-BF94-0B38AACB87C5}" dt="2022-07-12T03:52:33.172" v="10"/>
          <ac:cxnSpMkLst>
            <pc:docMk/>
            <pc:sldMk cId="3736148090" sldId="303"/>
            <ac:cxnSpMk id="12" creationId="{0C4B464F-AE0B-6508-0A2D-C26CCD6B0D9C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5" creationId="{B93CE2E0-4D13-5385-A4AF-4332883B18D4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7" creationId="{6EEB7A51-36FD-75E6-902B-DE7C511F7BE1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24" creationId="{BD70032F-C60C-9406-E15F-9B68CCE9C710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30" creationId="{854EC074-2CF3-A911-E5A4-FDD667B18C2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74613534" sldId="304"/>
        </pc:sldMkLst>
      </pc:sldChg>
      <pc:sldChg chg="addSp modSp new">
        <pc:chgData name="Manish Sharma" userId="b799adb9ba789c8f" providerId="LiveId" clId="{1E06067A-49EA-4561-BF94-0B38AACB87C5}" dt="2022-07-12T03:57:24.782" v="24"/>
        <pc:sldMkLst>
          <pc:docMk/>
          <pc:sldMk cId="3302561693" sldId="304"/>
        </pc:sldMkLst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2" creationId="{1E3E54A3-414A-8995-9A30-84885C71EFD3}"/>
          </ac:spMkLst>
        </pc:spChg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5" creationId="{7A958D68-E017-A291-D6B9-BF6E71C4703E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7" creationId="{70F8F6D4-9FBC-31DD-D181-D1AACA532980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8" creationId="{154B9567-348A-A417-3604-B321ACE556D8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0" creationId="{D186BAC1-2229-00A1-1E77-4C66FC11D2B1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1" creationId="{2CF16EB2-E0AC-A8E7-75C8-25AFDC5BD1EF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3" creationId="{2B1FD4A8-8AF5-6E69-F2A4-63B4151D9FA3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4" creationId="{05E57457-9F1D-2AC3-81BD-8A46B7D457B3}"/>
          </ac:spMkLst>
        </pc:spChg>
        <pc:spChg chg="add mod">
          <ac:chgData name="Manish Sharma" userId="b799adb9ba789c8f" providerId="LiveId" clId="{1E06067A-49EA-4561-BF94-0B38AACB87C5}" dt="2022-07-12T03:55:37.673" v="18"/>
          <ac:spMkLst>
            <pc:docMk/>
            <pc:sldMk cId="3302561693" sldId="304"/>
            <ac:spMk id="15" creationId="{5E9903CE-D7FF-9061-5194-B1D5F207A42A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7" creationId="{82094E61-534D-BA8A-F448-F97F3B1994E2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8" creationId="{04BE3B13-5E4C-2D4A-CEA9-070BB1F9CB2B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20" creationId="{6AB5F6AF-0050-895E-9E06-E1FE08578232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2" creationId="{EBED427F-6945-2125-BA57-2C81830BF1A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3" creationId="{346E00AA-2EA0-217F-6072-7D60754974F8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4" creationId="{5800EFB5-E57C-26C4-1CB2-8EAA3B0AE954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5" creationId="{DB5611A5-CD37-8C67-C671-F21D55A73F3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6" creationId="{176BD48E-E8FC-A2D3-499C-E00888F4D7DB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29" creationId="{00A06469-8368-9A02-CBDB-7C0D64D897ED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30" creationId="{C75C35B3-7FAC-4AB9-178D-C2C2EDC86722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1" creationId="{A99F3EE2-635F-9BB5-0250-962ECCD36C4E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3" creationId="{70BE5F13-41C2-2B14-D74B-A0F18525275B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5" creationId="{C6322396-B5BD-BC50-FBC1-CBC3922405EA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6" creationId="{4983E0A5-6657-57E8-E097-8786C558036E}"/>
          </ac:spMkLst>
        </pc:spChg>
        <pc:spChg chg="add mod">
          <ac:chgData name="Manish Sharma" userId="b799adb9ba789c8f" providerId="LiveId" clId="{1E06067A-49EA-4561-BF94-0B38AACB87C5}" dt="2022-07-12T03:57:24.782" v="24"/>
          <ac:spMkLst>
            <pc:docMk/>
            <pc:sldMk cId="3302561693" sldId="304"/>
            <ac:spMk id="37" creationId="{FA5367CB-55DC-E79E-04F8-7B12D53893A8}"/>
          </ac:spMkLst>
        </pc:s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6" creationId="{E15EB082-A3C6-3153-5775-FDC3D9A374AA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9" creationId="{9951E05B-81B7-0FFE-E1D7-38784C6F6475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12" creationId="{AEEBC49D-C322-D7C4-B4CA-60AB49241A1F}"/>
          </ac:grpSpMkLst>
        </pc:grpChg>
        <pc:grpChg chg="add mod">
          <ac:chgData name="Manish Sharma" userId="b799adb9ba789c8f" providerId="LiveId" clId="{1E06067A-49EA-4561-BF94-0B38AACB87C5}" dt="2022-07-12T03:57:09.893" v="23"/>
          <ac:grpSpMkLst>
            <pc:docMk/>
            <pc:sldMk cId="3302561693" sldId="304"/>
            <ac:grpSpMk id="34" creationId="{3CEBF25F-2AEA-C9D5-853C-EE5DA2C9235C}"/>
          </ac:grpSpMkLst>
        </pc:grp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3" creationId="{0F3D3DD4-6AEC-2275-DEC8-48DBBE2BE1EB}"/>
          </ac:cxnSpMkLst>
        </pc:cxn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4" creationId="{A1418357-0D56-F7D8-D016-3D6D33022A93}"/>
          </ac:cxnSpMkLst>
        </pc:cxnChg>
        <pc:cxnChg chg="add mod">
          <ac:chgData name="Manish Sharma" userId="b799adb9ba789c8f" providerId="LiveId" clId="{1E06067A-49EA-4561-BF94-0B38AACB87C5}" dt="2022-07-12T03:55:37.673" v="18"/>
          <ac:cxnSpMkLst>
            <pc:docMk/>
            <pc:sldMk cId="3302561693" sldId="304"/>
            <ac:cxnSpMk id="16" creationId="{26834E77-736C-60DB-04B4-2CC8A2E9FBBF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19" creationId="{789B56F5-885A-C801-BF09-281D7CA465E2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21" creationId="{045C3EAC-428E-4859-279E-982ED109BDB6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7" creationId="{43898323-2C69-8528-95DF-79438494E2C1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8" creationId="{A24C89FF-0752-CAA0-6AA3-C9A6D61012F9}"/>
          </ac:cxnSpMkLst>
        </pc:cxnChg>
        <pc:cxnChg chg="add mod">
          <ac:chgData name="Manish Sharma" userId="b799adb9ba789c8f" providerId="LiveId" clId="{1E06067A-49EA-4561-BF94-0B38AACB87C5}" dt="2022-07-12T03:56:47.427" v="22"/>
          <ac:cxnSpMkLst>
            <pc:docMk/>
            <pc:sldMk cId="3302561693" sldId="304"/>
            <ac:cxnSpMk id="32" creationId="{94364EEC-3FAF-B7AD-53B2-08658B391D63}"/>
          </ac:cxnSpMkLst>
        </pc:cxnChg>
      </pc:sldChg>
      <pc:sldChg chg="addSp modSp new">
        <pc:chgData name="Manish Sharma" userId="b799adb9ba789c8f" providerId="LiveId" clId="{1E06067A-49EA-4561-BF94-0B38AACB87C5}" dt="2022-07-12T04:12:36.733" v="39"/>
        <pc:sldMkLst>
          <pc:docMk/>
          <pc:sldMk cId="1229907135" sldId="305"/>
        </pc:sldMkLst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2" creationId="{08D52225-EAE0-B4FF-9CEA-194DE6895F3C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3" creationId="{64DBFA78-A010-22FD-1927-EAAD709CC0C1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4" creationId="{E58CF5C7-48AE-A9D9-B2A3-13B9EFA7CB21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6" creationId="{155D61CD-0AB0-8514-EA38-09FC433375A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7" creationId="{343434DF-D08D-C827-4721-C09F52AA4B16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9" creationId="{798BBDB4-6414-8E7F-B83C-7B224B47B263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0" creationId="{A903E547-E763-8D5F-E01F-769C381E100F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2" creationId="{6D8525E9-8679-E56F-4101-1C7AE309358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3" creationId="{0D7BD93F-A18D-5137-7379-386ABF88AD7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6" creationId="{0CB30762-744B-3E81-4040-6F6A462EE8A8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7" creationId="{98F4BB78-E8ED-382F-9A08-FC386753B4D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9" creationId="{4A4624AC-8EAE-942E-1322-AA394B5B6102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0" creationId="{D1C73597-3E9F-9537-AA13-A7EB73FDF22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1" creationId="{C70D0102-22D5-6BF0-2736-4F4361C72FB4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2" creationId="{C3F8777E-62A8-E88B-0EE5-D05D04A63FE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3" creationId="{92884C72-C64A-74A2-856F-3C121139FC87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4" creationId="{058305AD-4EB5-3AFB-AED7-981B10AF5008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5" creationId="{8B0BF0FC-EC31-E878-3C3F-619ADE21EC7F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7" creationId="{716E2520-A8F8-A916-FF5A-8D64B010F05B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9" creationId="{56C01D60-33A7-E64D-3980-480FC56301E2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0" creationId="{E39EB4A1-41C9-B69D-B627-612CE00ECC35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1" creationId="{4645C51C-0110-B54B-D262-5E5870CB0FA4}"/>
          </ac:spMkLst>
        </pc:spChg>
        <pc:spChg chg="add mod">
          <ac:chgData name="Manish Sharma" userId="b799adb9ba789c8f" providerId="LiveId" clId="{1E06067A-49EA-4561-BF94-0B38AACB87C5}" dt="2022-07-12T04:03:59.926" v="30"/>
          <ac:spMkLst>
            <pc:docMk/>
            <pc:sldMk cId="1229907135" sldId="305"/>
            <ac:spMk id="34" creationId="{93107BF8-8073-EDE3-7D65-E4E67AE0F26C}"/>
          </ac:spMkLst>
        </pc:spChg>
        <pc:spChg chg="add mod">
          <ac:chgData name="Manish Sharma" userId="b799adb9ba789c8f" providerId="LiveId" clId="{1E06067A-49EA-4561-BF94-0B38AACB87C5}" dt="2022-07-12T04:04:47.091" v="31"/>
          <ac:spMkLst>
            <pc:docMk/>
            <pc:sldMk cId="1229907135" sldId="305"/>
            <ac:spMk id="35" creationId="{D1F1DDAF-31D9-33DB-8E42-4EAB401298D4}"/>
          </ac:spMkLst>
        </pc:spChg>
        <pc:spChg chg="add mod">
          <ac:chgData name="Manish Sharma" userId="b799adb9ba789c8f" providerId="LiveId" clId="{1E06067A-49EA-4561-BF94-0B38AACB87C5}" dt="2022-07-12T04:05:26.100" v="32"/>
          <ac:spMkLst>
            <pc:docMk/>
            <pc:sldMk cId="1229907135" sldId="305"/>
            <ac:spMk id="36" creationId="{3C3A4315-0F0A-FA76-330A-0487A46B103D}"/>
          </ac:spMkLst>
        </pc:spChg>
        <pc:spChg chg="add mod">
          <ac:chgData name="Manish Sharma" userId="b799adb9ba789c8f" providerId="LiveId" clId="{1E06067A-49EA-4561-BF94-0B38AACB87C5}" dt="2022-07-12T04:10:52.755" v="33"/>
          <ac:spMkLst>
            <pc:docMk/>
            <pc:sldMk cId="1229907135" sldId="305"/>
            <ac:spMk id="37" creationId="{8608EDD7-82B6-AE94-A4FF-D17BBE63232B}"/>
          </ac:spMkLst>
        </pc:spChg>
        <pc:spChg chg="add mod">
          <ac:chgData name="Manish Sharma" userId="b799adb9ba789c8f" providerId="LiveId" clId="{1E06067A-49EA-4561-BF94-0B38AACB87C5}" dt="2022-07-12T04:12:36.733" v="39"/>
          <ac:spMkLst>
            <pc:docMk/>
            <pc:sldMk cId="1229907135" sldId="305"/>
            <ac:spMk id="38" creationId="{B1EC3DD7-43BE-1E8F-C903-9713450735F4}"/>
          </ac:spMkLst>
        </pc:s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5" creationId="{7FBCA465-5B01-B735-11DA-13DF966E9D04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8" creationId="{9D2F06B0-3DC4-42CC-ADD7-BF7CECF31D22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11" creationId="{932A4B58-665F-AB14-31D0-6772FAA66538}"/>
          </ac:grpSpMkLst>
        </pc:grpChg>
        <pc:cxnChg chg="add mod">
          <ac:chgData name="Manish Sharma" userId="b799adb9ba789c8f" providerId="LiveId" clId="{1E06067A-49EA-4561-BF94-0B38AACB87C5}" dt="2022-07-12T04:02:51.389" v="26"/>
          <ac:cxnSpMkLst>
            <pc:docMk/>
            <pc:sldMk cId="1229907135" sldId="305"/>
            <ac:cxnSpMk id="14" creationId="{906D149D-6FAD-7D5A-AAD0-007E96CA6CE3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5" creationId="{BA382BE7-44BE-3575-E48A-CBC2D41F3985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8" creationId="{FFED41DD-AA9F-5AD1-D8E9-A80AD8C28CD1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6" creationId="{53A51809-8ECE-E83F-2680-CAB4D10B625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8" creationId="{CF13A772-A5E6-5BEF-F97E-5DF05F7F7DB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2" creationId="{1C95EAD2-AF8A-15D1-BD1B-E4088504570E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3" creationId="{933BBB2B-04AB-0399-9F12-7EAB45B547B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045290228" sldId="30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5778640" sldId="306"/>
        </pc:sldMkLst>
      </pc:sldChg>
      <pc:sldChg chg="addSp delSp modSp new mod">
        <pc:chgData name="Manish Sharma" userId="b799adb9ba789c8f" providerId="LiveId" clId="{1E06067A-49EA-4561-BF94-0B38AACB87C5}" dt="2022-07-12T04:12:40.314" v="40"/>
        <pc:sldMkLst>
          <pc:docMk/>
          <pc:sldMk cId="4023201532" sldId="306"/>
        </pc:sldMkLst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" creationId="{486746FB-1966-0A61-8D9B-EA1465F4755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" creationId="{14C8145F-DC2C-DB1D-ADED-FE789D31043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4" creationId="{6A923FA4-D38B-8C9D-4FBC-C93DE93F6527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6" creationId="{6F67710B-AB56-1DFB-8476-BE759D482594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7" creationId="{DDE25796-1817-E6AD-82DD-2850395DBF6C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9" creationId="{DD4B3D7B-A49C-F37A-2BB7-3BE343DD19E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0" creationId="{8450E37E-1808-E910-EE32-6FB5041B8469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2" creationId="{F34AC40F-A8C7-251B-85C3-8D7C695E2A7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3" creationId="{2844EC78-DDCA-63EE-ABD0-4D91868FB5E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6" creationId="{5B311762-AFB4-6440-EC8E-CD9884A3125A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7" creationId="{89C6A77D-B38D-D6E6-DB27-3065FFC0E477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9" creationId="{A5B23EDD-E593-1462-ACEF-7EB86348746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0" creationId="{8B77E115-55F9-688F-5EAD-3A9F722F17C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1" creationId="{75A60143-9ABC-0FEB-9898-35CCBF323C13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2" creationId="{A1F32424-F0F8-6765-EB13-82F08FF5914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3" creationId="{BB745DE8-2923-D5A1-DD51-62B1D6BC8A4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4" creationId="{514874DB-9E7C-632C-447C-C87F9892DC80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5" creationId="{9FC0BF38-CEC9-9CB9-BC9B-42F6923D71A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7" creationId="{D1992D47-5607-8F32-A965-D2B8E92BB1FD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9" creationId="{A866A302-CE7E-4E59-F7E7-61DB7792674F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0" creationId="{124B55F0-FB55-009A-F7D7-9A9B2434373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1" creationId="{CD2CBACB-22A3-F417-32D3-B0DE89054A5B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4" creationId="{E9914C40-7B4D-27BD-0337-15BD7338B31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5" creationId="{7B724E9F-AAFB-BDF8-339A-9C3AE13C95FF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6" creationId="{E3191D8C-9EA9-5D9B-6EBC-5E461B916EB8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7" creationId="{40A62B4A-807F-4068-3D52-0BCEB28B2CC4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38" creationId="{C281BF07-EF5E-B711-5FC3-BA1B3D3A995B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1" creationId="{AFB126F6-4C94-45C5-CFA1-17B3B0A77E69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2" creationId="{74D5BBF5-7995-2824-7A09-617981DF707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4" creationId="{4E7AE30B-5C1C-F3B0-31BF-62E2D861FE63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5" creationId="{6ADF623B-371F-4BDD-26D6-05F0FB63EB9B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6" creationId="{62902282-BBBE-1A44-2756-A0F0B1B3D7A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8" creationId="{10F5EF5C-3E91-38DC-E7F9-F160D423A171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9" creationId="{799FA560-239E-FFC6-0155-698A273BAF42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0" creationId="{1FD8E854-0213-784E-AA16-E279BD32B9B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2" creationId="{052B3014-7F06-5DFE-9226-EE3DB78B219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3" creationId="{C028ACB9-A80E-331A-E0AE-D662F72879F8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4" creationId="{DB357914-A651-E393-5062-8C990AEBA0C2}"/>
          </ac:spMkLst>
        </pc:spChg>
        <pc:spChg chg="add mod">
          <ac:chgData name="Manish Sharma" userId="b799adb9ba789c8f" providerId="LiveId" clId="{1E06067A-49EA-4561-BF94-0B38AACB87C5}" dt="2022-07-12T04:12:40.314" v="40"/>
          <ac:spMkLst>
            <pc:docMk/>
            <pc:sldMk cId="4023201532" sldId="306"/>
            <ac:spMk id="58" creationId="{661045E7-DBBE-A3CF-CC70-A5C39422A6B9}"/>
          </ac:spMkLst>
        </pc:s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5" creationId="{578EE1EA-9553-D9FF-24AA-BFBFE2134C89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8" creationId="{398EF138-1170-9786-586A-D972AB4DB117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11" creationId="{61BFB38C-6ACB-4A7A-6936-D3AB6D48F4B2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3" creationId="{CA6488E5-0B4F-8A20-146A-696D4B535993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7" creationId="{74A85CC6-16FC-399E-14EE-7375D673BF0E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51" creationId="{3ABB7FCC-AC78-0244-E685-87D25B6F361F}"/>
          </ac:grpSpMkLst>
        </pc:grp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4" creationId="{1241C1E8-6389-BCF3-4B83-1A9EEF07AF6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5" creationId="{71268C89-3749-7F27-775D-D9BDB6C849A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8" creationId="{0B6AB31C-A2D3-FEAD-7FC1-32562A9E61A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6" creationId="{C3DC24A9-E792-F562-BDF5-86C223B6907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8" creationId="{C0BD85C5-F674-8AAB-DA40-F85EB856878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2" creationId="{2C4FC0CA-B85D-B65B-B0C8-19EF534871C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3" creationId="{8C2C6E39-5A60-32F0-494A-A359CB615886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39" creationId="{FC3E89C9-765B-7657-214E-290517354389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40" creationId="{4A8621E6-BF63-892E-D607-F7AD1F8CDDE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5" creationId="{724DE4AE-5A6E-F264-A75A-1EF4123BF159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6" creationId="{EA13E2CC-A092-8310-14F7-20F3C7A4441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7" creationId="{BA18EC9C-2FF9-2CFA-7F57-4107694C57EA}"/>
          </ac:cxnSpMkLst>
        </pc:cxnChg>
      </pc:sldChg>
      <pc:sldChg chg="addSp delSp modSp new mod setBg">
        <pc:chgData name="Manish Sharma" userId="b799adb9ba789c8f" providerId="LiveId" clId="{1E06067A-49EA-4561-BF94-0B38AACB87C5}" dt="2022-07-12T04:17:59.160" v="46" actId="26606"/>
        <pc:sldMkLst>
          <pc:docMk/>
          <pc:sldMk cId="994408488" sldId="307"/>
        </pc:sldMkLst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2" creationId="{E3CF53EC-1573-87D4-87A3-3C4E417B8CCE}"/>
          </ac:spMkLst>
        </pc:spChg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3" creationId="{09BA7BA2-F6AE-7632-704D-84935657D9B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0" creationId="{32BC26D8-82FB-445E-AA49-62A77D7C1EE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2" creationId="{CB44330D-EA18-4254-AA95-EB49948539B8}"/>
          </ac:spMkLst>
        </pc:spChg>
        <pc:picChg chg="add mod">
          <ac:chgData name="Manish Sharma" userId="b799adb9ba789c8f" providerId="LiveId" clId="{1E06067A-49EA-4561-BF94-0B38AACB87C5}" dt="2022-07-12T04:17:59.160" v="46" actId="26606"/>
          <ac:picMkLst>
            <pc:docMk/>
            <pc:sldMk cId="994408488" sldId="307"/>
            <ac:picMk id="5" creationId="{3F3645BA-8B78-04E0-05FC-2FF76AC496BC}"/>
          </ac:picMkLst>
        </pc:pic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31594529" sldId="30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74502418" sldId="308"/>
        </pc:sldMkLst>
      </pc:sldChg>
      <pc:sldChg chg="modSp new mod modClrScheme chgLayout">
        <pc:chgData name="Manish Sharma" userId="b799adb9ba789c8f" providerId="LiveId" clId="{1E06067A-49EA-4561-BF94-0B38AACB87C5}" dt="2022-07-12T04:33:03.850" v="57" actId="700"/>
        <pc:sldMkLst>
          <pc:docMk/>
          <pc:sldMk cId="3677526686" sldId="308"/>
        </pc:sldMkLst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2" creationId="{3EB1E9B0-0DCE-7AA0-9BF6-EF8410CBCAEE}"/>
          </ac:spMkLst>
        </pc:spChg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3" creationId="{7D163184-24D7-DB7F-2E2F-8D8733E05004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84061926" sldId="309"/>
        </pc:sldMkLst>
      </pc:sldChg>
      <pc:sldChg chg="addSp delSp modSp new mod">
        <pc:chgData name="Manish Sharma" userId="b799adb9ba789c8f" providerId="LiveId" clId="{1E06067A-49EA-4561-BF94-0B38AACB87C5}" dt="2022-07-12T04:40:14.086" v="175"/>
        <pc:sldMkLst>
          <pc:docMk/>
          <pc:sldMk cId="1667525347" sldId="309"/>
        </pc:sldMkLst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2" creationId="{B578F2DB-7986-D882-3540-74BADC7F1870}"/>
          </ac:spMkLst>
        </pc:spChg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3" creationId="{9ABDDDFF-84AE-47D6-6D30-9B2D66A01453}"/>
          </ac:spMkLst>
        </pc:spChg>
        <pc:spChg chg="add mod">
          <ac:chgData name="Manish Sharma" userId="b799adb9ba789c8f" providerId="LiveId" clId="{1E06067A-49EA-4561-BF94-0B38AACB87C5}" dt="2022-07-12T04:36:04.076" v="60"/>
          <ac:spMkLst>
            <pc:docMk/>
            <pc:sldMk cId="1667525347" sldId="309"/>
            <ac:spMk id="4" creationId="{18CB478A-4BF8-8325-2024-D48A6DDFA42D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5" creationId="{0ED6EE04-3E97-0071-BB1A-1EE88EF8425F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6" creationId="{DB9B5F4D-97DF-C9DA-32D2-D5D19BC75FBB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7" creationId="{6A141D23-C817-B0B0-2BA8-211608E5A818}"/>
          </ac:spMkLst>
        </pc:spChg>
        <pc:spChg chg="add mod">
          <ac:chgData name="Manish Sharma" userId="b799adb9ba789c8f" providerId="LiveId" clId="{1E06067A-49EA-4561-BF94-0B38AACB87C5}" dt="2022-07-12T04:36:55.651" v="62"/>
          <ac:spMkLst>
            <pc:docMk/>
            <pc:sldMk cId="1667525347" sldId="309"/>
            <ac:spMk id="8" creationId="{675B6670-A544-D470-D6A5-7E818E613453}"/>
          </ac:spMkLst>
        </pc:spChg>
        <pc:spChg chg="add mod">
          <ac:chgData name="Manish Sharma" userId="b799adb9ba789c8f" providerId="LiveId" clId="{1E06067A-49EA-4561-BF94-0B38AACB87C5}" dt="2022-07-12T04:37:14.090" v="63"/>
          <ac:spMkLst>
            <pc:docMk/>
            <pc:sldMk cId="1667525347" sldId="309"/>
            <ac:spMk id="9" creationId="{F20A6070-831F-9C49-C0F4-92F46CB983C2}"/>
          </ac:spMkLst>
        </pc:spChg>
        <pc:spChg chg="add mod">
          <ac:chgData name="Manish Sharma" userId="b799adb9ba789c8f" providerId="LiveId" clId="{1E06067A-49EA-4561-BF94-0B38AACB87C5}" dt="2022-07-12T04:38:00.339" v="64"/>
          <ac:spMkLst>
            <pc:docMk/>
            <pc:sldMk cId="1667525347" sldId="309"/>
            <ac:spMk id="11" creationId="{7302FB3D-917D-CC49-AFE4-EBA5129B709E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6" creationId="{3FA587B8-38D3-9E97-CCAC-6F01A41CF8E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7" creationId="{180DA0EE-F9E5-5D2C-0A36-B762A611C64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8" creationId="{6DCBF814-4491-954D-B171-33C7969CCC8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9" creationId="{B83FA2DD-3AD1-F61C-9443-80AC6423973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0" creationId="{E89B51A5-F9D2-8E97-3C4B-58E44AEC1BF4}"/>
          </ac:spMkLst>
        </pc:spChg>
        <pc:spChg chg="add mod">
          <ac:chgData name="Manish Sharma" userId="b799adb9ba789c8f" providerId="LiveId" clId="{1E06067A-49EA-4561-BF94-0B38AACB87C5}" dt="2022-07-12T04:39:43.200" v="174" actId="20577"/>
          <ac:spMkLst>
            <pc:docMk/>
            <pc:sldMk cId="1667525347" sldId="309"/>
            <ac:spMk id="21" creationId="{EFF0721F-8D11-2800-D40B-FAC9DBD25937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3" creationId="{402B2826-F9BD-E8D8-E7D7-D3A71E352382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29" creationId="{221D4C56-0A39-02FD-E9B2-34E65D53A068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30" creationId="{8E5F653C-D7D7-B463-3EB2-14B538EC3F74}"/>
          </ac:spMkLst>
        </pc:sp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0" creationId="{CCA8D138-99B6-CDC3-CD58-19FAA771D30A}"/>
          </ac:cxnSpMkLst>
        </pc:cxn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2" creationId="{3C33FF55-89FF-2576-DE32-0C29441F9135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3" creationId="{D6B5BF5B-EA71-5CED-5272-C912A45DF722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4" creationId="{CECE6875-CD7B-1A4A-A4BC-F24CC5F8FF86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5" creationId="{50735411-45BD-2CBE-16AF-398FB3BE2EC0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2" creationId="{6C47349B-D230-D319-3613-6CFE1760EE7E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4" creationId="{7E14AEC3-670D-C222-1DD0-236BE06ED6C7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5" creationId="{238CE006-7586-ADF7-53CC-50F2F82B5B25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6" creationId="{3D38CDFC-CAB2-FD02-B5A2-72FCC9BA8EDF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7" creationId="{2A79ED61-5FE4-0A32-3FF2-2A72617BE5F4}"/>
          </ac:cxnSpMkLst>
        </pc:cxnChg>
        <pc:cxnChg chg="add mod">
          <ac:chgData name="Manish Sharma" userId="b799adb9ba789c8f" providerId="LiveId" clId="{1E06067A-49EA-4561-BF94-0B38AACB87C5}" dt="2022-07-12T04:40:14.086" v="175"/>
          <ac:cxnSpMkLst>
            <pc:docMk/>
            <pc:sldMk cId="1667525347" sldId="309"/>
            <ac:cxnSpMk id="28" creationId="{4056CAF1-4CD4-FE6E-A291-DCB1EB9AEE68}"/>
          </ac:cxnSpMkLst>
        </pc:cxnChg>
      </pc:sldChg>
      <pc:sldChg chg="addSp delSp modSp new mod">
        <pc:chgData name="Manish Sharma" userId="b799adb9ba789c8f" providerId="LiveId" clId="{1E06067A-49EA-4561-BF94-0B38AACB87C5}" dt="2022-07-12T04:55:36.294" v="334"/>
        <pc:sldMkLst>
          <pc:docMk/>
          <pc:sldMk cId="591519305" sldId="310"/>
        </pc:sldMkLst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2" creationId="{6F3D9DC9-3D73-3392-DA61-9044B185B91B}"/>
          </ac:spMkLst>
        </pc:spChg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3" creationId="{FCD6B3FE-7F9C-7E8F-83F4-A01BC1EFB039}"/>
          </ac:spMkLst>
        </pc:spChg>
        <pc:spChg chg="add mod">
          <ac:chgData name="Manish Sharma" userId="b799adb9ba789c8f" providerId="LiveId" clId="{1E06067A-49EA-4561-BF94-0B38AACB87C5}" dt="2022-07-12T04:45:44.643" v="330" actId="404"/>
          <ac:spMkLst>
            <pc:docMk/>
            <pc:sldMk cId="591519305" sldId="310"/>
            <ac:spMk id="4" creationId="{8FFF332C-5808-5645-1545-421AF3A9EDE5}"/>
          </ac:spMkLst>
        </pc:spChg>
        <pc:spChg chg="add mod">
          <ac:chgData name="Manish Sharma" userId="b799adb9ba789c8f" providerId="LiveId" clId="{1E06067A-49EA-4561-BF94-0B38AACB87C5}" dt="2022-07-12T04:54:46.117" v="331"/>
          <ac:spMkLst>
            <pc:docMk/>
            <pc:sldMk cId="591519305" sldId="310"/>
            <ac:spMk id="5" creationId="{17DB38C4-C323-D11D-6E99-5B3E17C79C54}"/>
          </ac:spMkLst>
        </pc:spChg>
        <pc:spChg chg="add mod">
          <ac:chgData name="Manish Sharma" userId="b799adb9ba789c8f" providerId="LiveId" clId="{1E06067A-49EA-4561-BF94-0B38AACB87C5}" dt="2022-07-12T04:55:06.737" v="332"/>
          <ac:spMkLst>
            <pc:docMk/>
            <pc:sldMk cId="591519305" sldId="310"/>
            <ac:spMk id="7" creationId="{AC600CEE-4D6C-869A-4438-0E2B1F646889}"/>
          </ac:spMkLst>
        </pc:spChg>
        <pc:spChg chg="add mod">
          <ac:chgData name="Manish Sharma" userId="b799adb9ba789c8f" providerId="LiveId" clId="{1E06067A-49EA-4561-BF94-0B38AACB87C5}" dt="2022-07-12T04:55:26.340" v="333"/>
          <ac:spMkLst>
            <pc:docMk/>
            <pc:sldMk cId="591519305" sldId="310"/>
            <ac:spMk id="9" creationId="{4B818CA0-7DC7-6E61-126D-194C9C55EE53}"/>
          </ac:spMkLst>
        </pc:spChg>
        <pc:spChg chg="add mod">
          <ac:chgData name="Manish Sharma" userId="b799adb9ba789c8f" providerId="LiveId" clId="{1E06067A-49EA-4561-BF94-0B38AACB87C5}" dt="2022-07-12T04:55:36.294" v="334"/>
          <ac:spMkLst>
            <pc:docMk/>
            <pc:sldMk cId="591519305" sldId="310"/>
            <ac:spMk id="11" creationId="{6E0D1067-63A9-2447-5DF1-9049B73EF437}"/>
          </ac:spMkLst>
        </pc:spChg>
        <pc:cxnChg chg="add mod">
          <ac:chgData name="Manish Sharma" userId="b799adb9ba789c8f" providerId="LiveId" clId="{1E06067A-49EA-4561-BF94-0B38AACB87C5}" dt="2022-07-12T04:54:46.117" v="331"/>
          <ac:cxnSpMkLst>
            <pc:docMk/>
            <pc:sldMk cId="591519305" sldId="310"/>
            <ac:cxnSpMk id="6" creationId="{1A1D5CC1-CD33-5ADC-3996-9AD7DFD45A01}"/>
          </ac:cxnSpMkLst>
        </pc:cxnChg>
        <pc:cxnChg chg="add mod">
          <ac:chgData name="Manish Sharma" userId="b799adb9ba789c8f" providerId="LiveId" clId="{1E06067A-49EA-4561-BF94-0B38AACB87C5}" dt="2022-07-12T04:55:06.737" v="332"/>
          <ac:cxnSpMkLst>
            <pc:docMk/>
            <pc:sldMk cId="591519305" sldId="310"/>
            <ac:cxnSpMk id="8" creationId="{78A0D2AC-D2CD-E5EF-74E4-150A73D649D9}"/>
          </ac:cxnSpMkLst>
        </pc:cxnChg>
        <pc:cxnChg chg="add mod">
          <ac:chgData name="Manish Sharma" userId="b799adb9ba789c8f" providerId="LiveId" clId="{1E06067A-49EA-4561-BF94-0B38AACB87C5}" dt="2022-07-12T04:55:26.340" v="333"/>
          <ac:cxnSpMkLst>
            <pc:docMk/>
            <pc:sldMk cId="591519305" sldId="310"/>
            <ac:cxnSpMk id="10" creationId="{5A85E33B-2AE4-5981-15AD-160C8F4EC062}"/>
          </ac:cxnSpMkLst>
        </pc:cxnChg>
        <pc:cxnChg chg="add mod">
          <ac:chgData name="Manish Sharma" userId="b799adb9ba789c8f" providerId="LiveId" clId="{1E06067A-49EA-4561-BF94-0B38AACB87C5}" dt="2022-07-12T04:55:36.294" v="334"/>
          <ac:cxnSpMkLst>
            <pc:docMk/>
            <pc:sldMk cId="591519305" sldId="310"/>
            <ac:cxnSpMk id="12" creationId="{07B9878A-649F-30D2-05BF-E7169263775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13330616" sldId="31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22050639" sldId="311"/>
        </pc:sldMkLst>
      </pc:sldChg>
      <pc:sldChg chg="addSp delSp modSp new mod">
        <pc:chgData name="Manish Sharma" userId="b799adb9ba789c8f" providerId="LiveId" clId="{1E06067A-49EA-4561-BF94-0B38AACB87C5}" dt="2022-07-12T05:15:37.915" v="342"/>
        <pc:sldMkLst>
          <pc:docMk/>
          <pc:sldMk cId="2864504468" sldId="311"/>
        </pc:sldMkLst>
        <pc:spChg chg="mod">
          <ac:chgData name="Manish Sharma" userId="b799adb9ba789c8f" providerId="LiveId" clId="{1E06067A-49EA-4561-BF94-0B38AACB87C5}" dt="2022-07-12T05:14:39.726" v="336"/>
          <ac:spMkLst>
            <pc:docMk/>
            <pc:sldMk cId="2864504468" sldId="311"/>
            <ac:spMk id="2" creationId="{8FAF1F0E-61A3-F74D-23CA-9834CFBC0878}"/>
          </ac:spMkLst>
        </pc:spChg>
        <pc:spChg chg="del">
          <ac:chgData name="Manish Sharma" userId="b799adb9ba789c8f" providerId="LiveId" clId="{1E06067A-49EA-4561-BF94-0B38AACB87C5}" dt="2022-07-12T05:14:58.135" v="337" actId="478"/>
          <ac:spMkLst>
            <pc:docMk/>
            <pc:sldMk cId="2864504468" sldId="311"/>
            <ac:spMk id="3" creationId="{D5A13857-0960-04C0-D62A-E8B2D2847EB2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4" creationId="{EF02DF13-69B8-B711-249C-B0004CFDEF9A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5" creationId="{5C0895DD-B329-E247-51C0-20F7276A01DA}"/>
          </ac:spMkLst>
        </pc:spChg>
        <pc:spChg chg="add mod">
          <ac:chgData name="Manish Sharma" userId="b799adb9ba789c8f" providerId="LiveId" clId="{1E06067A-49EA-4561-BF94-0B38AACB87C5}" dt="2022-07-12T05:15:14.078" v="339"/>
          <ac:spMkLst>
            <pc:docMk/>
            <pc:sldMk cId="2864504468" sldId="311"/>
            <ac:spMk id="6" creationId="{CBD8E0C0-10D9-A576-8120-87AD3A8B6689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7" creationId="{63869183-83F2-1932-AF15-AD025F40B196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8" creationId="{A7D54E60-56FF-86A9-87CE-4AE6608470B5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9" creationId="{E059BD01-FB90-F52A-5173-B9E192E0D27B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10" creationId="{FBE3C2D5-C966-6F47-6C7C-15E85C0896F2}"/>
          </ac:spMkLst>
        </pc:spChg>
        <pc:spChg chg="add mod">
          <ac:chgData name="Manish Sharma" userId="b799adb9ba789c8f" providerId="LiveId" clId="{1E06067A-49EA-4561-BF94-0B38AACB87C5}" dt="2022-07-12T05:15:29.802" v="341"/>
          <ac:spMkLst>
            <pc:docMk/>
            <pc:sldMk cId="2864504468" sldId="311"/>
            <ac:spMk id="11" creationId="{35528DF4-3FE1-8430-79FD-35C9D6AF8AC8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2" creationId="{B57E46F5-E738-4217-5BEF-16793A335A03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3" creationId="{53F67803-54D4-D40C-51E5-DAC5CF0EB21C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4" creationId="{3887B652-3EE2-7A69-C1A6-5F906D22FBA5}"/>
          </ac:spMkLst>
        </pc:spChg>
      </pc:sldChg>
      <pc:sldChg chg="add">
        <pc:chgData name="Manish Sharma" userId="b799adb9ba789c8f" providerId="LiveId" clId="{1E06067A-49EA-4561-BF94-0B38AACB87C5}" dt="2022-07-12T05:16:53.980" v="343"/>
        <pc:sldMkLst>
          <pc:docMk/>
          <pc:sldMk cId="1222050639" sldId="312"/>
        </pc:sldMkLst>
      </pc:sldChg>
      <pc:sldChg chg="add del">
        <pc:chgData name="Manish Sharma" userId="b799adb9ba789c8f" providerId="LiveId" clId="{1E06067A-49EA-4561-BF94-0B38AACB87C5}" dt="2022-07-12T05:28:12.292" v="344"/>
        <pc:sldMkLst>
          <pc:docMk/>
          <pc:sldMk cId="3578941083" sldId="32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58260774" sldId="330"/>
        </pc:sldMkLst>
      </pc:sldChg>
      <pc:sldChg chg="addSp delSp modSp new mod">
        <pc:chgData name="Manish Sharma" userId="b799adb9ba789c8f" providerId="LiveId" clId="{1E06067A-49EA-4561-BF94-0B38AACB87C5}" dt="2022-07-12T06:55:22.082" v="359" actId="167"/>
        <pc:sldMkLst>
          <pc:docMk/>
          <pc:sldMk cId="3518928511" sldId="330"/>
        </pc:sldMkLst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2" creationId="{EFC298A1-C3AB-910B-51E6-909ED5567C03}"/>
          </ac:spMkLst>
        </pc:spChg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3" creationId="{FDCEE146-21DF-68D2-9CC0-859EDEC28834}"/>
          </ac:spMkLst>
        </pc:spChg>
        <pc:spChg chg="add mod">
          <ac:chgData name="Manish Sharma" userId="b799adb9ba789c8f" providerId="LiveId" clId="{1E06067A-49EA-4561-BF94-0B38AACB87C5}" dt="2022-07-12T06:34:37.801" v="347"/>
          <ac:spMkLst>
            <pc:docMk/>
            <pc:sldMk cId="3518928511" sldId="330"/>
            <ac:spMk id="4" creationId="{7028E444-4E0B-D844-076B-63F520B51FBF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6" creationId="{F1F58F32-59FB-9D86-37A5-FEC455BBD751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7" creationId="{13D11F1A-247D-9080-93F1-D035FD5DAE1E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9" creationId="{9B93A260-D3E6-E7AC-55AE-B2213FBDA2C8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10" creationId="{3BF9F025-C842-604E-09E7-49BC3F5F2B99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2" creationId="{DA2016AF-CA4B-32B7-42A0-909D87C56348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3" creationId="{6DB2A5F2-7CAB-7551-CC53-C073A06D981B}"/>
          </ac:spMkLst>
        </pc:spChg>
        <pc:spChg chg="add mod">
          <ac:chgData name="Manish Sharma" userId="b799adb9ba789c8f" providerId="LiveId" clId="{1E06067A-49EA-4561-BF94-0B38AACB87C5}" dt="2022-07-12T06:36:06.847" v="351"/>
          <ac:spMkLst>
            <pc:docMk/>
            <pc:sldMk cId="3518928511" sldId="330"/>
            <ac:spMk id="14" creationId="{5C078E32-3AE3-6555-567F-9A27CA779F8C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5" creationId="{ABB49C6F-714B-E76D-F62F-F108B3367B78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6" creationId="{FA888ECD-9E52-FD23-1B80-6FD8DCE7DB21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18" creationId="{DC9C1540-22FA-C9EA-5D4B-4C04AA0E5A2D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20" creationId="{03A13932-8538-C1D4-006F-7FC26F46C9C6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1" creationId="{7C0EEA33-3729-E749-5387-9A3B17F313DD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2" creationId="{0EA63A3D-E070-CE8E-3C93-A630D2F373C9}"/>
          </ac:spMkLst>
        </pc:spChg>
        <pc:spChg chg="add mod">
          <ac:chgData name="Manish Sharma" userId="b799adb9ba789c8f" providerId="LiveId" clId="{1E06067A-49EA-4561-BF94-0B38AACB87C5}" dt="2022-07-12T06:37:00.323" v="356"/>
          <ac:spMkLst>
            <pc:docMk/>
            <pc:sldMk cId="3518928511" sldId="330"/>
            <ac:spMk id="24" creationId="{63ABBC4E-C847-538E-EE9C-562038C1FBE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8" creationId="{D766A031-4E89-FC96-E08D-4EE20B78034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9" creationId="{C608AEBA-3D11-1AD8-44D9-4539DFD28EFD}"/>
          </ac:spMkLst>
        </pc:spChg>
        <pc:spChg chg="add mod ord">
          <ac:chgData name="Manish Sharma" userId="b799adb9ba789c8f" providerId="LiveId" clId="{1E06067A-49EA-4561-BF94-0B38AACB87C5}" dt="2022-07-12T06:55:22.082" v="359" actId="167"/>
          <ac:spMkLst>
            <pc:docMk/>
            <pc:sldMk cId="3518928511" sldId="330"/>
            <ac:spMk id="30" creationId="{700C13D4-4D8D-96BF-90C4-C38EEEEF3C2A}"/>
          </ac:spMkLst>
        </pc:spChg>
        <pc:spChg chg="add mod">
          <ac:chgData name="Manish Sharma" userId="b799adb9ba789c8f" providerId="LiveId" clId="{1E06067A-49EA-4561-BF94-0B38AACB87C5}" dt="2022-07-12T06:55:12.311" v="358"/>
          <ac:spMkLst>
            <pc:docMk/>
            <pc:sldMk cId="3518928511" sldId="330"/>
            <ac:spMk id="31" creationId="{E094643F-21D1-D267-7C4A-900828B55FFD}"/>
          </ac:spMkLst>
        </pc:spChg>
        <pc:cxnChg chg="add mod">
          <ac:chgData name="Manish Sharma" userId="b799adb9ba789c8f" providerId="LiveId" clId="{1E06067A-49EA-4561-BF94-0B38AACB87C5}" dt="2022-07-12T06:35:09.692" v="348"/>
          <ac:cxnSpMkLst>
            <pc:docMk/>
            <pc:sldMk cId="3518928511" sldId="330"/>
            <ac:cxnSpMk id="5" creationId="{60C12AF0-B006-582F-2B1C-F046304FBA59}"/>
          </ac:cxnSpMkLst>
        </pc:cxnChg>
        <pc:cxnChg chg="add mod">
          <ac:chgData name="Manish Sharma" userId="b799adb9ba789c8f" providerId="LiveId" clId="{1E06067A-49EA-4561-BF94-0B38AACB87C5}" dt="2022-07-12T06:35:34.002" v="349"/>
          <ac:cxnSpMkLst>
            <pc:docMk/>
            <pc:sldMk cId="3518928511" sldId="330"/>
            <ac:cxnSpMk id="8" creationId="{B762BBF5-AAE2-25B4-E1FF-695E13ABB1B0}"/>
          </ac:cxnSpMkLst>
        </pc:cxnChg>
        <pc:cxnChg chg="add mod">
          <ac:chgData name="Manish Sharma" userId="b799adb9ba789c8f" providerId="LiveId" clId="{1E06067A-49EA-4561-BF94-0B38AACB87C5}" dt="2022-07-12T06:35:47.745" v="350"/>
          <ac:cxnSpMkLst>
            <pc:docMk/>
            <pc:sldMk cId="3518928511" sldId="330"/>
            <ac:cxnSpMk id="11" creationId="{B434E936-D84E-0445-75AA-F8018CBA9394}"/>
          </ac:cxnSpMkLst>
        </pc:cxnChg>
        <pc:cxnChg chg="add mod">
          <ac:chgData name="Manish Sharma" userId="b799adb9ba789c8f" providerId="LiveId" clId="{1E06067A-49EA-4561-BF94-0B38AACB87C5}" dt="2022-07-12T06:36:17.238" v="352"/>
          <ac:cxnSpMkLst>
            <pc:docMk/>
            <pc:sldMk cId="3518928511" sldId="330"/>
            <ac:cxnSpMk id="17" creationId="{8FB82F26-D603-279B-5F76-7AD103A6253C}"/>
          </ac:cxnSpMkLst>
        </pc:cxnChg>
        <pc:cxnChg chg="add mod">
          <ac:chgData name="Manish Sharma" userId="b799adb9ba789c8f" providerId="LiveId" clId="{1E06067A-49EA-4561-BF94-0B38AACB87C5}" dt="2022-07-12T06:36:28.278" v="353"/>
          <ac:cxnSpMkLst>
            <pc:docMk/>
            <pc:sldMk cId="3518928511" sldId="330"/>
            <ac:cxnSpMk id="19" creationId="{2CDDCA9B-C42E-E7F4-10A3-A7443BB23429}"/>
          </ac:cxnSpMkLst>
        </pc:cxnChg>
        <pc:cxnChg chg="add mod">
          <ac:chgData name="Manish Sharma" userId="b799adb9ba789c8f" providerId="LiveId" clId="{1E06067A-49EA-4561-BF94-0B38AACB87C5}" dt="2022-07-12T06:36:52.288" v="355"/>
          <ac:cxnSpMkLst>
            <pc:docMk/>
            <pc:sldMk cId="3518928511" sldId="330"/>
            <ac:cxnSpMk id="23" creationId="{5B91D3F3-159E-EDED-46B5-D71E35B30500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5" creationId="{FFA8B537-7FCA-3D42-42F4-8488B4BA3B04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6" creationId="{F15DF791-5806-077C-81E7-6B6ABE32B198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7" creationId="{025D29CB-D4E5-07F7-9478-7F39BEDF3F76}"/>
          </ac:cxnSpMkLst>
        </pc:cxnChg>
      </pc:sldChg>
      <pc:sldChg chg="add del">
        <pc:chgData name="Manish Sharma" userId="b799adb9ba789c8f" providerId="LiveId" clId="{1E06067A-49EA-4561-BF94-0B38AACB87C5}" dt="2022-07-12T06:56:32.987" v="360"/>
        <pc:sldMkLst>
          <pc:docMk/>
          <pc:sldMk cId="1148456520" sldId="33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305788119" sldId="334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599601856" sldId="336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2737212266" sldId="340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1876232458" sldId="341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1083906838" sldId="344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543660359" sldId="354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14910419" sldId="379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486550458" sldId="383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1424805398" sldId="384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239693065" sldId="386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2331089218" sldId="387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940231496" sldId="388"/>
        </pc:sldMkLst>
      </pc:sldChg>
      <pc:sldChg chg="add del">
        <pc:chgData name="Manish Sharma" userId="b799adb9ba789c8f" providerId="LiveId" clId="{1E06067A-49EA-4561-BF94-0B38AACB87C5}" dt="2022-07-13T10:14:16.435" v="1265"/>
        <pc:sldMkLst>
          <pc:docMk/>
          <pc:sldMk cId="3313300973" sldId="391"/>
        </pc:sldMkLst>
      </pc:sldChg>
      <pc:sldChg chg="add del">
        <pc:chgData name="Manish Sharma" userId="b799adb9ba789c8f" providerId="LiveId" clId="{1E06067A-49EA-4561-BF94-0B38AACB87C5}" dt="2022-07-14T04:23:33.373" v="1269"/>
        <pc:sldMkLst>
          <pc:docMk/>
          <pc:sldMk cId="2204562738" sldId="392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23709531" sldId="393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694169232" sldId="395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3920928659" sldId="396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23253326" sldId="39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59098652" sldId="40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486780815" sldId="40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478318775" sldId="402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909444576" sldId="404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747891241" sldId="405"/>
        </pc:sldMkLst>
      </pc:sldChg>
      <pc:sldChg chg="modSp add del mod">
        <pc:chgData name="Manish Sharma" userId="b799adb9ba789c8f" providerId="LiveId" clId="{1E06067A-49EA-4561-BF94-0B38AACB87C5}" dt="2022-07-12T07:52:51.801" v="428" actId="122"/>
        <pc:sldMkLst>
          <pc:docMk/>
          <pc:sldMk cId="1426255416" sldId="419"/>
        </pc:sldMkLst>
        <pc:spChg chg="mod">
          <ac:chgData name="Manish Sharma" userId="b799adb9ba789c8f" providerId="LiveId" clId="{1E06067A-49EA-4561-BF94-0B38AACB87C5}" dt="2022-07-12T07:52:51.801" v="428" actId="122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E06067A-49EA-4561-BF94-0B38AACB87C5}" dt="2022-07-12T07:51:19.842" v="361"/>
        <pc:sldMkLst>
          <pc:docMk/>
          <pc:sldMk cId="1148228370" sldId="420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43228366" sldId="422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451827515" sldId="42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71608187" sldId="424"/>
        </pc:sldMkLst>
      </pc:sldChg>
      <pc:sldChg chg="addSp delSp modSp new mod">
        <pc:chgData name="Manish Sharma" userId="b799adb9ba789c8f" providerId="LiveId" clId="{1E06067A-49EA-4561-BF94-0B38AACB87C5}" dt="2022-07-12T11:26:42.183" v="437"/>
        <pc:sldMkLst>
          <pc:docMk/>
          <pc:sldMk cId="3238796746" sldId="424"/>
        </pc:sldMkLst>
        <pc:spChg chg="mod">
          <ac:chgData name="Manish Sharma" userId="b799adb9ba789c8f" providerId="LiveId" clId="{1E06067A-49EA-4561-BF94-0B38AACB87C5}" dt="2022-07-12T11:19:56.261" v="431"/>
          <ac:spMkLst>
            <pc:docMk/>
            <pc:sldMk cId="3238796746" sldId="424"/>
            <ac:spMk id="2" creationId="{E3510154-20D2-50EC-626C-F9C96E211E2D}"/>
          </ac:spMkLst>
        </pc:spChg>
        <pc:spChg chg="del">
          <ac:chgData name="Manish Sharma" userId="b799adb9ba789c8f" providerId="LiveId" clId="{1E06067A-49EA-4561-BF94-0B38AACB87C5}" dt="2022-07-12T11:20:04.480" v="432" actId="478"/>
          <ac:spMkLst>
            <pc:docMk/>
            <pc:sldMk cId="3238796746" sldId="424"/>
            <ac:spMk id="3" creationId="{8C289438-B0C0-E9A1-4D45-36F7ABA486A2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4" creationId="{9D70CD27-69F3-6E6C-7E23-45829D54949A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5" creationId="{5D804B04-5A62-EC81-54DA-96A1CDAFF859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7" creationId="{0308B9A3-E2F3-360B-1496-9730B2E0DE08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9" creationId="{A04AB272-C44C-2A39-3079-3B823EC31667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1" creationId="{620BF992-38AB-3AFB-9918-35067C75AA9E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2" creationId="{683ECE29-685D-C109-F365-DE8D108A1363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4" creationId="{7399F0ED-C335-94A3-C777-577A728AD880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6" creationId="{4F74876B-270A-A5EC-C916-A94BEF03B674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9" creationId="{ED8D0A90-394C-FEC0-D045-EECE617B8D60}"/>
          </ac:spMkLst>
        </pc:spChg>
        <pc:spChg chg="add mod">
          <ac:chgData name="Manish Sharma" userId="b799adb9ba789c8f" providerId="LiveId" clId="{1E06067A-49EA-4561-BF94-0B38AACB87C5}" dt="2022-07-12T11:26:29.964" v="436"/>
          <ac:spMkLst>
            <pc:docMk/>
            <pc:sldMk cId="3238796746" sldId="424"/>
            <ac:spMk id="21" creationId="{C553B436-AF32-705F-9383-F02654170791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3" creationId="{72B77E7F-D256-20ED-A642-6E927C7A1D60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6" creationId="{BD271CD5-C738-B29C-3ABE-8C70309CFF82}"/>
          </ac:spMkLst>
        </pc:sp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6" creationId="{62F73EE6-1998-499A-391A-6FB48CC3710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8" creationId="{9EFED920-0EB2-D84F-8BBC-6D8D2DD6887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10" creationId="{C5A61AB1-0E20-6AE0-D83C-1663C12394A1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3" creationId="{32B774AF-E461-3D75-1D43-48555C3A5A1B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5" creationId="{70D10578-D049-99F0-9AD7-CE0391832B6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7" creationId="{2BF583D6-863E-3697-5104-3B604993C064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8" creationId="{5BABBF38-83E2-5D62-CA9A-FB0057A011A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20" creationId="{03CC67EF-1725-7C81-4720-54BED6E4EC4C}"/>
          </ac:cxnSpMkLst>
        </pc:cxnChg>
        <pc:cxnChg chg="add mod">
          <ac:chgData name="Manish Sharma" userId="b799adb9ba789c8f" providerId="LiveId" clId="{1E06067A-49EA-4561-BF94-0B38AACB87C5}" dt="2022-07-12T11:26:29.964" v="436"/>
          <ac:cxnSpMkLst>
            <pc:docMk/>
            <pc:sldMk cId="3238796746" sldId="424"/>
            <ac:cxnSpMk id="22" creationId="{DC98D0C8-E6BE-0C41-9834-2F9A93B0BAB7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4" creationId="{B3F6EBEA-1222-8E1A-B531-65ECACF4EB5C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5" creationId="{E16758E5-9286-E87E-F442-DF782D4D0E5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571189140" sldId="425"/>
        </pc:sldMkLst>
      </pc:sldChg>
      <pc:sldChg chg="addSp delSp modSp new mod">
        <pc:chgData name="Manish Sharma" userId="b799adb9ba789c8f" providerId="LiveId" clId="{1E06067A-49EA-4561-BF94-0B38AACB87C5}" dt="2022-07-12T11:39:04.294" v="450"/>
        <pc:sldMkLst>
          <pc:docMk/>
          <pc:sldMk cId="2866300543" sldId="425"/>
        </pc:sldMkLst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2" creationId="{4CEE8649-A213-79A4-2257-9BAE9992D582}"/>
          </ac:spMkLst>
        </pc:spChg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3" creationId="{44001C7E-3C2C-ED5D-DF2B-0BE48BCA9A9B}"/>
          </ac:spMkLst>
        </pc:spChg>
        <pc:spChg chg="add mod">
          <ac:chgData name="Manish Sharma" userId="b799adb9ba789c8f" providerId="LiveId" clId="{1E06067A-49EA-4561-BF94-0B38AACB87C5}" dt="2022-07-12T11:34:16.447" v="442"/>
          <ac:spMkLst>
            <pc:docMk/>
            <pc:sldMk cId="2866300543" sldId="425"/>
            <ac:spMk id="4" creationId="{66242EAD-ADB3-83A9-640E-343BEF05648F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5" creationId="{F0FD24B4-E8D8-3F42-6D7A-9EAC94837238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6" creationId="{5865FEB2-8261-994E-0E86-106E89EFF63C}"/>
          </ac:spMkLst>
        </pc:spChg>
        <pc:spChg chg="add mod">
          <ac:chgData name="Manish Sharma" userId="b799adb9ba789c8f" providerId="LiveId" clId="{1E06067A-49EA-4561-BF94-0B38AACB87C5}" dt="2022-07-12T11:34:44.729" v="444"/>
          <ac:spMkLst>
            <pc:docMk/>
            <pc:sldMk cId="2866300543" sldId="425"/>
            <ac:spMk id="9" creationId="{4BDEF549-A173-CB8E-D7A3-8F5F6C4988E4}"/>
          </ac:spMkLst>
        </pc:spChg>
        <pc:spChg chg="add mod">
          <ac:chgData name="Manish Sharma" userId="b799adb9ba789c8f" providerId="LiveId" clId="{1E06067A-49EA-4561-BF94-0B38AACB87C5}" dt="2022-07-12T11:35:02.903" v="445"/>
          <ac:spMkLst>
            <pc:docMk/>
            <pc:sldMk cId="2866300543" sldId="425"/>
            <ac:spMk id="11" creationId="{7EDD735C-1BCD-53AE-0247-3F9D689231CF}"/>
          </ac:spMkLst>
        </pc:spChg>
        <pc:spChg chg="add mod">
          <ac:chgData name="Manish Sharma" userId="b799adb9ba789c8f" providerId="LiveId" clId="{1E06067A-49EA-4561-BF94-0B38AACB87C5}" dt="2022-07-12T11:35:09.361" v="446"/>
          <ac:spMkLst>
            <pc:docMk/>
            <pc:sldMk cId="2866300543" sldId="425"/>
            <ac:spMk id="12" creationId="{823FE67D-589F-38A8-8E84-B303E017E8CF}"/>
          </ac:spMkLst>
        </pc:spChg>
        <pc:spChg chg="add mod">
          <ac:chgData name="Manish Sharma" userId="b799adb9ba789c8f" providerId="LiveId" clId="{1E06067A-49EA-4561-BF94-0B38AACB87C5}" dt="2022-07-12T11:35:28.374" v="447"/>
          <ac:spMkLst>
            <pc:docMk/>
            <pc:sldMk cId="2866300543" sldId="425"/>
            <ac:spMk id="15" creationId="{345B4F0C-1A71-86F7-02C0-6795B9B678DD}"/>
          </ac:spMkLst>
        </pc:spChg>
        <pc:spChg chg="add mod">
          <ac:chgData name="Manish Sharma" userId="b799adb9ba789c8f" providerId="LiveId" clId="{1E06067A-49EA-4561-BF94-0B38AACB87C5}" dt="2022-07-12T11:35:37.674" v="448"/>
          <ac:spMkLst>
            <pc:docMk/>
            <pc:sldMk cId="2866300543" sldId="425"/>
            <ac:spMk id="16" creationId="{C50AA2DE-2077-DB97-EC23-B1F8896C936C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8" creationId="{405061F8-7C36-528A-ED18-664488B4BB48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9" creationId="{265C4B02-2536-AC75-CD80-B6E29BA4836C}"/>
          </ac:spMkLst>
        </pc:spChg>
        <pc:spChg chg="add mod">
          <ac:chgData name="Manish Sharma" userId="b799adb9ba789c8f" providerId="LiveId" clId="{1E06067A-49EA-4561-BF94-0B38AACB87C5}" dt="2022-07-12T11:39:04.294" v="450"/>
          <ac:spMkLst>
            <pc:docMk/>
            <pc:sldMk cId="2866300543" sldId="425"/>
            <ac:spMk id="21" creationId="{BE13D710-78AB-DBD2-3D8B-BACC5204EF48}"/>
          </ac:spMkLst>
        </pc:spChg>
        <pc:cxnChg chg="add mod">
          <ac:chgData name="Manish Sharma" userId="b799adb9ba789c8f" providerId="LiveId" clId="{1E06067A-49EA-4561-BF94-0B38AACB87C5}" dt="2022-07-12T11:34:30.418" v="443"/>
          <ac:cxnSpMkLst>
            <pc:docMk/>
            <pc:sldMk cId="2866300543" sldId="425"/>
            <ac:cxnSpMk id="7" creationId="{98DFBCE7-6041-714D-5D0C-A097BBD672E1}"/>
          </ac:cxnSpMkLst>
        </pc:cxnChg>
        <pc:cxnChg chg="add mod">
          <ac:chgData name="Manish Sharma" userId="b799adb9ba789c8f" providerId="LiveId" clId="{1E06067A-49EA-4561-BF94-0B38AACB87C5}" dt="2022-07-12T11:34:44.729" v="444"/>
          <ac:cxnSpMkLst>
            <pc:docMk/>
            <pc:sldMk cId="2866300543" sldId="425"/>
            <ac:cxnSpMk id="8" creationId="{432A41DF-A9CF-6B01-3B5C-F9D0EFBFB76E}"/>
          </ac:cxnSpMkLst>
        </pc:cxnChg>
        <pc:cxnChg chg="add mod">
          <ac:chgData name="Manish Sharma" userId="b799adb9ba789c8f" providerId="LiveId" clId="{1E06067A-49EA-4561-BF94-0B38AACB87C5}" dt="2022-07-12T11:35:02.903" v="445"/>
          <ac:cxnSpMkLst>
            <pc:docMk/>
            <pc:sldMk cId="2866300543" sldId="425"/>
            <ac:cxnSpMk id="10" creationId="{2C521FCF-DFE3-99BE-8955-719317F20BD6}"/>
          </ac:cxnSpMkLst>
        </pc:cxnChg>
        <pc:cxnChg chg="add mod">
          <ac:chgData name="Manish Sharma" userId="b799adb9ba789c8f" providerId="LiveId" clId="{1E06067A-49EA-4561-BF94-0B38AACB87C5}" dt="2022-07-12T11:35:09.361" v="446"/>
          <ac:cxnSpMkLst>
            <pc:docMk/>
            <pc:sldMk cId="2866300543" sldId="425"/>
            <ac:cxnSpMk id="13" creationId="{BF45B35F-1FD9-211F-A901-4F4A998FF615}"/>
          </ac:cxnSpMkLst>
        </pc:cxnChg>
        <pc:cxnChg chg="add mod">
          <ac:chgData name="Manish Sharma" userId="b799adb9ba789c8f" providerId="LiveId" clId="{1E06067A-49EA-4561-BF94-0B38AACB87C5}" dt="2022-07-12T11:35:28.374" v="447"/>
          <ac:cxnSpMkLst>
            <pc:docMk/>
            <pc:sldMk cId="2866300543" sldId="425"/>
            <ac:cxnSpMk id="14" creationId="{B0AF6364-3B37-E88B-629D-20B3B534C827}"/>
          </ac:cxnSpMkLst>
        </pc:cxnChg>
        <pc:cxnChg chg="add mod">
          <ac:chgData name="Manish Sharma" userId="b799adb9ba789c8f" providerId="LiveId" clId="{1E06067A-49EA-4561-BF94-0B38AACB87C5}" dt="2022-07-12T11:35:37.674" v="448"/>
          <ac:cxnSpMkLst>
            <pc:docMk/>
            <pc:sldMk cId="2866300543" sldId="425"/>
            <ac:cxnSpMk id="17" creationId="{36C82167-F4B3-4E85-4A28-C19DF9969F0F}"/>
          </ac:cxnSpMkLst>
        </pc:cxnChg>
        <pc:cxnChg chg="add mod">
          <ac:chgData name="Manish Sharma" userId="b799adb9ba789c8f" providerId="LiveId" clId="{1E06067A-49EA-4561-BF94-0B38AACB87C5}" dt="2022-07-12T11:35:58.800" v="449"/>
          <ac:cxnSpMkLst>
            <pc:docMk/>
            <pc:sldMk cId="2866300543" sldId="425"/>
            <ac:cxnSpMk id="20" creationId="{00CBE0CE-449C-AF47-C61E-E323F5C9CB91}"/>
          </ac:cxnSpMkLst>
        </pc:cxnChg>
        <pc:cxnChg chg="add mod">
          <ac:chgData name="Manish Sharma" userId="b799adb9ba789c8f" providerId="LiveId" clId="{1E06067A-49EA-4561-BF94-0B38AACB87C5}" dt="2022-07-12T11:39:04.294" v="450"/>
          <ac:cxnSpMkLst>
            <pc:docMk/>
            <pc:sldMk cId="2866300543" sldId="425"/>
            <ac:cxnSpMk id="22" creationId="{B650B160-D588-630F-09E0-E1D01CE7AAFE}"/>
          </ac:cxnSpMkLst>
        </pc:cxnChg>
      </pc:sldChg>
      <pc:sldChg chg="modSp new mod">
        <pc:chgData name="Manish Sharma" userId="b799adb9ba789c8f" providerId="LiveId" clId="{1E06067A-49EA-4561-BF94-0B38AACB87C5}" dt="2022-07-13T04:03:51.353" v="911" actId="20577"/>
        <pc:sldMkLst>
          <pc:docMk/>
          <pc:sldMk cId="1043698762" sldId="426"/>
        </pc:sldMkLst>
        <pc:spChg chg="mod">
          <ac:chgData name="Manish Sharma" userId="b799adb9ba789c8f" providerId="LiveId" clId="{1E06067A-49EA-4561-BF94-0B38AACB87C5}" dt="2022-07-13T03:58:59.866" v="452"/>
          <ac:spMkLst>
            <pc:docMk/>
            <pc:sldMk cId="1043698762" sldId="426"/>
            <ac:spMk id="2" creationId="{4FFD6640-A214-276C-F511-CCE81E0B1C09}"/>
          </ac:spMkLst>
        </pc:spChg>
        <pc:spChg chg="mod">
          <ac:chgData name="Manish Sharma" userId="b799adb9ba789c8f" providerId="LiveId" clId="{1E06067A-49EA-4561-BF94-0B38AACB87C5}" dt="2022-07-13T04:03:51.353" v="911" actId="20577"/>
          <ac:spMkLst>
            <pc:docMk/>
            <pc:sldMk cId="1043698762" sldId="426"/>
            <ac:spMk id="3" creationId="{C2CAB87B-B118-146B-E668-EE022EE168B0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77109547" sldId="426"/>
        </pc:sldMkLst>
      </pc:sldChg>
      <pc:sldChg chg="modSp new mod">
        <pc:chgData name="Manish Sharma" userId="b799adb9ba789c8f" providerId="LiveId" clId="{1E06067A-49EA-4561-BF94-0B38AACB87C5}" dt="2022-07-13T04:08:44.546" v="1250" actId="20577"/>
        <pc:sldMkLst>
          <pc:docMk/>
          <pc:sldMk cId="3267737871" sldId="427"/>
        </pc:sldMkLst>
        <pc:spChg chg="mod">
          <ac:chgData name="Manish Sharma" userId="b799adb9ba789c8f" providerId="LiveId" clId="{1E06067A-49EA-4561-BF94-0B38AACB87C5}" dt="2022-07-13T04:05:06.384" v="913"/>
          <ac:spMkLst>
            <pc:docMk/>
            <pc:sldMk cId="3267737871" sldId="427"/>
            <ac:spMk id="2" creationId="{F82AA54D-0DF0-23BF-35E4-43AD25EF433C}"/>
          </ac:spMkLst>
        </pc:spChg>
        <pc:spChg chg="mod">
          <ac:chgData name="Manish Sharma" userId="b799adb9ba789c8f" providerId="LiveId" clId="{1E06067A-49EA-4561-BF94-0B38AACB87C5}" dt="2022-07-13T04:08:44.546" v="1250" actId="20577"/>
          <ac:spMkLst>
            <pc:docMk/>
            <pc:sldMk cId="3267737871" sldId="427"/>
            <ac:spMk id="3" creationId="{D883E929-B77E-39B0-D701-99E6357F8EBC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96662421" sldId="427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3577636926" sldId="428"/>
        </pc:sldMkLst>
      </pc:sldChg>
      <pc:sldChg chg="addSp delSp modSp new mod">
        <pc:chgData name="Manish Sharma" userId="b799adb9ba789c8f" providerId="LiveId" clId="{1E06067A-49EA-4561-BF94-0B38AACB87C5}" dt="2022-07-13T07:28:45.470" v="1257"/>
        <pc:sldMkLst>
          <pc:docMk/>
          <pc:sldMk cId="1411139689" sldId="429"/>
        </pc:sldMkLst>
        <pc:spChg chg="mod">
          <ac:chgData name="Manish Sharma" userId="b799adb9ba789c8f" providerId="LiveId" clId="{1E06067A-49EA-4561-BF94-0B38AACB87C5}" dt="2022-07-13T07:18:37.239" v="1254"/>
          <ac:spMkLst>
            <pc:docMk/>
            <pc:sldMk cId="1411139689" sldId="429"/>
            <ac:spMk id="2" creationId="{226BDA02-2B70-6CFF-0D71-7A9D92BDABA6}"/>
          </ac:spMkLst>
        </pc:spChg>
        <pc:spChg chg="del">
          <ac:chgData name="Manish Sharma" userId="b799adb9ba789c8f" providerId="LiveId" clId="{1E06067A-49EA-4561-BF94-0B38AACB87C5}" dt="2022-07-13T07:18:46.575" v="1255" actId="478"/>
          <ac:spMkLst>
            <pc:docMk/>
            <pc:sldMk cId="1411139689" sldId="429"/>
            <ac:spMk id="3" creationId="{A3327FD2-9B1C-2A5E-5E08-5770C7CD3B55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4" creationId="{9813E847-ECCA-2D52-0B96-FB6FBFB80F9F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5" creationId="{A79AE597-679D-30DA-303D-ACFFE94B14A4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6" creationId="{174B014B-7894-5341-B766-861623CFF547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8" creationId="{C135ACD5-80A4-4B7C-BD23-48EC426B1A46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9" creationId="{8AB3457D-613F-F58B-A02F-AE9B938F246A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0" creationId="{D977CCD3-6C8B-4B68-A98A-AC56DE25CB98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1" creationId="{27D4BACF-92EF-9A6C-0624-D04318441589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3" creationId="{440316C9-548E-D3C8-5DC7-A5D687077541}"/>
          </ac:spMkLst>
        </pc:spChg>
        <pc:cxnChg chg="add mod">
          <ac:chgData name="Manish Sharma" userId="b799adb9ba789c8f" providerId="LiveId" clId="{1E06067A-49EA-4561-BF94-0B38AACB87C5}" dt="2022-07-13T07:18:47.603" v="1256"/>
          <ac:cxnSpMkLst>
            <pc:docMk/>
            <pc:sldMk cId="1411139689" sldId="429"/>
            <ac:cxnSpMk id="7" creationId="{79A010E6-F6E1-01AA-9D6A-8E67CF7AB5C2}"/>
          </ac:cxnSpMkLst>
        </pc:cxnChg>
        <pc:cxnChg chg="add mod">
          <ac:chgData name="Manish Sharma" userId="b799adb9ba789c8f" providerId="LiveId" clId="{1E06067A-49EA-4561-BF94-0B38AACB87C5}" dt="2022-07-13T07:28:45.470" v="1257"/>
          <ac:cxnSpMkLst>
            <pc:docMk/>
            <pc:sldMk cId="1411139689" sldId="429"/>
            <ac:cxnSpMk id="12" creationId="{B259C49A-CF67-A320-FEF3-717988FAF47C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983113034" sldId="429"/>
        </pc:sldMkLst>
      </pc:sldChg>
      <pc:sldChg chg="addSp delSp modSp new mod">
        <pc:chgData name="Manish Sharma" userId="b799adb9ba789c8f" providerId="LiveId" clId="{1E06067A-49EA-4561-BF94-0B38AACB87C5}" dt="2022-07-13T07:32:33.517" v="1263"/>
        <pc:sldMkLst>
          <pc:docMk/>
          <pc:sldMk cId="1052071299" sldId="430"/>
        </pc:sldMkLst>
        <pc:spChg chg="mod">
          <ac:chgData name="Manish Sharma" userId="b799adb9ba789c8f" providerId="LiveId" clId="{1E06067A-49EA-4561-BF94-0B38AACB87C5}" dt="2022-07-13T07:30:38.893" v="1259"/>
          <ac:spMkLst>
            <pc:docMk/>
            <pc:sldMk cId="1052071299" sldId="430"/>
            <ac:spMk id="2" creationId="{9CDCD38D-76F3-491D-F52D-DE594B9F73BC}"/>
          </ac:spMkLst>
        </pc:spChg>
        <pc:spChg chg="del">
          <ac:chgData name="Manish Sharma" userId="b799adb9ba789c8f" providerId="LiveId" clId="{1E06067A-49EA-4561-BF94-0B38AACB87C5}" dt="2022-07-13T07:30:49.691" v="1260" actId="478"/>
          <ac:spMkLst>
            <pc:docMk/>
            <pc:sldMk cId="1052071299" sldId="430"/>
            <ac:spMk id="3" creationId="{5A2558CB-96AF-E574-032C-6610282ED841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4" creationId="{B3E9BEA0-FCD3-680A-BE8B-E8E93B5A973E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5" creationId="{BC3592B5-7384-ADA4-CEE1-53ED9BAC9E6C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6" creationId="{D14B7AD3-E0AF-C93C-1A4B-EC5AC40225CA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9" creationId="{F8E31339-EA8F-6910-F612-4A16C005056F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10" creationId="{F6E9DE68-D552-160B-0832-4D4C4FA5E6A7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1" creationId="{90B93EF1-EAB6-0B3B-399C-6B9ECC5BF0DE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2" creationId="{A12DB3FE-E2DB-366C-B456-4EAE993DD494}"/>
          </ac:spMkLst>
        </pc:sp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7" creationId="{893D15B0-2702-A257-C9B5-9D12C5EEFDC3}"/>
          </ac:cxnSpMkLst>
        </pc:cxn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8" creationId="{FF666B5C-05A0-ED2C-E3BE-C8C0F09C84C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7414831" sldId="430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557044070" sldId="43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67733079" sldId="432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1063568358" sldId="433"/>
        </pc:sldMkLst>
      </pc:sldChg>
      <pc:sldChg chg="modSp add del mod">
        <pc:chgData name="Manish Sharma" userId="b799adb9ba789c8f" providerId="LiveId" clId="{1E06067A-49EA-4561-BF94-0B38AACB87C5}" dt="2022-07-14T10:56:59.619" v="1274" actId="1076"/>
        <pc:sldMkLst>
          <pc:docMk/>
          <pc:sldMk cId="1482665698" sldId="434"/>
        </pc:sldMkLst>
        <pc:spChg chg="mod">
          <ac:chgData name="Manish Sharma" userId="b799adb9ba789c8f" providerId="LiveId" clId="{1E06067A-49EA-4561-BF94-0B38AACB87C5}" dt="2022-07-14T10:56:59.619" v="1274" actId="1076"/>
          <ac:spMkLst>
            <pc:docMk/>
            <pc:sldMk cId="1482665698" sldId="434"/>
            <ac:spMk id="19" creationId="{B1E1805C-782C-3BB8-62CD-58343ACD2611}"/>
          </ac:spMkLst>
        </pc:spChg>
      </pc:sldChg>
      <pc:sldChg chg="add del">
        <pc:chgData name="Manish Sharma" userId="b799adb9ba789c8f" providerId="LiveId" clId="{1E06067A-49EA-4561-BF94-0B38AACB87C5}" dt="2022-07-14T10:57:22.953" v="1275"/>
        <pc:sldMkLst>
          <pc:docMk/>
          <pc:sldMk cId="952090625" sldId="435"/>
        </pc:sldMkLst>
      </pc:sldChg>
      <pc:sldChg chg="modSp add del mod">
        <pc:chgData name="Manish Sharma" userId="b799adb9ba789c8f" providerId="LiveId" clId="{1E06067A-49EA-4561-BF94-0B38AACB87C5}" dt="2022-07-14T11:43:15.083" v="1296" actId="20577"/>
        <pc:sldMkLst>
          <pc:docMk/>
          <pc:sldMk cId="2637513665" sldId="436"/>
        </pc:sldMkLst>
        <pc:spChg chg="mod">
          <ac:chgData name="Manish Sharma" userId="b799adb9ba789c8f" providerId="LiveId" clId="{1E06067A-49EA-4561-BF94-0B38AACB87C5}" dt="2022-07-14T11:43:15.083" v="1296" actId="20577"/>
          <ac:spMkLst>
            <pc:docMk/>
            <pc:sldMk cId="2637513665" sldId="436"/>
            <ac:spMk id="3" creationId="{A476240C-3707-4B09-9E8F-F2CE168415CB}"/>
          </ac:spMkLst>
        </pc:spChg>
      </pc:sldChg>
      <pc:sldChg chg="add del">
        <pc:chgData name="Manish Sharma" userId="b799adb9ba789c8f" providerId="LiveId" clId="{1E06067A-49EA-4561-BF94-0B38AACB87C5}" dt="2022-07-14T11:42:24.981" v="1276"/>
        <pc:sldMkLst>
          <pc:docMk/>
          <pc:sldMk cId="2511821346" sldId="43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424590513" sldId="438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49639710" sldId="43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584829185" sldId="44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45498940" sldId="44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16795003" sldId="442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182215369" sldId="44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412042572" sldId="444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03927035" sldId="445"/>
        </pc:sldMkLst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2"/>
            </a:rPr>
            <a:t>Manish Sharma | WhatsApp</a:t>
          </a:r>
          <a:endParaRPr lang="en-US" sz="2700" kern="120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lerik.com/kendo-react-ui/" TargetMode="External"/><Relationship Id="rId2" Type="http://schemas.openxmlformats.org/officeDocument/2006/relationships/hyperlink" Target="https://react-bootstrap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g-grid.com/react-data-grid/?gclid=CjwKCAjwkvWKBhB4EiwA-GHjFjNh-cU_V1gzxcx1nte3R8wTjRGM_WdbOfVoOu0Kf4PWyQumjeHFCBoCLNoQAvD_BwE" TargetMode="External"/><Relationship Id="rId5" Type="http://schemas.openxmlformats.org/officeDocument/2006/relationships/hyperlink" Target="https://www.primefaces.org/primereact/showcase/#/datatable/striped" TargetMode="External"/><Relationship Id="rId4" Type="http://schemas.openxmlformats.org/officeDocument/2006/relationships/hyperlink" Target="https://mui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E9B0-0DCE-7AA0-9BF6-EF8410CBC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3184-24D7-DB7F-2E2F-8D8733E05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JavaScript library for building user interfaces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52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CB478A-4BF8-8325-2024-D48A6DDFA42D}"/>
              </a:ext>
            </a:extLst>
          </p:cNvPr>
          <p:cNvSpPr/>
          <p:nvPr/>
        </p:nvSpPr>
        <p:spPr>
          <a:xfrm>
            <a:off x="917616" y="238897"/>
            <a:ext cx="4191147" cy="5016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D6EE04-3E97-0071-BB1A-1EE88EF8425F}"/>
              </a:ext>
            </a:extLst>
          </p:cNvPr>
          <p:cNvSpPr/>
          <p:nvPr/>
        </p:nvSpPr>
        <p:spPr>
          <a:xfrm>
            <a:off x="1100801" y="856736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9B5F4D-97DF-C9DA-32D2-D5D19BC75FBB}"/>
              </a:ext>
            </a:extLst>
          </p:cNvPr>
          <p:cNvSpPr/>
          <p:nvPr/>
        </p:nvSpPr>
        <p:spPr>
          <a:xfrm>
            <a:off x="3852239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141D23-C817-B0B0-2BA8-211608E5A818}"/>
              </a:ext>
            </a:extLst>
          </p:cNvPr>
          <p:cNvSpPr/>
          <p:nvPr/>
        </p:nvSpPr>
        <p:spPr>
          <a:xfrm>
            <a:off x="4445363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B6670-A544-D470-D6A5-7E818E613453}"/>
              </a:ext>
            </a:extLst>
          </p:cNvPr>
          <p:cNvSpPr txBox="1"/>
          <p:nvPr/>
        </p:nvSpPr>
        <p:spPr>
          <a:xfrm>
            <a:off x="2176052" y="33020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A6070-831F-9C49-C0F4-92F46CB983C2}"/>
              </a:ext>
            </a:extLst>
          </p:cNvPr>
          <p:cNvSpPr txBox="1"/>
          <p:nvPr/>
        </p:nvSpPr>
        <p:spPr>
          <a:xfrm>
            <a:off x="1208602" y="3130305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A8D138-99B6-CDC3-CD58-19FAA771D30A}"/>
              </a:ext>
            </a:extLst>
          </p:cNvPr>
          <p:cNvCxnSpPr>
            <a:cxnSpLocks/>
          </p:cNvCxnSpPr>
          <p:nvPr/>
        </p:nvCxnSpPr>
        <p:spPr>
          <a:xfrm>
            <a:off x="1188747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02FB3D-917D-CC49-AFE4-EBA5129B709E}"/>
              </a:ext>
            </a:extLst>
          </p:cNvPr>
          <p:cNvSpPr txBox="1"/>
          <p:nvPr/>
        </p:nvSpPr>
        <p:spPr>
          <a:xfrm>
            <a:off x="2369004" y="2191952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33FF55-89FF-2576-DE32-0C29441F9135}"/>
              </a:ext>
            </a:extLst>
          </p:cNvPr>
          <p:cNvCxnSpPr>
            <a:cxnSpLocks/>
          </p:cNvCxnSpPr>
          <p:nvPr/>
        </p:nvCxnSpPr>
        <p:spPr>
          <a:xfrm>
            <a:off x="3816618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B5BF5B-EA71-5CED-5272-C912A45DF722}"/>
              </a:ext>
            </a:extLst>
          </p:cNvPr>
          <p:cNvCxnSpPr/>
          <p:nvPr/>
        </p:nvCxnSpPr>
        <p:spPr>
          <a:xfrm flipV="1">
            <a:off x="2176052" y="1276866"/>
            <a:ext cx="238685" cy="27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CE6875-CD7B-1A4A-A4BC-F24CC5F8FF86}"/>
              </a:ext>
            </a:extLst>
          </p:cNvPr>
          <p:cNvCxnSpPr/>
          <p:nvPr/>
        </p:nvCxnSpPr>
        <p:spPr>
          <a:xfrm flipV="1">
            <a:off x="3403600" y="1276866"/>
            <a:ext cx="683418" cy="295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735411-45BD-2CBE-16AF-398FB3BE2EC0}"/>
              </a:ext>
            </a:extLst>
          </p:cNvPr>
          <p:cNvCxnSpPr/>
          <p:nvPr/>
        </p:nvCxnSpPr>
        <p:spPr>
          <a:xfrm flipV="1">
            <a:off x="4648200" y="1276866"/>
            <a:ext cx="31942" cy="340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FA587B8-38D3-9E97-CCAC-6F01A41CF8E5}"/>
              </a:ext>
            </a:extLst>
          </p:cNvPr>
          <p:cNvSpPr/>
          <p:nvPr/>
        </p:nvSpPr>
        <p:spPr>
          <a:xfrm>
            <a:off x="6463303" y="238891"/>
            <a:ext cx="4191147" cy="5016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0DA0EE-F9E5-5D2C-0A36-B762A611C646}"/>
              </a:ext>
            </a:extLst>
          </p:cNvPr>
          <p:cNvSpPr/>
          <p:nvPr/>
        </p:nvSpPr>
        <p:spPr>
          <a:xfrm>
            <a:off x="6646488" y="85673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CBF814-4491-954D-B171-33C7969CCC85}"/>
              </a:ext>
            </a:extLst>
          </p:cNvPr>
          <p:cNvSpPr/>
          <p:nvPr/>
        </p:nvSpPr>
        <p:spPr>
          <a:xfrm>
            <a:off x="9397926" y="85673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3FA2DD-3AD1-F61C-9443-80AC64239736}"/>
              </a:ext>
            </a:extLst>
          </p:cNvPr>
          <p:cNvSpPr/>
          <p:nvPr/>
        </p:nvSpPr>
        <p:spPr>
          <a:xfrm>
            <a:off x="9991050" y="85673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9B51A5-F9D2-8E97-3C4B-58E44AEC1BF4}"/>
              </a:ext>
            </a:extLst>
          </p:cNvPr>
          <p:cNvSpPr txBox="1"/>
          <p:nvPr/>
        </p:nvSpPr>
        <p:spPr>
          <a:xfrm>
            <a:off x="7721739" y="33019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F0721F-8D11-2800-D40B-FAC9DBD25937}"/>
              </a:ext>
            </a:extLst>
          </p:cNvPr>
          <p:cNvSpPr txBox="1"/>
          <p:nvPr/>
        </p:nvSpPr>
        <p:spPr>
          <a:xfrm>
            <a:off x="6754289" y="3130299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47349B-D230-D319-3613-6CFE1760EE7E}"/>
              </a:ext>
            </a:extLst>
          </p:cNvPr>
          <p:cNvCxnSpPr>
            <a:cxnSpLocks/>
          </p:cNvCxnSpPr>
          <p:nvPr/>
        </p:nvCxnSpPr>
        <p:spPr>
          <a:xfrm>
            <a:off x="6734434" y="243908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2B2826-F9BD-E8D8-E7D7-D3A71E352382}"/>
              </a:ext>
            </a:extLst>
          </p:cNvPr>
          <p:cNvSpPr txBox="1"/>
          <p:nvPr/>
        </p:nvSpPr>
        <p:spPr>
          <a:xfrm>
            <a:off x="7914691" y="219194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14AEC3-670D-C222-1DD0-236BE06ED6C7}"/>
              </a:ext>
            </a:extLst>
          </p:cNvPr>
          <p:cNvCxnSpPr>
            <a:cxnSpLocks/>
          </p:cNvCxnSpPr>
          <p:nvPr/>
        </p:nvCxnSpPr>
        <p:spPr>
          <a:xfrm>
            <a:off x="9362305" y="243908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8CE006-7586-ADF7-53CC-50F2F82B5B25}"/>
              </a:ext>
            </a:extLst>
          </p:cNvPr>
          <p:cNvCxnSpPr/>
          <p:nvPr/>
        </p:nvCxnSpPr>
        <p:spPr>
          <a:xfrm flipV="1">
            <a:off x="7721739" y="1276860"/>
            <a:ext cx="238685" cy="27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38CDFC-CAB2-FD02-B5A2-72FCC9BA8EDF}"/>
              </a:ext>
            </a:extLst>
          </p:cNvPr>
          <p:cNvCxnSpPr/>
          <p:nvPr/>
        </p:nvCxnSpPr>
        <p:spPr>
          <a:xfrm flipV="1">
            <a:off x="8949287" y="1276860"/>
            <a:ext cx="683418" cy="295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79ED61-5FE4-0A32-3FF2-2A72617BE5F4}"/>
              </a:ext>
            </a:extLst>
          </p:cNvPr>
          <p:cNvCxnSpPr/>
          <p:nvPr/>
        </p:nvCxnSpPr>
        <p:spPr>
          <a:xfrm flipV="1">
            <a:off x="10193887" y="1276860"/>
            <a:ext cx="31942" cy="340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56CAF1-4CD4-FE6E-A291-DCB1EB9AEE68}"/>
              </a:ext>
            </a:extLst>
          </p:cNvPr>
          <p:cNvCxnSpPr/>
          <p:nvPr/>
        </p:nvCxnSpPr>
        <p:spPr>
          <a:xfrm>
            <a:off x="707255" y="5438629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1D4C56-0A39-02FD-E9B2-34E65D53A068}"/>
              </a:ext>
            </a:extLst>
          </p:cNvPr>
          <p:cNvSpPr txBox="1"/>
          <p:nvPr/>
        </p:nvSpPr>
        <p:spPr>
          <a:xfrm>
            <a:off x="2176052" y="5631932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5F653C-D7D7-B463-3EB2-14B538EC3F74}"/>
              </a:ext>
            </a:extLst>
          </p:cNvPr>
          <p:cNvSpPr txBox="1"/>
          <p:nvPr/>
        </p:nvSpPr>
        <p:spPr>
          <a:xfrm>
            <a:off x="7891052" y="5631932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166752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FF332C-5808-5645-1545-421AF3A9EDE5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1050" b="1" dirty="0">
              <a:solidFill>
                <a:srgbClr val="FF0000"/>
              </a:solidFill>
            </a:endParaRPr>
          </a:p>
          <a:p>
            <a:pPr algn="ctr"/>
            <a:r>
              <a:rPr lang="en-IN" sz="2400" b="1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400" b="1" dirty="0">
              <a:solidFill>
                <a:srgbClr val="FF00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Behaviour – Methods</a:t>
            </a:r>
          </a:p>
          <a:p>
            <a:pPr algn="ctr"/>
            <a:endParaRPr lang="en-IN" sz="11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DB38C4-C323-D11D-6E99-5B3E17C79C54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5CC1-CD33-5ADC-3996-9AD7DFD45A01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600CEE-4D6C-869A-4438-0E2B1F646889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A0D2AC-D2CD-E5EF-74E4-150A73D649D9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818CA0-7DC7-6E61-126D-194C9C55EE53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REACTNATIVE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85E33B-2AE4-5981-15AD-160C8F4EC062}"/>
              </a:ext>
            </a:extLst>
          </p:cNvPr>
          <p:cNvCxnSpPr>
            <a:endCxn id="9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0D1067-63A9-2447-5DF1-9049B73EF437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B9878A-649F-30D2-05BF-E71692637753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1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1F0E-61A3-F74D-23CA-9834CFBC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02DF13-69B8-B711-249C-B0004CFDEF9A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0895DD-B329-E247-51C0-20F7276A01DA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D8E0C0-10D9-A576-8120-87AD3A8B6689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869183-83F2-1932-AF15-AD025F40B196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D54E60-56FF-86A9-87CE-4AE6608470B5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59BD01-FB90-F52A-5173-B9E192E0D27B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E3C2D5-C966-6F47-6C7C-15E85C0896F2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528DF4-3FE1-8430-79FD-35C9D6AF8AC8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7E46F5-E738-4217-5BEF-16793A335A03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67803-54D4-D40C-51E5-DAC5CF0EB21C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87B652-3EE2-7A69-C1A6-5F906D22FBA5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86450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B266-49D7-4F7F-A956-2F1CB2BA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14E8-38D2-469D-92E0-B6A95C15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 Node Latest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US" dirty="0"/>
              <a:t>Extensions of Visual Studio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  <a:p>
            <a:r>
              <a:rPr lang="en-US" dirty="0"/>
              <a:t>After Extensions are installed</a:t>
            </a:r>
          </a:p>
          <a:p>
            <a:pPr lvl="1"/>
            <a:r>
              <a:rPr lang="en-US" dirty="0"/>
              <a:t>File Menu -&gt; Preferences -&gt; File Icon Theme -&gt; Select </a:t>
            </a:r>
            <a:r>
              <a:rPr lang="en-US" dirty="0" err="1"/>
              <a:t>VScode</a:t>
            </a:r>
            <a:r>
              <a:rPr lang="en-US" dirty="0"/>
              <a:t> Icons</a:t>
            </a:r>
          </a:p>
        </p:txBody>
      </p:sp>
    </p:spTree>
    <p:extLst>
      <p:ext uri="{BB962C8B-B14F-4D97-AF65-F5344CB8AC3E}">
        <p14:creationId xmlns:p14="http://schemas.microsoft.com/office/powerpoint/2010/main" val="122205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A5F2-A07B-40EA-994F-5CB16C0F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Extensions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3AC9-684E-4C96-96EE-6A35C941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Google Chrome Extensions</a:t>
            </a:r>
          </a:p>
          <a:p>
            <a:pPr lvl="1"/>
            <a:r>
              <a:rPr lang="en-US" dirty="0"/>
              <a:t>React Developer Tools</a:t>
            </a:r>
          </a:p>
          <a:p>
            <a:pPr lvl="2"/>
            <a:r>
              <a:rPr lang="en-US" dirty="0">
                <a:hlinkClick r:id="rId2"/>
              </a:rPr>
              <a:t>https://chrome.google.com/webstore/detail/react-developer-tools/fmkadmapgofadopljbjfkapdkoienihi</a:t>
            </a:r>
            <a:endParaRPr lang="en-US" dirty="0"/>
          </a:p>
          <a:p>
            <a:pPr lvl="1"/>
            <a:r>
              <a:rPr lang="en-US" dirty="0"/>
              <a:t>Redux </a:t>
            </a:r>
            <a:r>
              <a:rPr lang="en-US" dirty="0" err="1"/>
              <a:t>DevTools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https://chrome.google.com/webstore/detail/redux-devtools/lmhkpmbekcpmknklioeibfkpmmfibljd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41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0C13D4-4D8D-96BF-90C4-C38EEEEF3C2A}"/>
              </a:ext>
            </a:extLst>
          </p:cNvPr>
          <p:cNvSpPr/>
          <p:nvPr/>
        </p:nvSpPr>
        <p:spPr>
          <a:xfrm>
            <a:off x="3308465" y="1737360"/>
            <a:ext cx="5370021" cy="207695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8E444-4E0B-D844-076B-63F520B51FBF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 (JSX)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C12AF0-B006-582F-2B1C-F046304FBA59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1F58F32-59FB-9D86-37A5-FEC455BBD751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11F1A-247D-9080-93F1-D035FD5DAE1E}"/>
              </a:ext>
            </a:extLst>
          </p:cNvPr>
          <p:cNvSpPr txBox="1"/>
          <p:nvPr/>
        </p:nvSpPr>
        <p:spPr>
          <a:xfrm>
            <a:off x="9577587" y="1279247"/>
            <a:ext cx="1325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Babel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(Env)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(React) +</a:t>
            </a:r>
          </a:p>
          <a:p>
            <a:r>
              <a:rPr lang="en-IN" sz="1400" dirty="0" err="1"/>
              <a:t>Polyfill</a:t>
            </a:r>
            <a:r>
              <a:rPr lang="en-IN" sz="1400" dirty="0"/>
              <a:t> (core-</a:t>
            </a:r>
            <a:r>
              <a:rPr lang="en-IN" sz="1400" dirty="0" err="1"/>
              <a:t>js</a:t>
            </a:r>
            <a:r>
              <a:rPr lang="en-IN" sz="1400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62BBF5-AAE2-25B4-E1FF-695E13ABB1B0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93A260-D3E6-E7AC-55AE-B2213FBDA2C8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F9F025-C842-604E-09E7-49BC3F5F2B99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434E936-D84E-0445-75AA-F8018CBA9394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2016AF-CA4B-32B7-42A0-909D87C56348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B2A5F2-7CAB-7551-CC53-C073A06D981B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078E32-3AE3-6555-567F-9A27CA779F8C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B49C6F-714B-E76D-F62F-F108B3367B78}"/>
              </a:ext>
            </a:extLst>
          </p:cNvPr>
          <p:cNvSpPr txBox="1"/>
          <p:nvPr/>
        </p:nvSpPr>
        <p:spPr>
          <a:xfrm>
            <a:off x="6722313" y="2582347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888ECD-9E52-FD23-1B80-6FD8DCE7DB21}"/>
              </a:ext>
            </a:extLst>
          </p:cNvPr>
          <p:cNvSpPr txBox="1"/>
          <p:nvPr/>
        </p:nvSpPr>
        <p:spPr>
          <a:xfrm>
            <a:off x="6611420" y="1940667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your project</a:t>
            </a:r>
          </a:p>
          <a:p>
            <a:pPr algn="ctr"/>
            <a:r>
              <a:rPr lang="en-IN" dirty="0" err="1"/>
              <a:t>npm</a:t>
            </a:r>
            <a:r>
              <a:rPr lang="en-IN" dirty="0"/>
              <a:t> run build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B82F26-D603-279B-5F76-7AD103A6253C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C9C1540-22FA-C9EA-5D4B-4C04AA0E5A2D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DDCA9B-C42E-E7F4-10A3-A7443BB23429}"/>
              </a:ext>
            </a:extLst>
          </p:cNvPr>
          <p:cNvCxnSpPr>
            <a:endCxn id="18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A13932-8538-C1D4-006F-7FC26F46C9C6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0EEA33-3729-E749-5387-9A3B17F313DD}"/>
              </a:ext>
            </a:extLst>
          </p:cNvPr>
          <p:cNvSpPr txBox="1"/>
          <p:nvPr/>
        </p:nvSpPr>
        <p:spPr>
          <a:xfrm>
            <a:off x="3500434" y="2824017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A63A3D-E070-CE8E-3C93-A630D2F373C9}"/>
              </a:ext>
            </a:extLst>
          </p:cNvPr>
          <p:cNvSpPr txBox="1"/>
          <p:nvPr/>
        </p:nvSpPr>
        <p:spPr>
          <a:xfrm>
            <a:off x="3416533" y="1858986"/>
            <a:ext cx="2328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  <a:p>
            <a:pPr algn="ctr"/>
            <a:r>
              <a:rPr lang="en-IN" dirty="0" err="1"/>
              <a:t>npm</a:t>
            </a:r>
            <a:r>
              <a:rPr lang="en-IN" dirty="0"/>
              <a:t> start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91D3F3-159E-EDED-46B5-D71E35B30500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3ABBC4E-C847-538E-EE9C-562038C1FBEE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A8B537-7FCA-3D42-42F4-8488B4BA3B04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5DF791-5806-077C-81E7-6B6ABE32B198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5D29CB-D4E5-07F7-9478-7F39BEDF3F76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66A031-4E89-FC96-E08D-4EE20B78034E}"/>
              </a:ext>
            </a:extLst>
          </p:cNvPr>
          <p:cNvSpPr txBox="1"/>
          <p:nvPr/>
        </p:nvSpPr>
        <p:spPr>
          <a:xfrm>
            <a:off x="364318" y="1130531"/>
            <a:ext cx="23925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US" dirty="0"/>
              <a:t>	CLI (create-react-app)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08AEBA-3D11-1AD8-44D9-4539DFD28EFD}"/>
              </a:ext>
            </a:extLst>
          </p:cNvPr>
          <p:cNvSpPr txBox="1"/>
          <p:nvPr/>
        </p:nvSpPr>
        <p:spPr>
          <a:xfrm>
            <a:off x="412448" y="230662"/>
            <a:ext cx="2605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Client Side Build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94643F-21D1-D267-7C4A-900828B55FFD}"/>
              </a:ext>
            </a:extLst>
          </p:cNvPr>
          <p:cNvSpPr txBox="1"/>
          <p:nvPr/>
        </p:nvSpPr>
        <p:spPr>
          <a:xfrm>
            <a:off x="3504228" y="1272416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react-scripts</a:t>
            </a:r>
          </a:p>
        </p:txBody>
      </p:sp>
    </p:spTree>
    <p:extLst>
      <p:ext uri="{BB962C8B-B14F-4D97-AF65-F5344CB8AC3E}">
        <p14:creationId xmlns:p14="http://schemas.microsoft.com/office/powerpoint/2010/main" val="3518928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BE2F-8896-4AE8-A92F-970356C0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A602-6ED8-4DF8-AF80-8C86853D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Create a new application</a:t>
            </a:r>
          </a:p>
          <a:p>
            <a:pPr lvl="1"/>
            <a:r>
              <a:rPr lang="en-US" dirty="0" err="1"/>
              <a:t>npx</a:t>
            </a:r>
            <a:r>
              <a:rPr lang="en-US" dirty="0"/>
              <a:t> create-react-app first-app</a:t>
            </a:r>
          </a:p>
          <a:p>
            <a:pPr lvl="1"/>
            <a:r>
              <a:rPr lang="en-US" dirty="0"/>
              <a:t>cd first-app</a:t>
            </a:r>
          </a:p>
          <a:p>
            <a:pPr lvl="1"/>
            <a:r>
              <a:rPr lang="en-US" dirty="0"/>
              <a:t>Commands available in the application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pPr lvl="3"/>
            <a:r>
              <a:rPr lang="en-US" dirty="0"/>
              <a:t>Starts the development server.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run build</a:t>
            </a:r>
          </a:p>
          <a:p>
            <a:pPr lvl="3"/>
            <a:r>
              <a:rPr lang="en-US" dirty="0"/>
              <a:t>Bundles the app into static files for production.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run test</a:t>
            </a:r>
          </a:p>
          <a:p>
            <a:pPr lvl="3"/>
            <a:r>
              <a:rPr lang="en-US" dirty="0"/>
              <a:t>Starts the test runner.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run eject</a:t>
            </a:r>
          </a:p>
          <a:p>
            <a:pPr lvl="3"/>
            <a:r>
              <a:rPr lang="en-US" dirty="0"/>
              <a:t>Removes this tool and copies build dependencies, configuration files and scripts into the app directory. If you do this, you can’t go back!</a:t>
            </a:r>
          </a:p>
        </p:txBody>
      </p:sp>
    </p:spTree>
    <p:extLst>
      <p:ext uri="{BB962C8B-B14F-4D97-AF65-F5344CB8AC3E}">
        <p14:creationId xmlns:p14="http://schemas.microsoft.com/office/powerpoint/2010/main" val="114845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C31-9218-4A50-9B53-CCC5BE3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8C54-6DBF-402F-ABE3-5D74A64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bootstrap-icons</a:t>
            </a:r>
          </a:p>
          <a:p>
            <a:pPr marL="457200" lvl="1" indent="0" algn="ctr">
              <a:buNone/>
            </a:pPr>
            <a:r>
              <a:rPr lang="en-IN" dirty="0"/>
              <a:t>Or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 bootstrap-icons</a:t>
            </a:r>
          </a:p>
          <a:p>
            <a:r>
              <a:rPr lang="en-IN" dirty="0"/>
              <a:t>Include bootstrap and bootstrap-icons CSS file in index.js</a:t>
            </a:r>
          </a:p>
          <a:p>
            <a:r>
              <a:rPr lang="en-IN" dirty="0"/>
              <a:t>Include bootstrap module in 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CD07-6ED8-4745-BB94-D284C96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B561-5318-4813-960C-5291750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and render the following components</a:t>
            </a:r>
          </a:p>
          <a:p>
            <a:r>
              <a:rPr lang="en-IN" dirty="0"/>
              <a:t>Component One</a:t>
            </a:r>
          </a:p>
          <a:p>
            <a:pPr lvl="1"/>
            <a:r>
              <a:rPr lang="en-IN" dirty="0"/>
              <a:t>Hello from Component One (text-success)</a:t>
            </a:r>
          </a:p>
          <a:p>
            <a:r>
              <a:rPr lang="en-IN" dirty="0"/>
              <a:t>Component Two</a:t>
            </a:r>
          </a:p>
          <a:p>
            <a:pPr lvl="1"/>
            <a:r>
              <a:rPr lang="en-IN" dirty="0"/>
              <a:t>Hello from Component Two (text-primary)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5811EE-136A-A140-B431-98E75A5621DF}"/>
              </a:ext>
            </a:extLst>
          </p:cNvPr>
          <p:cNvSpPr/>
          <p:nvPr/>
        </p:nvSpPr>
        <p:spPr>
          <a:xfrm>
            <a:off x="8440157" y="107349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484223-1A12-C302-8EE3-16E561EBE97C}"/>
              </a:ext>
            </a:extLst>
          </p:cNvPr>
          <p:cNvGrpSpPr/>
          <p:nvPr/>
        </p:nvGrpSpPr>
        <p:grpSpPr>
          <a:xfrm>
            <a:off x="8583679" y="1637468"/>
            <a:ext cx="1262108" cy="898124"/>
            <a:chOff x="8762260" y="1677880"/>
            <a:chExt cx="1262108" cy="89812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334878-ECF2-11D1-8787-44DC45DB91A2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72ACBA7-0F22-6314-8567-D5A0F7F447B7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C50A26A-DC05-0E6C-9AB5-79E17C3CCFBB}"/>
              </a:ext>
            </a:extLst>
          </p:cNvPr>
          <p:cNvGrpSpPr/>
          <p:nvPr/>
        </p:nvGrpSpPr>
        <p:grpSpPr>
          <a:xfrm>
            <a:off x="9966646" y="1650331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99F300-AEFD-BC32-F413-3B3D5C47A40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624EB20-74E9-A5F4-40A5-858A41235C18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36FC67F-A5B9-D8C1-F644-616982A11E6C}"/>
              </a:ext>
            </a:extLst>
          </p:cNvPr>
          <p:cNvSpPr/>
          <p:nvPr/>
        </p:nvSpPr>
        <p:spPr>
          <a:xfrm>
            <a:off x="945225" y="107349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93F42C-B32F-A737-E6AB-D086D709DAE4}"/>
              </a:ext>
            </a:extLst>
          </p:cNvPr>
          <p:cNvCxnSpPr>
            <a:cxnSpLocks/>
          </p:cNvCxnSpPr>
          <p:nvPr/>
        </p:nvCxnSpPr>
        <p:spPr>
          <a:xfrm>
            <a:off x="4150064" y="163746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451A7A-0A52-CE21-EA04-E518987433D9}"/>
              </a:ext>
            </a:extLst>
          </p:cNvPr>
          <p:cNvSpPr txBox="1"/>
          <p:nvPr/>
        </p:nvSpPr>
        <p:spPr>
          <a:xfrm>
            <a:off x="5499470" y="128099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C904BD-3124-CCAF-9024-0ECF39B4E6BB}"/>
              </a:ext>
            </a:extLst>
          </p:cNvPr>
          <p:cNvCxnSpPr/>
          <p:nvPr/>
        </p:nvCxnSpPr>
        <p:spPr>
          <a:xfrm flipH="1">
            <a:off x="4150064" y="203252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31E4F-DC2A-712A-FDD9-89A5999B9059}"/>
              </a:ext>
            </a:extLst>
          </p:cNvPr>
          <p:cNvSpPr/>
          <p:nvPr/>
        </p:nvSpPr>
        <p:spPr>
          <a:xfrm>
            <a:off x="5499470" y="204538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7ABE339-95AE-7790-C9E1-FF6307B9F88A}"/>
              </a:ext>
            </a:extLst>
          </p:cNvPr>
          <p:cNvSpPr/>
          <p:nvPr/>
        </p:nvSpPr>
        <p:spPr>
          <a:xfrm>
            <a:off x="1138112" y="342900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12A7B-CFF5-5A48-8D6B-7F3FDD24A57B}"/>
              </a:ext>
            </a:extLst>
          </p:cNvPr>
          <p:cNvSpPr/>
          <p:nvPr/>
        </p:nvSpPr>
        <p:spPr>
          <a:xfrm>
            <a:off x="945225" y="160502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6B5AE38-2DF0-3BF7-5EC3-D33539BF35FE}"/>
              </a:ext>
            </a:extLst>
          </p:cNvPr>
          <p:cNvSpPr/>
          <p:nvPr/>
        </p:nvSpPr>
        <p:spPr>
          <a:xfrm>
            <a:off x="1138112" y="242531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88BB0E-2360-4919-E033-94350C192344}"/>
              </a:ext>
            </a:extLst>
          </p:cNvPr>
          <p:cNvSpPr/>
          <p:nvPr/>
        </p:nvSpPr>
        <p:spPr>
          <a:xfrm>
            <a:off x="2156546" y="242531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F07F01-F449-076D-BE41-1ADB1E3F2C83}"/>
              </a:ext>
            </a:extLst>
          </p:cNvPr>
          <p:cNvSpPr/>
          <p:nvPr/>
        </p:nvSpPr>
        <p:spPr>
          <a:xfrm>
            <a:off x="3169954" y="241471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EE6475-BE45-9E34-B947-536F16895F0B}"/>
              </a:ext>
            </a:extLst>
          </p:cNvPr>
          <p:cNvCxnSpPr>
            <a:cxnSpLocks/>
          </p:cNvCxnSpPr>
          <p:nvPr/>
        </p:nvCxnSpPr>
        <p:spPr>
          <a:xfrm>
            <a:off x="4161120" y="378546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6A2A21-EB78-B410-BBE3-18E5B5F4CC75}"/>
              </a:ext>
            </a:extLst>
          </p:cNvPr>
          <p:cNvCxnSpPr/>
          <p:nvPr/>
        </p:nvCxnSpPr>
        <p:spPr>
          <a:xfrm flipH="1">
            <a:off x="4161120" y="418052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89DED05-24C7-99CB-FB25-EFE278B3F292}"/>
              </a:ext>
            </a:extLst>
          </p:cNvPr>
          <p:cNvSpPr txBox="1"/>
          <p:nvPr/>
        </p:nvSpPr>
        <p:spPr>
          <a:xfrm>
            <a:off x="5510526" y="342900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225954-F224-C356-86AE-13AF37B2B658}"/>
              </a:ext>
            </a:extLst>
          </p:cNvPr>
          <p:cNvSpPr/>
          <p:nvPr/>
        </p:nvSpPr>
        <p:spPr>
          <a:xfrm>
            <a:off x="5510526" y="419338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D4F347-37F6-292F-37BA-BC8FD38A2C5B}"/>
              </a:ext>
            </a:extLst>
          </p:cNvPr>
          <p:cNvGrpSpPr/>
          <p:nvPr/>
        </p:nvGrpSpPr>
        <p:grpSpPr>
          <a:xfrm>
            <a:off x="4262998" y="4392532"/>
            <a:ext cx="828000" cy="828000"/>
            <a:chOff x="4936328" y="4218830"/>
            <a:chExt cx="828000" cy="828000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8648FBA-66F0-D6E0-5E85-3A41EFB9F5A5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3E3CAF-E462-E5D0-EAA2-BC2EBD0F8819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22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6BA8-FFBA-4C3C-B9D3-C4266CEE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F06F-9E7C-43D9-8BB3-7E1BC6FB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is an updatable structure that is used to contain data or information about the component and can change over time. </a:t>
            </a:r>
          </a:p>
          <a:p>
            <a:r>
              <a:rPr lang="en-US" dirty="0"/>
              <a:t>The change in state can happen as a response to user action or system event. </a:t>
            </a:r>
          </a:p>
          <a:p>
            <a:r>
              <a:rPr lang="en-US" dirty="0"/>
              <a:t>It is the heart of the react component which determines the behavior of the component and how it will render. </a:t>
            </a:r>
          </a:p>
          <a:p>
            <a:r>
              <a:rPr lang="en-US" dirty="0"/>
              <a:t>It represents the component's local state or information. </a:t>
            </a:r>
          </a:p>
          <a:p>
            <a:r>
              <a:rPr lang="en-US" dirty="0"/>
              <a:t>It can only be accessed or modified inside the component or by the component directly.</a:t>
            </a:r>
          </a:p>
        </p:txBody>
      </p:sp>
    </p:spTree>
    <p:extLst>
      <p:ext uri="{BB962C8B-B14F-4D97-AF65-F5344CB8AC3E}">
        <p14:creationId xmlns:p14="http://schemas.microsoft.com/office/powerpoint/2010/main" val="2543228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4237-CF74-4FC9-9DB5-A78CE20C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3C83-65B9-4A38-8A51-D08F1535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are read-only structure. </a:t>
            </a:r>
          </a:p>
          <a:p>
            <a:r>
              <a:rPr lang="en-US" dirty="0"/>
              <a:t>It is an object which stores the value of attributes of a component and work similar to the HTML attributes. </a:t>
            </a:r>
          </a:p>
          <a:p>
            <a:r>
              <a:rPr lang="en-US" dirty="0"/>
              <a:t>It allows passing data from one component to other components.</a:t>
            </a:r>
          </a:p>
          <a:p>
            <a:r>
              <a:rPr lang="en-US" dirty="0"/>
              <a:t>Props are immutable so we cannot modify the props from inside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2451827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1205-93A4-4BF5-8D42-F83F693E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Props vs State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D6FDCF-7A38-4758-9B1F-6F9D5136890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0515600" cy="4481957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631179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97757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Props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8724"/>
                  </a:ext>
                </a:extLst>
              </a:tr>
              <a:tr h="391641">
                <a:tc>
                  <a:txBody>
                    <a:bodyPr/>
                    <a:lstStyle/>
                    <a:p>
                      <a:pPr marL="268288" indent="-268288" algn="just" fontAlgn="t"/>
                      <a:r>
                        <a:rPr lang="en-US" sz="2000" dirty="0">
                          <a:effectLst/>
                        </a:rPr>
                        <a:t>Props are read-only.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changes can be asynchronous.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50829891"/>
                  </a:ext>
                </a:extLst>
              </a:tr>
              <a:tr h="2432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immutable.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State is mutable.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0364677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>
                        <a:tabLst/>
                      </a:pPr>
                      <a:r>
                        <a:rPr lang="en-US" sz="2000" dirty="0">
                          <a:effectLst/>
                        </a:rPr>
                        <a:t>Props allow you to pass data from one component to other components as an argument.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holds information about the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5414363"/>
                  </a:ext>
                </a:extLst>
              </a:tr>
              <a:tr h="5400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can be accessed by the child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be accessed by child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8025783"/>
                  </a:ext>
                </a:extLst>
              </a:tr>
              <a:tr h="68846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used to communicate between components.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States can be used for rendering dynamic changes within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5947506"/>
                  </a:ext>
                </a:extLst>
              </a:tr>
              <a:tr h="46584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State cannot make components reusable.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556329"/>
                  </a:ext>
                </a:extLst>
              </a:tr>
              <a:tr h="76266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Props are external and controlled by whatever renders the component.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State is internal and controlled by the React Component itself.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22946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10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0154-20D2-50EC-626C-F9C96E21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Browser Renders a Web Page?</a:t>
            </a:r>
            <a:endParaRPr lang="en-IN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9D70CD27-69F3-6E6C-7E23-45829D54949A}"/>
              </a:ext>
            </a:extLst>
          </p:cNvPr>
          <p:cNvSpPr/>
          <p:nvPr/>
        </p:nvSpPr>
        <p:spPr>
          <a:xfrm>
            <a:off x="224443" y="3400542"/>
            <a:ext cx="1030778" cy="631767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HTML</a:t>
            </a:r>
            <a:endParaRPr lang="en-IN" b="1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D804B04-5A62-EC81-54DA-96A1CDAFF859}"/>
              </a:ext>
            </a:extLst>
          </p:cNvPr>
          <p:cNvSpPr/>
          <p:nvPr/>
        </p:nvSpPr>
        <p:spPr>
          <a:xfrm>
            <a:off x="1828799" y="327169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Parser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F73EE6-1998-499A-391A-6FB48CC3710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255221" y="3716425"/>
            <a:ext cx="5735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0308B9A3-E2F3-360B-1496-9730B2E0DE08}"/>
              </a:ext>
            </a:extLst>
          </p:cNvPr>
          <p:cNvSpPr/>
          <p:nvPr/>
        </p:nvSpPr>
        <p:spPr>
          <a:xfrm>
            <a:off x="3624347" y="333611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 Tree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FED920-0EB2-D84F-8BBC-6D8D2DD6887A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050770" y="3716425"/>
            <a:ext cx="750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A04AB272-C44C-2A39-3079-3B823EC31667}"/>
              </a:ext>
            </a:extLst>
          </p:cNvPr>
          <p:cNvSpPr/>
          <p:nvPr/>
        </p:nvSpPr>
        <p:spPr>
          <a:xfrm>
            <a:off x="3969741" y="2028941"/>
            <a:ext cx="1433945" cy="854135"/>
          </a:xfrm>
          <a:prstGeom prst="flowChartMerg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61AB1-0E20-6AE0-D83C-1663C12394A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686714" y="2883076"/>
            <a:ext cx="0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620BF992-38AB-3AFB-9918-35067C75AA9E}"/>
              </a:ext>
            </a:extLst>
          </p:cNvPr>
          <p:cNvSpPr/>
          <p:nvPr/>
        </p:nvSpPr>
        <p:spPr>
          <a:xfrm>
            <a:off x="133003" y="5553539"/>
            <a:ext cx="1122218" cy="922711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</a:t>
            </a:r>
            <a:endParaRPr lang="en-IN" b="1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83ECE29-685D-C109-F365-DE8D108A1363}"/>
              </a:ext>
            </a:extLst>
          </p:cNvPr>
          <p:cNvSpPr/>
          <p:nvPr/>
        </p:nvSpPr>
        <p:spPr>
          <a:xfrm>
            <a:off x="1828799" y="5570164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Parser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B774AF-E461-3D75-1D43-48555C3A5A1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1255221" y="6014895"/>
            <a:ext cx="5735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7399F0ED-C335-94A3-C777-577A728AD880}"/>
              </a:ext>
            </a:extLst>
          </p:cNvPr>
          <p:cNvSpPr/>
          <p:nvPr/>
        </p:nvSpPr>
        <p:spPr>
          <a:xfrm>
            <a:off x="3543991" y="5634587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Style Rules (CSSOM)</a:t>
            </a:r>
            <a:endParaRPr lang="en-IN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D10578-D049-99F0-9AD7-CE0391832B6A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>
            <a:off x="3050770" y="6014895"/>
            <a:ext cx="6702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F74876B-270A-A5EC-C916-A94BEF03B674}"/>
              </a:ext>
            </a:extLst>
          </p:cNvPr>
          <p:cNvSpPr/>
          <p:nvPr/>
        </p:nvSpPr>
        <p:spPr>
          <a:xfrm>
            <a:off x="3721052" y="4547699"/>
            <a:ext cx="1890038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Attachment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583D6-863E-3697-5104-3B604993C064}"/>
              </a:ext>
            </a:extLst>
          </p:cNvPr>
          <p:cNvCxnSpPr>
            <a:endCxn id="16" idx="0"/>
          </p:cNvCxnSpPr>
          <p:nvPr/>
        </p:nvCxnSpPr>
        <p:spPr>
          <a:xfrm>
            <a:off x="4332591" y="4096732"/>
            <a:ext cx="333480" cy="450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ABBF38-83E2-5D62-CA9A-FB0057A011AA}"/>
              </a:ext>
            </a:extLst>
          </p:cNvPr>
          <p:cNvCxnSpPr>
            <a:endCxn id="16" idx="2"/>
          </p:cNvCxnSpPr>
          <p:nvPr/>
        </p:nvCxnSpPr>
        <p:spPr>
          <a:xfrm flipV="1">
            <a:off x="4429297" y="5181546"/>
            <a:ext cx="236774" cy="4530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ED8D0A90-394C-FEC0-D045-EECE617B8D60}"/>
              </a:ext>
            </a:extLst>
          </p:cNvPr>
          <p:cNvSpPr/>
          <p:nvPr/>
        </p:nvSpPr>
        <p:spPr>
          <a:xfrm>
            <a:off x="6319334" y="4484314"/>
            <a:ext cx="1770611" cy="760615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 Tree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CC67EF-1725-7C81-4720-54BED6E4EC4C}"/>
              </a:ext>
            </a:extLst>
          </p:cNvPr>
          <p:cNvCxnSpPr>
            <a:endCxn id="19" idx="2"/>
          </p:cNvCxnSpPr>
          <p:nvPr/>
        </p:nvCxnSpPr>
        <p:spPr>
          <a:xfrm flipV="1">
            <a:off x="5611090" y="4864622"/>
            <a:ext cx="88530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553B436-AF32-705F-9383-F02654170791}"/>
              </a:ext>
            </a:extLst>
          </p:cNvPr>
          <p:cNvSpPr/>
          <p:nvPr/>
        </p:nvSpPr>
        <p:spPr>
          <a:xfrm>
            <a:off x="6593653" y="3207270"/>
            <a:ext cx="1221971" cy="889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98D0C8-E6BE-0C41-9834-2F9A93B0BAB7}"/>
              </a:ext>
            </a:extLst>
          </p:cNvPr>
          <p:cNvCxnSpPr>
            <a:stCxn id="21" idx="2"/>
          </p:cNvCxnSpPr>
          <p:nvPr/>
        </p:nvCxnSpPr>
        <p:spPr>
          <a:xfrm>
            <a:off x="7204639" y="4096732"/>
            <a:ext cx="1" cy="387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2B77E7F-D256-20ED-A642-6E927C7A1D60}"/>
              </a:ext>
            </a:extLst>
          </p:cNvPr>
          <p:cNvSpPr/>
          <p:nvPr/>
        </p:nvSpPr>
        <p:spPr>
          <a:xfrm>
            <a:off x="8536892" y="4547698"/>
            <a:ext cx="1446693" cy="633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Painting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F6EBEA-1222-8E1A-B531-65ECACF4EB5C}"/>
              </a:ext>
            </a:extLst>
          </p:cNvPr>
          <p:cNvCxnSpPr/>
          <p:nvPr/>
        </p:nvCxnSpPr>
        <p:spPr>
          <a:xfrm>
            <a:off x="9983585" y="4864622"/>
            <a:ext cx="5403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6758E5-9286-E87E-F442-DF782D4D0E51}"/>
              </a:ext>
            </a:extLst>
          </p:cNvPr>
          <p:cNvCxnSpPr/>
          <p:nvPr/>
        </p:nvCxnSpPr>
        <p:spPr>
          <a:xfrm>
            <a:off x="7912884" y="4864622"/>
            <a:ext cx="624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isplay 25">
            <a:extLst>
              <a:ext uri="{FF2B5EF4-FFF2-40B4-BE49-F238E27FC236}">
                <a16:creationId xmlns:a16="http://schemas.microsoft.com/office/drawing/2014/main" id="{BD271CD5-C738-B29C-3ABE-8C70309CFF82}"/>
              </a:ext>
            </a:extLst>
          </p:cNvPr>
          <p:cNvSpPr/>
          <p:nvPr/>
        </p:nvSpPr>
        <p:spPr>
          <a:xfrm>
            <a:off x="10523912" y="4547698"/>
            <a:ext cx="1587731" cy="633847"/>
          </a:xfrm>
          <a:prstGeom prst="flowChartDisp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3879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F420-C01D-4367-BC86-69743FB6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B367-CCB4-4FB5-BC75-F34B6B54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Virtual DOM is an in-memory representation of real DOM.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 lightweight JavaScript object which is a copy of Real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Whenever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setState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() method is called, ReactJS creates the whole Virtual DOM from scratch.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At any given time, ReactJS maintains two virtual DOM, one with the updated state Virtual DOM and other with the previous state Virtual DOM.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ReactJS using diff algorithm compares both the Virtual DOM to find the minimum number of steps to update the Real 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58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3D05-794D-4EE8-9997-082E449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FE74-BD3B-424F-AB83-FB56194C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virtual DOM in ReactJS is faster because ReactJS uses</a:t>
            </a:r>
          </a:p>
          <a:p>
            <a:pPr lvl="1"/>
            <a:r>
              <a:rPr lang="en-US" dirty="0"/>
              <a:t>Efficient diff algorithm</a:t>
            </a:r>
          </a:p>
          <a:p>
            <a:pPr lvl="1"/>
            <a:r>
              <a:rPr lang="en-US" dirty="0"/>
              <a:t>Batched update operations</a:t>
            </a:r>
          </a:p>
          <a:p>
            <a:pPr lvl="1"/>
            <a:r>
              <a:rPr lang="en-US" dirty="0"/>
              <a:t>Efficient update of subtree only</a:t>
            </a:r>
          </a:p>
          <a:p>
            <a:pPr lvl="1"/>
            <a:r>
              <a:rPr lang="en-US" dirty="0"/>
              <a:t>Uses observable instead of dirty checking to detect the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526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242EAD-ADB3-83A9-640E-343BEF05648F}"/>
              </a:ext>
            </a:extLst>
          </p:cNvPr>
          <p:cNvSpPr/>
          <p:nvPr/>
        </p:nvSpPr>
        <p:spPr>
          <a:xfrm>
            <a:off x="1657350" y="838200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Component</a:t>
            </a:r>
          </a:p>
          <a:p>
            <a:pPr algn="ctr"/>
            <a:r>
              <a:rPr lang="en-IN" dirty="0"/>
              <a:t>(state)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D24B4-E8D8-3F42-6D7A-9EAC94837238}"/>
              </a:ext>
            </a:extLst>
          </p:cNvPr>
          <p:cNvSpPr txBox="1"/>
          <p:nvPr/>
        </p:nvSpPr>
        <p:spPr>
          <a:xfrm>
            <a:off x="3031524" y="1600527"/>
            <a:ext cx="1881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Render function of the </a:t>
            </a:r>
          </a:p>
          <a:p>
            <a:r>
              <a:rPr lang="en-IN" sz="1400" dirty="0"/>
              <a:t>Component is called 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5FEB2-8261-994E-0E86-106E89EFF63C}"/>
              </a:ext>
            </a:extLst>
          </p:cNvPr>
          <p:cNvSpPr/>
          <p:nvPr/>
        </p:nvSpPr>
        <p:spPr>
          <a:xfrm>
            <a:off x="1657350" y="216217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ReactDOM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DFBCE7-6041-714D-5D0C-A097BBD672E1}"/>
              </a:ext>
            </a:extLst>
          </p:cNvPr>
          <p:cNvCxnSpPr>
            <a:cxnSpLocks/>
          </p:cNvCxnSpPr>
          <p:nvPr/>
        </p:nvCxnSpPr>
        <p:spPr>
          <a:xfrm>
            <a:off x="2933700" y="1562100"/>
            <a:ext cx="0" cy="6000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2A41DF-A9CF-6B01-3B5C-F9D0EFBFB76E}"/>
              </a:ext>
            </a:extLst>
          </p:cNvPr>
          <p:cNvCxnSpPr>
            <a:cxnSpLocks/>
          </p:cNvCxnSpPr>
          <p:nvPr/>
        </p:nvCxnSpPr>
        <p:spPr>
          <a:xfrm>
            <a:off x="2933700" y="2886075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BDEF549-A173-CB8E-D7A3-8F5F6C4988E4}"/>
              </a:ext>
            </a:extLst>
          </p:cNvPr>
          <p:cNvSpPr/>
          <p:nvPr/>
        </p:nvSpPr>
        <p:spPr>
          <a:xfrm>
            <a:off x="1657350" y="3609976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Virtual DOM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521FCF-DFE3-99BE-8955-719317F20BD6}"/>
              </a:ext>
            </a:extLst>
          </p:cNvPr>
          <p:cNvCxnSpPr>
            <a:cxnSpLocks/>
          </p:cNvCxnSpPr>
          <p:nvPr/>
        </p:nvCxnSpPr>
        <p:spPr>
          <a:xfrm>
            <a:off x="2933700" y="4333876"/>
            <a:ext cx="0" cy="7239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D735C-1BCD-53AE-0247-3F9D689231CF}"/>
              </a:ext>
            </a:extLst>
          </p:cNvPr>
          <p:cNvSpPr/>
          <p:nvPr/>
        </p:nvSpPr>
        <p:spPr>
          <a:xfrm>
            <a:off x="1657350" y="5057776"/>
            <a:ext cx="2552700" cy="123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 is compared with the Old Virtual DOM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FE67D-589F-38A8-8E84-B303E017E8CF}"/>
              </a:ext>
            </a:extLst>
          </p:cNvPr>
          <p:cNvSpPr/>
          <p:nvPr/>
        </p:nvSpPr>
        <p:spPr>
          <a:xfrm>
            <a:off x="7720379" y="5314584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DELTA’s</a:t>
            </a:r>
            <a:endParaRPr lang="en-IN" u="sn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45B35F-1FD9-211F-A901-4F4A998FF615}"/>
              </a:ext>
            </a:extLst>
          </p:cNvPr>
          <p:cNvCxnSpPr>
            <a:endCxn id="12" idx="1"/>
          </p:cNvCxnSpPr>
          <p:nvPr/>
        </p:nvCxnSpPr>
        <p:spPr>
          <a:xfrm>
            <a:off x="4210050" y="5676534"/>
            <a:ext cx="35103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AF6364-3B37-E88B-629D-20B3B534C827}"/>
              </a:ext>
            </a:extLst>
          </p:cNvPr>
          <p:cNvCxnSpPr>
            <a:cxnSpLocks/>
          </p:cNvCxnSpPr>
          <p:nvPr/>
        </p:nvCxnSpPr>
        <p:spPr>
          <a:xfrm flipV="1">
            <a:off x="8996729" y="4444144"/>
            <a:ext cx="0" cy="87044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5B4F0C-1A71-86F7-02C0-6795B9B678DD}"/>
              </a:ext>
            </a:extLst>
          </p:cNvPr>
          <p:cNvSpPr/>
          <p:nvPr/>
        </p:nvSpPr>
        <p:spPr>
          <a:xfrm>
            <a:off x="7720379" y="3429000"/>
            <a:ext cx="2552700" cy="101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 will be rendered and Browser DOM will update</a:t>
            </a:r>
            <a:endParaRPr lang="en-IN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0AA2DE-2077-DB97-EC23-B1F8896C936C}"/>
              </a:ext>
            </a:extLst>
          </p:cNvPr>
          <p:cNvSpPr txBox="1"/>
          <p:nvPr/>
        </p:nvSpPr>
        <p:spPr>
          <a:xfrm>
            <a:off x="8996729" y="2886075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Ready for User Interaction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C82167-F4B3-4E85-4A28-C19DF9969F0F}"/>
              </a:ext>
            </a:extLst>
          </p:cNvPr>
          <p:cNvCxnSpPr>
            <a:cxnSpLocks/>
          </p:cNvCxnSpPr>
          <p:nvPr/>
        </p:nvCxnSpPr>
        <p:spPr>
          <a:xfrm flipV="1">
            <a:off x="8996729" y="2686965"/>
            <a:ext cx="0" cy="74203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05061F8-7C36-528A-ED18-664488B4BB48}"/>
              </a:ext>
            </a:extLst>
          </p:cNvPr>
          <p:cNvSpPr/>
          <p:nvPr/>
        </p:nvSpPr>
        <p:spPr>
          <a:xfrm>
            <a:off x="7720379" y="1963065"/>
            <a:ext cx="25527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Fired</a:t>
            </a:r>
            <a:endParaRPr lang="en-IN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C4B02-2536-AC75-CD80-B6E29BA4836C}"/>
              </a:ext>
            </a:extLst>
          </p:cNvPr>
          <p:cNvSpPr txBox="1"/>
          <p:nvPr/>
        </p:nvSpPr>
        <p:spPr>
          <a:xfrm>
            <a:off x="6680148" y="634850"/>
            <a:ext cx="14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 </a:t>
            </a:r>
            <a:r>
              <a:rPr lang="en-IN" dirty="0" err="1"/>
              <a:t>setState</a:t>
            </a:r>
            <a:r>
              <a:rPr lang="en-IN" dirty="0"/>
              <a:t>()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0CBE0CE-449C-AF47-C61E-E323F5C9CB91}"/>
              </a:ext>
            </a:extLst>
          </p:cNvPr>
          <p:cNvCxnSpPr/>
          <p:nvPr/>
        </p:nvCxnSpPr>
        <p:spPr>
          <a:xfrm rot="16200000" flipV="1">
            <a:off x="6221933" y="-811732"/>
            <a:ext cx="762915" cy="4786679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13D710-78AB-DBD2-3D8B-BACC5204EF48}"/>
              </a:ext>
            </a:extLst>
          </p:cNvPr>
          <p:cNvSpPr txBox="1"/>
          <p:nvPr/>
        </p:nvSpPr>
        <p:spPr>
          <a:xfrm>
            <a:off x="447675" y="468868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50B160-D588-630F-09E0-E1D01CE7AAFE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05273" y="838200"/>
            <a:ext cx="852077" cy="3619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300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6640-A214-276C-F511-CCE81E0B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&amp; Properties in a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B87B-B118-146B-E668-EE022EE16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Instance Methods</a:t>
            </a:r>
          </a:p>
          <a:p>
            <a:pPr lvl="1"/>
            <a:r>
              <a:rPr lang="en-US" b="1" dirty="0"/>
              <a:t>constructor()</a:t>
            </a:r>
          </a:p>
          <a:p>
            <a:pPr lvl="1"/>
            <a:r>
              <a:rPr lang="en-US" b="1" dirty="0"/>
              <a:t>render()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lvl="1"/>
            <a:r>
              <a:rPr lang="en-US" b="1" dirty="0" err="1"/>
              <a:t>setState</a:t>
            </a:r>
            <a:r>
              <a:rPr lang="en-US" b="1" dirty="0"/>
              <a:t>()</a:t>
            </a:r>
          </a:p>
          <a:p>
            <a:pPr lvl="1"/>
            <a:r>
              <a:rPr lang="en-US" dirty="0" err="1"/>
              <a:t>getSnapshotBeforeUpdate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forceUpdate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componentDidCatch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r>
              <a:rPr lang="en-US" dirty="0"/>
              <a:t>Instance Properties</a:t>
            </a:r>
          </a:p>
          <a:p>
            <a:pPr lvl="1"/>
            <a:r>
              <a:rPr lang="en-US" b="1" dirty="0"/>
              <a:t>state</a:t>
            </a:r>
          </a:p>
          <a:p>
            <a:pPr lvl="1"/>
            <a:r>
              <a:rPr lang="en-US" b="1" dirty="0"/>
              <a:t>props</a:t>
            </a:r>
          </a:p>
          <a:p>
            <a:pPr lvl="1"/>
            <a:r>
              <a:rPr lang="en-US" dirty="0"/>
              <a:t>context</a:t>
            </a:r>
          </a:p>
          <a:p>
            <a:r>
              <a:rPr lang="en-US" dirty="0"/>
              <a:t>Class Properties</a:t>
            </a:r>
          </a:p>
          <a:p>
            <a:pPr lvl="1"/>
            <a:r>
              <a:rPr lang="en-US" b="1" dirty="0" err="1"/>
              <a:t>defaultProps</a:t>
            </a:r>
            <a:endParaRPr lang="en-US" b="1" dirty="0"/>
          </a:p>
          <a:p>
            <a:pPr lvl="1"/>
            <a:r>
              <a:rPr lang="en-US" b="1" dirty="0" err="1"/>
              <a:t>propTypes</a:t>
            </a:r>
            <a:endParaRPr lang="en-US" b="1" dirty="0"/>
          </a:p>
          <a:p>
            <a:pPr lvl="1"/>
            <a:r>
              <a:rPr lang="en-US" dirty="0" err="1"/>
              <a:t>displayName</a:t>
            </a:r>
            <a:endParaRPr lang="en-US" dirty="0"/>
          </a:p>
          <a:p>
            <a:pPr lvl="1"/>
            <a:r>
              <a:rPr lang="en-US" dirty="0" err="1"/>
              <a:t>contextType</a:t>
            </a:r>
            <a:endParaRPr lang="en-US" dirty="0"/>
          </a:p>
          <a:p>
            <a:r>
              <a:rPr lang="en-US" dirty="0"/>
              <a:t>Class Method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getDerivedStateFromProps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getDerivedStateFromError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698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A54D-0DF0-23BF-35E4-43AD25EF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Methods in a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E929-B77E-39B0-D701-99E6357F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Mounting Phase</a:t>
            </a:r>
          </a:p>
          <a:p>
            <a:pPr lvl="1"/>
            <a:r>
              <a:rPr lang="en-US" dirty="0"/>
              <a:t>constructor()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getDerivedStateFromProps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render()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r>
              <a:rPr lang="en-US" dirty="0"/>
              <a:t>Updating Phase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getDerivedStateFromProps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render()</a:t>
            </a:r>
          </a:p>
          <a:p>
            <a:pPr lvl="1"/>
            <a:r>
              <a:rPr lang="en-US" dirty="0" err="1"/>
              <a:t>getSnapshotBeforeUpdate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r>
              <a:rPr lang="en-US" dirty="0"/>
              <a:t>Unmounting Phase</a:t>
            </a:r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r>
              <a:rPr lang="en-US" dirty="0"/>
              <a:t>Error Phase</a:t>
            </a:r>
          </a:p>
          <a:p>
            <a:pPr lvl="1"/>
            <a:r>
              <a:rPr lang="en-US" dirty="0"/>
              <a:t>static </a:t>
            </a:r>
            <a:r>
              <a:rPr lang="en-US" dirty="0" err="1"/>
              <a:t>getDerivedStateFromError</a:t>
            </a:r>
            <a:r>
              <a:rPr lang="en-US" dirty="0"/>
              <a:t>()</a:t>
            </a:r>
          </a:p>
          <a:p>
            <a:pPr lvl="1"/>
            <a:r>
              <a:rPr lang="en-IN" dirty="0" err="1"/>
              <a:t>componentDidCatch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67737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A91B-163E-4BC0-9BBD-D15867D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Lifecycle Methods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B750F7F-084C-423B-A612-96C81BC2A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"/>
          <a:stretch/>
        </p:blipFill>
        <p:spPr>
          <a:xfrm>
            <a:off x="1338071" y="1521474"/>
            <a:ext cx="9515858" cy="5255422"/>
          </a:xfrm>
        </p:spPr>
      </p:pic>
    </p:spTree>
    <p:extLst>
      <p:ext uri="{BB962C8B-B14F-4D97-AF65-F5344CB8AC3E}">
        <p14:creationId xmlns:p14="http://schemas.microsoft.com/office/powerpoint/2010/main" val="193776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7221BE-5F58-93E6-5E5C-4EA206A63317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C9D7244-1BD8-151F-0785-055A0FBCA5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440BCB2A-88B6-0B21-9B1C-55B32EE9DDC8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10917DB-AA18-A0AD-21A9-F7F7AB30B5BD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A3A1B0-6F0E-5974-82AF-CA09CE050DA4}"/>
              </a:ext>
            </a:extLst>
          </p:cNvPr>
          <p:cNvGrpSpPr/>
          <p:nvPr/>
        </p:nvGrpSpPr>
        <p:grpSpPr>
          <a:xfrm>
            <a:off x="7810595" y="1906144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CCC8E03-FD40-E89E-FB02-6B6B44FB44A3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5390AF-731C-922B-C97D-31063D1E1D9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740FBD-77E3-F752-AD46-E18A922A8C16}"/>
              </a:ext>
            </a:extLst>
          </p:cNvPr>
          <p:cNvGrpSpPr/>
          <p:nvPr/>
        </p:nvGrpSpPr>
        <p:grpSpPr>
          <a:xfrm>
            <a:off x="9193562" y="1919007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229E9D3-09BA-F6B3-7272-4E0CC5744F57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B2856BF-3001-2BBD-8613-50EE38CACE86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4B464F-AE0B-6508-0A2D-C26CCD6B0D9C}"/>
              </a:ext>
            </a:extLst>
          </p:cNvPr>
          <p:cNvCxnSpPr/>
          <p:nvPr/>
        </p:nvCxnSpPr>
        <p:spPr>
          <a:xfrm>
            <a:off x="7667073" y="3305368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3D00E8-2A67-5F88-B056-618B2B951F56}"/>
              </a:ext>
            </a:extLst>
          </p:cNvPr>
          <p:cNvSpPr txBox="1"/>
          <p:nvPr/>
        </p:nvSpPr>
        <p:spPr>
          <a:xfrm>
            <a:off x="8560494" y="3596507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DB008-28AB-4258-12B5-2E1FC659A401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3CE2E0-4D13-5385-A4AF-4332883B18D4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588F37-4C46-C945-EEFC-313B6F3D42FD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EB7A51-36FD-75E6-902B-DE7C511F7BE1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B80D50D-E8F7-0DB8-9CB0-54F5057F48D3}"/>
              </a:ext>
            </a:extLst>
          </p:cNvPr>
          <p:cNvSpPr/>
          <p:nvPr/>
        </p:nvSpPr>
        <p:spPr>
          <a:xfrm>
            <a:off x="4696403" y="2034350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FBF0AA-014E-3DF4-7BC7-7BDBB0343EF4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664894-579B-1593-1681-50616E135451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A9A159-0247-D8EB-509E-D151947DCFF2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08A98A-EED7-18FA-9949-03DC883835F2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D93BA06-BAC5-5F07-2C0E-F64AA897F808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70032F-C60C-9406-E15F-9B68CCE9C710}"/>
              </a:ext>
            </a:extLst>
          </p:cNvPr>
          <p:cNvCxnSpPr/>
          <p:nvPr/>
        </p:nvCxnSpPr>
        <p:spPr>
          <a:xfrm flipH="1">
            <a:off x="3365924" y="4220937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A465E49-D0AD-B8F3-2218-5B050806C55C}"/>
              </a:ext>
            </a:extLst>
          </p:cNvPr>
          <p:cNvSpPr txBox="1"/>
          <p:nvPr/>
        </p:nvSpPr>
        <p:spPr>
          <a:xfrm>
            <a:off x="4715330" y="3469412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5DBA4C-6EB1-F5E9-414B-8025064F0377}"/>
              </a:ext>
            </a:extLst>
          </p:cNvPr>
          <p:cNvSpPr/>
          <p:nvPr/>
        </p:nvSpPr>
        <p:spPr>
          <a:xfrm>
            <a:off x="4715330" y="4233799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1CBB53-85F1-6800-3AED-7B310EBD0DEE}"/>
              </a:ext>
            </a:extLst>
          </p:cNvPr>
          <p:cNvGrpSpPr/>
          <p:nvPr/>
        </p:nvGrpSpPr>
        <p:grpSpPr>
          <a:xfrm>
            <a:off x="3467802" y="4432944"/>
            <a:ext cx="828000" cy="828000"/>
            <a:chOff x="4936328" y="4218830"/>
            <a:chExt cx="828000" cy="828000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7D0621F-C7A0-2F20-7CA0-A0E6487EA83B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4F26B5-0591-A225-DFFB-AE3C6274E606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4EC074-2CF3-A911-E5A4-FDD667B18C21}"/>
              </a:ext>
            </a:extLst>
          </p:cNvPr>
          <p:cNvCxnSpPr>
            <a:cxnSpLocks/>
          </p:cNvCxnSpPr>
          <p:nvPr/>
        </p:nvCxnSpPr>
        <p:spPr>
          <a:xfrm>
            <a:off x="3365924" y="3831911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48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0E18-E3FF-41DA-88BB-0E1758D8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0E55-E2DE-4321-B2AE-4A8DC91A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event handlers will be passed instances of </a:t>
            </a:r>
            <a:r>
              <a:rPr lang="en-US" dirty="0" err="1"/>
              <a:t>SyntheticEvent</a:t>
            </a:r>
            <a:r>
              <a:rPr lang="en-US" dirty="0"/>
              <a:t>, a cross-browser wrapper around the browser’s native event. </a:t>
            </a:r>
          </a:p>
          <a:p>
            <a:r>
              <a:rPr lang="en-US" dirty="0"/>
              <a:t>It has the same interface as the browser’s native event, including </a:t>
            </a:r>
            <a:r>
              <a:rPr lang="en-US" dirty="0" err="1"/>
              <a:t>stopPropagation</a:t>
            </a:r>
            <a:r>
              <a:rPr lang="en-US" dirty="0"/>
              <a:t>() and </a:t>
            </a:r>
            <a:r>
              <a:rPr lang="en-US" dirty="0" err="1"/>
              <a:t>preventDefault</a:t>
            </a:r>
            <a:r>
              <a:rPr lang="en-US" dirty="0"/>
              <a:t>(), except the events work identically across all browsers.</a:t>
            </a:r>
          </a:p>
          <a:p>
            <a:r>
              <a:rPr lang="en-IN" dirty="0"/>
              <a:t>T</a:t>
            </a:r>
            <a:r>
              <a:rPr lang="en-US" dirty="0"/>
              <a:t>he synthetic events are different from, and do not map directly to, the browser’s native events.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550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3156-1642-4316-A18E-6AAADF7C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SyntheticEvent</a:t>
            </a:r>
            <a:r>
              <a:rPr lang="en-US" dirty="0"/>
              <a:t> object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4B5B-4697-4643-BB79-78DB9B12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IN" dirty="0" err="1"/>
              <a:t>boolean</a:t>
            </a:r>
            <a:r>
              <a:rPr lang="en-IN" dirty="0"/>
              <a:t> bubbles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cancelable</a:t>
            </a:r>
            <a:endParaRPr lang="en-IN" dirty="0"/>
          </a:p>
          <a:p>
            <a:r>
              <a:rPr lang="en-IN" dirty="0" err="1"/>
              <a:t>DOMEventTarget</a:t>
            </a:r>
            <a:r>
              <a:rPr lang="en-IN" dirty="0"/>
              <a:t> </a:t>
            </a:r>
            <a:r>
              <a:rPr lang="en-IN" dirty="0" err="1"/>
              <a:t>currentTarget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defaultPrevented</a:t>
            </a:r>
            <a:endParaRPr lang="en-IN" dirty="0"/>
          </a:p>
          <a:p>
            <a:r>
              <a:rPr lang="en-IN" dirty="0"/>
              <a:t>number </a:t>
            </a:r>
            <a:r>
              <a:rPr lang="en-IN" dirty="0" err="1"/>
              <a:t>eventPhase</a:t>
            </a:r>
            <a:endParaRPr lang="en-IN" dirty="0"/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isTrusted</a:t>
            </a:r>
            <a:endParaRPr lang="en-IN" dirty="0"/>
          </a:p>
          <a:p>
            <a:r>
              <a:rPr lang="en-IN" dirty="0" err="1"/>
              <a:t>DOMEvent</a:t>
            </a:r>
            <a:r>
              <a:rPr lang="en-IN" dirty="0"/>
              <a:t> </a:t>
            </a:r>
            <a:r>
              <a:rPr lang="en-IN" dirty="0" err="1"/>
              <a:t>nativeEvent</a:t>
            </a:r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preventDefault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isDefaultPrevented</a:t>
            </a:r>
            <a:r>
              <a:rPr lang="en-IN" dirty="0"/>
              <a:t>()</a:t>
            </a:r>
          </a:p>
          <a:p>
            <a:r>
              <a:rPr lang="en-IN" dirty="0"/>
              <a:t>void </a:t>
            </a:r>
            <a:r>
              <a:rPr lang="en-IN" dirty="0" err="1"/>
              <a:t>stopPropagation</a:t>
            </a:r>
            <a:r>
              <a:rPr lang="en-IN" dirty="0"/>
              <a:t>()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isPropagationStopped</a:t>
            </a:r>
            <a:r>
              <a:rPr lang="en-IN" dirty="0"/>
              <a:t>()</a:t>
            </a:r>
          </a:p>
          <a:p>
            <a:r>
              <a:rPr lang="en-IN" dirty="0"/>
              <a:t>void persist()</a:t>
            </a:r>
          </a:p>
          <a:p>
            <a:r>
              <a:rPr lang="en-IN" dirty="0" err="1"/>
              <a:t>DOMEventTarget</a:t>
            </a:r>
            <a:r>
              <a:rPr lang="en-IN" dirty="0"/>
              <a:t> target</a:t>
            </a:r>
          </a:p>
          <a:p>
            <a:r>
              <a:rPr lang="en-IN" dirty="0"/>
              <a:t>number </a:t>
            </a:r>
            <a:r>
              <a:rPr lang="en-IN" dirty="0" err="1"/>
              <a:t>timeStamp</a:t>
            </a:r>
            <a:endParaRPr lang="en-IN" dirty="0"/>
          </a:p>
          <a:p>
            <a:r>
              <a:rPr lang="en-IN" dirty="0"/>
              <a:t>string type</a:t>
            </a:r>
          </a:p>
        </p:txBody>
      </p:sp>
    </p:spTree>
    <p:extLst>
      <p:ext uri="{BB962C8B-B14F-4D97-AF65-F5344CB8AC3E}">
        <p14:creationId xmlns:p14="http://schemas.microsoft.com/office/powerpoint/2010/main" val="1424805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E61F-FE1B-0DEC-9BBA-76AFD847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remember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A077-BC1E-F2D8-F7C7-3D30F31B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UI will update only when </a:t>
            </a:r>
            <a:r>
              <a:rPr lang="en-US" dirty="0" err="1"/>
              <a:t>setState</a:t>
            </a:r>
            <a:r>
              <a:rPr lang="en-US" dirty="0"/>
              <a:t>() is called to modify the state.</a:t>
            </a:r>
          </a:p>
          <a:p>
            <a:r>
              <a:rPr lang="en-US" dirty="0"/>
              <a:t>The state of the component, can be modified only by the method of the same component, using </a:t>
            </a:r>
            <a:r>
              <a:rPr lang="en-US" dirty="0" err="1"/>
              <a:t>setState</a:t>
            </a:r>
            <a:r>
              <a:rPr lang="en-US" dirty="0"/>
              <a:t>()</a:t>
            </a:r>
          </a:p>
          <a:p>
            <a:r>
              <a:rPr lang="en-US" dirty="0"/>
              <a:t>Never create the data in the state, if you are not using it on the UI.</a:t>
            </a:r>
          </a:p>
          <a:p>
            <a:r>
              <a:rPr lang="en-US" dirty="0"/>
              <a:t>The data flows unidirectionally, from state to the template of the component or from parent to child.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636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DA02-2B70-6CFF-0D71-7A9D92BD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Parent Child Communication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13E847-ECCA-2D52-0B96-FB6FBFB80F9F}"/>
              </a:ext>
            </a:extLst>
          </p:cNvPr>
          <p:cNvSpPr/>
          <p:nvPr/>
        </p:nvSpPr>
        <p:spPr>
          <a:xfrm>
            <a:off x="2387350" y="2207742"/>
            <a:ext cx="2568633" cy="4102204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9AE597-679D-30DA-303D-ACFFE94B14A4}"/>
              </a:ext>
            </a:extLst>
          </p:cNvPr>
          <p:cNvSpPr/>
          <p:nvPr/>
        </p:nvSpPr>
        <p:spPr>
          <a:xfrm>
            <a:off x="2802534" y="2463635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4B014B-7894-5341-B766-861623CFF547}"/>
              </a:ext>
            </a:extLst>
          </p:cNvPr>
          <p:cNvSpPr/>
          <p:nvPr/>
        </p:nvSpPr>
        <p:spPr>
          <a:xfrm>
            <a:off x="2794673" y="4916177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A010E6-F6E1-01AA-9D6A-8E67CF7AB5C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675823" y="3666210"/>
            <a:ext cx="7861" cy="1249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35ACD5-80A4-4B7C-BD23-48EC426B1A46}"/>
              </a:ext>
            </a:extLst>
          </p:cNvPr>
          <p:cNvSpPr txBox="1"/>
          <p:nvPr/>
        </p:nvSpPr>
        <p:spPr>
          <a:xfrm>
            <a:off x="3705710" y="3997234"/>
            <a:ext cx="1217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props</a:t>
            </a:r>
          </a:p>
          <a:p>
            <a:r>
              <a:rPr lang="en-IN" sz="1400" dirty="0"/>
              <a:t>Ref (methods)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B3457D-613F-F58B-A02F-AE9B938F246A}"/>
              </a:ext>
            </a:extLst>
          </p:cNvPr>
          <p:cNvSpPr/>
          <p:nvPr/>
        </p:nvSpPr>
        <p:spPr>
          <a:xfrm>
            <a:off x="6790475" y="2207742"/>
            <a:ext cx="2568633" cy="4102204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77CCD3-6C8B-4B68-A98A-AC56DE25CB98}"/>
              </a:ext>
            </a:extLst>
          </p:cNvPr>
          <p:cNvSpPr/>
          <p:nvPr/>
        </p:nvSpPr>
        <p:spPr>
          <a:xfrm>
            <a:off x="7205659" y="2463635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D4BACF-92EF-9A6C-0624-D04318441589}"/>
              </a:ext>
            </a:extLst>
          </p:cNvPr>
          <p:cNvSpPr/>
          <p:nvPr/>
        </p:nvSpPr>
        <p:spPr>
          <a:xfrm>
            <a:off x="7197798" y="4916177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59C49A-CF67-A320-FEF3-717988FAF47C}"/>
              </a:ext>
            </a:extLst>
          </p:cNvPr>
          <p:cNvCxnSpPr>
            <a:cxnSpLocks/>
          </p:cNvCxnSpPr>
          <p:nvPr/>
        </p:nvCxnSpPr>
        <p:spPr>
          <a:xfrm flipH="1" flipV="1">
            <a:off x="8078948" y="3666210"/>
            <a:ext cx="7861" cy="1249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0316C9-548E-D3C8-5DC7-A5D687077541}"/>
              </a:ext>
            </a:extLst>
          </p:cNvPr>
          <p:cNvSpPr txBox="1"/>
          <p:nvPr/>
        </p:nvSpPr>
        <p:spPr>
          <a:xfrm>
            <a:off x="8159567" y="3829528"/>
            <a:ext cx="1126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Parent </a:t>
            </a:r>
          </a:p>
          <a:p>
            <a:r>
              <a:rPr lang="en-IN" dirty="0"/>
              <a:t>Method </a:t>
            </a:r>
          </a:p>
          <a:p>
            <a:r>
              <a:rPr lang="en-IN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411139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D38D-76F3-491D-F52D-DE594B9F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E9BEA0-FCD3-680A-BE8B-E8E93B5A973E}"/>
              </a:ext>
            </a:extLst>
          </p:cNvPr>
          <p:cNvSpPr/>
          <p:nvPr/>
        </p:nvSpPr>
        <p:spPr>
          <a:xfrm>
            <a:off x="5029200" y="2156201"/>
            <a:ext cx="1939636" cy="1326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3592B5-7384-ADA4-CEE1-53ED9BAC9E6C}"/>
              </a:ext>
            </a:extLst>
          </p:cNvPr>
          <p:cNvSpPr/>
          <p:nvPr/>
        </p:nvSpPr>
        <p:spPr>
          <a:xfrm>
            <a:off x="2380211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4B7AD3-E0AF-C93C-1A4B-EC5AC40225CA}"/>
              </a:ext>
            </a:extLst>
          </p:cNvPr>
          <p:cNvSpPr/>
          <p:nvPr/>
        </p:nvSpPr>
        <p:spPr>
          <a:xfrm>
            <a:off x="7644939" y="5206972"/>
            <a:ext cx="1939636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CHILD Component</a:t>
            </a:r>
          </a:p>
          <a:p>
            <a:pPr algn="ctr"/>
            <a:r>
              <a:rPr lang="en-IN" sz="1600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3D15B0-2702-A257-C9B5-9D12C5EEFDC3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035794" y="3288723"/>
            <a:ext cx="127745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666B5C-05A0-ED2C-E3BE-C8C0F09C84C5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684783" y="3288723"/>
            <a:ext cx="1244209" cy="2112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F8E31339-EA8F-6910-F612-4A16C005056F}"/>
              </a:ext>
            </a:extLst>
          </p:cNvPr>
          <p:cNvSpPr/>
          <p:nvPr/>
        </p:nvSpPr>
        <p:spPr>
          <a:xfrm rot="16200000">
            <a:off x="2384570" y="3744032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9DE68-D552-160B-0832-4D4C4FA5E6A7}"/>
              </a:ext>
            </a:extLst>
          </p:cNvPr>
          <p:cNvSpPr txBox="1"/>
          <p:nvPr/>
        </p:nvSpPr>
        <p:spPr>
          <a:xfrm>
            <a:off x="1827416" y="3696172"/>
            <a:ext cx="1199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B93EF1-EAB6-0B3B-399C-6B9ECC5BF0DE}"/>
              </a:ext>
            </a:extLst>
          </p:cNvPr>
          <p:cNvSpPr/>
          <p:nvPr/>
        </p:nvSpPr>
        <p:spPr>
          <a:xfrm rot="5400000">
            <a:off x="7712825" y="3744033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DB3FE-E2DB-366C-B456-4EAE993DD494}"/>
              </a:ext>
            </a:extLst>
          </p:cNvPr>
          <p:cNvSpPr txBox="1"/>
          <p:nvPr/>
        </p:nvSpPr>
        <p:spPr>
          <a:xfrm>
            <a:off x="8859644" y="4027867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071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BA25-6D7C-4991-9C02-A6CECED5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948E-9B13-456D-8CF8-0D6412AF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controlled component is bound to a value, and its changes will be handled in code by using event-based callbacks. </a:t>
            </a:r>
          </a:p>
          <a:p>
            <a:r>
              <a:rPr lang="en-US" dirty="0"/>
              <a:t>The input form element is handled by the react itself rather than the DOM. </a:t>
            </a:r>
          </a:p>
          <a:p>
            <a:r>
              <a:rPr lang="en-US" dirty="0"/>
              <a:t>The mutable state is kept in the state property and will be updated only with </a:t>
            </a:r>
            <a:r>
              <a:rPr lang="en-US" dirty="0" err="1"/>
              <a:t>setState</a:t>
            </a:r>
            <a:r>
              <a:rPr lang="en-US" dirty="0"/>
              <a:t>() method.</a:t>
            </a:r>
          </a:p>
          <a:p>
            <a:r>
              <a:rPr lang="en-US" dirty="0"/>
              <a:t>Controlled components have functions that govern the data passing into them on every </a:t>
            </a:r>
            <a:r>
              <a:rPr lang="en-US" dirty="0" err="1"/>
              <a:t>onChange</a:t>
            </a:r>
            <a:r>
              <a:rPr lang="en-US" dirty="0"/>
              <a:t> event occurs. </a:t>
            </a:r>
          </a:p>
          <a:p>
            <a:r>
              <a:rPr lang="en-US" dirty="0"/>
              <a:t>The data is then saved to state and updated with </a:t>
            </a:r>
            <a:r>
              <a:rPr lang="en-US" dirty="0" err="1"/>
              <a:t>setState</a:t>
            </a:r>
            <a:r>
              <a:rPr lang="en-US" dirty="0"/>
              <a:t>() method. It makes component have better control over the form elements and data.</a:t>
            </a:r>
          </a:p>
        </p:txBody>
      </p:sp>
    </p:spTree>
    <p:extLst>
      <p:ext uri="{BB962C8B-B14F-4D97-AF65-F5344CB8AC3E}">
        <p14:creationId xmlns:p14="http://schemas.microsoft.com/office/powerpoint/2010/main" val="1239693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E264-3D4F-407A-B6C8-8C1E53DA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Uncontrolled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9DE0-105D-4830-9441-8305B8B9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similar to the traditional HTML form inputs. Here, the form data is handled by the DOM itself. </a:t>
            </a:r>
          </a:p>
          <a:p>
            <a:r>
              <a:rPr lang="en-US" dirty="0"/>
              <a:t>It maintains their own state and will be updated when the input value changes. </a:t>
            </a:r>
          </a:p>
          <a:p>
            <a:r>
              <a:rPr lang="en-US" dirty="0"/>
              <a:t>To write an uncontrolled component, there is no need to write an event handler for every state update. </a:t>
            </a:r>
          </a:p>
          <a:p>
            <a:r>
              <a:rPr lang="en-US" dirty="0"/>
              <a:t>You can use a ref to access the value of the form from the DOM.</a:t>
            </a:r>
          </a:p>
        </p:txBody>
      </p:sp>
    </p:spTree>
    <p:extLst>
      <p:ext uri="{BB962C8B-B14F-4D97-AF65-F5344CB8AC3E}">
        <p14:creationId xmlns:p14="http://schemas.microsoft.com/office/powerpoint/2010/main" val="2331089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3A8-D821-4D9C-8721-56138386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vs Uncontrolled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31B7DD-E359-47BB-B70A-DECA522B84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53631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039153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28740324"/>
                    </a:ext>
                  </a:extLst>
                </a:gridCol>
              </a:tblGrid>
              <a:tr h="5263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Uncontrolled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427" marR="29427" marT="29427" marB="29427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51129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maintain its internal state.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maintains its internal states.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1795471095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parent component.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Here, data is controlled by the DOM itself.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688448719"/>
                  </a:ext>
                </a:extLst>
              </a:tr>
              <a:tr h="74549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accepts its current value as a prop.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uses a ref for their current values.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226346231"/>
                  </a:ext>
                </a:extLst>
              </a:tr>
              <a:tr h="60424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allows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does not allow validation control.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357212313"/>
                  </a:ext>
                </a:extLst>
              </a:tr>
              <a:tr h="10279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better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It has limited control over the form elements and data.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19618" marR="19618" marT="19618" marB="19618" anchor="ctr"/>
                </a:tc>
                <a:extLst>
                  <a:ext uri="{0D108BD9-81ED-4DB2-BD59-A6C34878D82A}">
                    <a16:rowId xmlns:a16="http://schemas.microsoft.com/office/drawing/2014/main" val="328360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31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B7588A-1413-AB0C-BFEB-C7FD44732457}"/>
              </a:ext>
            </a:extLst>
          </p:cNvPr>
          <p:cNvSpPr/>
          <p:nvPr/>
        </p:nvSpPr>
        <p:spPr>
          <a:xfrm>
            <a:off x="1877786" y="1926771"/>
            <a:ext cx="2498271" cy="276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56F22-9E04-E305-6D06-F8705C668874}"/>
              </a:ext>
            </a:extLst>
          </p:cNvPr>
          <p:cNvSpPr/>
          <p:nvPr/>
        </p:nvSpPr>
        <p:spPr>
          <a:xfrm>
            <a:off x="7614557" y="1926770"/>
            <a:ext cx="2498271" cy="276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FF2C28A-5594-EA9C-C090-75D5E6363EC7}"/>
              </a:ext>
            </a:extLst>
          </p:cNvPr>
          <p:cNvSpPr/>
          <p:nvPr/>
        </p:nvSpPr>
        <p:spPr>
          <a:xfrm>
            <a:off x="4653643" y="3012621"/>
            <a:ext cx="2686050" cy="644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94C6DAF-2B91-E6B7-9171-01E9B50AB9E7}"/>
              </a:ext>
            </a:extLst>
          </p:cNvPr>
          <p:cNvSpPr/>
          <p:nvPr/>
        </p:nvSpPr>
        <p:spPr>
          <a:xfrm rot="10800000">
            <a:off x="3869871" y="5339442"/>
            <a:ext cx="4343400" cy="832757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F99F8-8276-7B52-B557-ACF44FA74804}"/>
              </a:ext>
            </a:extLst>
          </p:cNvPr>
          <p:cNvSpPr txBox="1"/>
          <p:nvPr/>
        </p:nvSpPr>
        <p:spPr>
          <a:xfrm>
            <a:off x="5845628" y="5094101"/>
            <a:ext cx="767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57044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4301-03C1-42A8-8BDA-102B0709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Component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DACC-FD6E-4930-8353-AF278171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https://react-bootstrap.github.io/</a:t>
            </a:r>
            <a:endParaRPr lang="en-US" dirty="0"/>
          </a:p>
          <a:p>
            <a:r>
              <a:rPr lang="en-US" dirty="0">
                <a:hlinkClick r:id="rId3"/>
              </a:rPr>
              <a:t>https://www.telerik.com/kendo-react-ui/</a:t>
            </a:r>
            <a:endParaRPr lang="en-US" dirty="0"/>
          </a:p>
          <a:p>
            <a:r>
              <a:rPr lang="en-US" dirty="0">
                <a:hlinkClick r:id="rId4"/>
              </a:rPr>
              <a:t>https://mui.com/</a:t>
            </a:r>
            <a:endParaRPr lang="en-US" dirty="0"/>
          </a:p>
          <a:p>
            <a:r>
              <a:rPr lang="en-US" dirty="0">
                <a:hlinkClick r:id="rId5"/>
              </a:rPr>
              <a:t>https://www.primefaces.org/primereact/showcase/#/datatable/striped</a:t>
            </a:r>
            <a:endParaRPr lang="en-US" dirty="0"/>
          </a:p>
          <a:p>
            <a:r>
              <a:rPr lang="en-US" dirty="0">
                <a:hlinkClick r:id="rId6"/>
              </a:rPr>
              <a:t>https://www.ag-grid.com/react-data-grid/?gclid=CjwKCAjwkvWKBhB4EiwA-GHjFjNh-cU_V1gzxcx1nte3R8wTjRGM_WdbOfVoOu0Kf4PWyQumjeHFCBoCLNoQAvD_BwE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0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3E54A3-414A-8995-9A30-84885C71EFD3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F3D3DD4-6AEC-2275-DEC8-48DBBE2BE1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1418357-0D56-F7D8-D016-3D6D33022A93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7A958D68-E017-A291-D6B9-BF6E71C4703E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5EB082-A3C6-3153-5775-FDC3D9A374AA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0F8F6D4-9FBC-31DD-D181-D1AACA53298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54B9567-348A-A417-3604-B321ACE556D8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951E05B-81B7-0FFE-E1D7-38784C6F6475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186BAC1-2229-00A1-1E77-4C66FC11D2B1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CF16EB2-E0AC-A8E7-75C8-25AFDC5BD1E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EBC49D-C322-D7C4-B4CA-60AB49241A1F}"/>
              </a:ext>
            </a:extLst>
          </p:cNvPr>
          <p:cNvGrpSpPr/>
          <p:nvPr/>
        </p:nvGrpSpPr>
        <p:grpSpPr>
          <a:xfrm>
            <a:off x="8562508" y="2719934"/>
            <a:ext cx="1262108" cy="898124"/>
            <a:chOff x="8762260" y="1677880"/>
            <a:chExt cx="1262108" cy="89812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B1FD4A8-8AF5-6E69-F2A4-63B4151D9FA3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5E57457-9F1D-2AC3-81BD-8A46B7D457B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E9903CE-D7FF-9061-5194-B1D5F207A42A}"/>
              </a:ext>
            </a:extLst>
          </p:cNvPr>
          <p:cNvSpPr txBox="1"/>
          <p:nvPr/>
        </p:nvSpPr>
        <p:spPr>
          <a:xfrm>
            <a:off x="7755764" y="3906836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834E77-736C-60DB-04B4-2CC8A2E9FBBF}"/>
              </a:ext>
            </a:extLst>
          </p:cNvPr>
          <p:cNvCxnSpPr/>
          <p:nvPr/>
        </p:nvCxnSpPr>
        <p:spPr>
          <a:xfrm>
            <a:off x="7667073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094E61-534D-BA8A-F448-F97F3B1994E2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BE3B13-5E4C-2D4A-CEA9-070BB1F9CB2B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B56F5-885A-C801-BF09-281D7CA465E2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AB5F6AF-0050-895E-9E06-E1FE08578232}"/>
              </a:ext>
            </a:extLst>
          </p:cNvPr>
          <p:cNvSpPr/>
          <p:nvPr/>
        </p:nvSpPr>
        <p:spPr>
          <a:xfrm>
            <a:off x="4486704" y="2034350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5C3EAC-428E-4859-279E-982ED109BDB6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ED427F-6945-2125-BA57-2C81830BF1A9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46E00AA-2EA0-217F-6072-7D60754974F8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800EFB5-E57C-26C4-1CB2-8EAA3B0AE954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B5611A5-CD37-8C67-C671-F21D55A73F39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6BD48E-E8FC-A2D3-499C-E00888F4D7DB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898323-2C69-8528-95DF-79438494E2C1}"/>
              </a:ext>
            </a:extLst>
          </p:cNvPr>
          <p:cNvCxnSpPr>
            <a:cxnSpLocks/>
          </p:cNvCxnSpPr>
          <p:nvPr/>
        </p:nvCxnSpPr>
        <p:spPr>
          <a:xfrm>
            <a:off x="3376980" y="30486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4C89FF-0752-CAA0-6AA3-C9A6D61012F9}"/>
              </a:ext>
            </a:extLst>
          </p:cNvPr>
          <p:cNvCxnSpPr/>
          <p:nvPr/>
        </p:nvCxnSpPr>
        <p:spPr>
          <a:xfrm flipH="1">
            <a:off x="3376980" y="34436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0A06469-8368-9A02-CBDB-7C0D64D897ED}"/>
              </a:ext>
            </a:extLst>
          </p:cNvPr>
          <p:cNvSpPr txBox="1"/>
          <p:nvPr/>
        </p:nvSpPr>
        <p:spPr>
          <a:xfrm>
            <a:off x="4422748" y="2692165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5C35B3-7FAC-4AB9-178D-C2C2EDC86722}"/>
              </a:ext>
            </a:extLst>
          </p:cNvPr>
          <p:cNvSpPr txBox="1"/>
          <p:nvPr/>
        </p:nvSpPr>
        <p:spPr>
          <a:xfrm>
            <a:off x="4599944" y="34694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9F3EE2-635F-9BB5-0250-962ECCD36C4E}"/>
              </a:ext>
            </a:extLst>
          </p:cNvPr>
          <p:cNvSpPr/>
          <p:nvPr/>
        </p:nvSpPr>
        <p:spPr>
          <a:xfrm>
            <a:off x="1025170" y="3968318"/>
            <a:ext cx="1501716" cy="1035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364EEC-3FAF-B7AD-53B2-08658B391D63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1025170" y="4486290"/>
            <a:ext cx="15017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0BE5F13-41C2-2B14-D74B-A0F18525275B}"/>
              </a:ext>
            </a:extLst>
          </p:cNvPr>
          <p:cNvSpPr/>
          <p:nvPr/>
        </p:nvSpPr>
        <p:spPr>
          <a:xfrm>
            <a:off x="4499302" y="3968318"/>
            <a:ext cx="2234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&lt;td&gt;1&lt;/td&gt;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&lt;/table&gt;</a:t>
            </a:r>
            <a:endParaRPr lang="en-IN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EBF25F-2AEA-C9D5-853C-EE5DA2C9235C}"/>
              </a:ext>
            </a:extLst>
          </p:cNvPr>
          <p:cNvGrpSpPr/>
          <p:nvPr/>
        </p:nvGrpSpPr>
        <p:grpSpPr>
          <a:xfrm>
            <a:off x="3485864" y="3510046"/>
            <a:ext cx="828000" cy="828000"/>
            <a:chOff x="4936328" y="4218830"/>
            <a:chExt cx="828000" cy="828000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C6322396-B5BD-BC50-FBC1-CBC3922405EA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83E0A5-6657-57E8-E097-8786C558036E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A5367CB-55DC-E79E-04F8-7B12D53893A8}"/>
              </a:ext>
            </a:extLst>
          </p:cNvPr>
          <p:cNvSpPr txBox="1"/>
          <p:nvPr/>
        </p:nvSpPr>
        <p:spPr>
          <a:xfrm>
            <a:off x="8929181" y="3906233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</p:spTree>
    <p:extLst>
      <p:ext uri="{BB962C8B-B14F-4D97-AF65-F5344CB8AC3E}">
        <p14:creationId xmlns:p14="http://schemas.microsoft.com/office/powerpoint/2010/main" val="3302561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9EFA-1EE0-469B-A483-310D296E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Boundaries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F851-5375-4EE6-AD20-E63D13DA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If the errors are not handled, the react component will crash and show a blank UI (in production mode).</a:t>
            </a:r>
          </a:p>
          <a:p>
            <a:pPr algn="just"/>
            <a:r>
              <a:rPr lang="en-US" dirty="0"/>
              <a:t>Error boundaries are React components that </a:t>
            </a:r>
            <a:r>
              <a:rPr lang="en-US" b="1" dirty="0"/>
              <a:t>catch JavaScript errors anywhere in their child component tree, log those errors, and display a fallback UI</a:t>
            </a:r>
            <a:r>
              <a:rPr lang="en-US" dirty="0"/>
              <a:t> instead of the component tree that crashed.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Error boundaries catch errors during rendering, in lifecycle methods, and in constructors of the whole tree below them.</a:t>
            </a:r>
          </a:p>
          <a:p>
            <a:pPr algn="just"/>
            <a:r>
              <a:rPr lang="en-US" dirty="0"/>
              <a:t>Error boundaries do not catch errors for:</a:t>
            </a:r>
          </a:p>
          <a:p>
            <a:pPr lvl="1" algn="just"/>
            <a:r>
              <a:rPr lang="en-US" dirty="0"/>
              <a:t>Event handlers</a:t>
            </a:r>
          </a:p>
          <a:p>
            <a:pPr lvl="1" algn="just"/>
            <a:r>
              <a:rPr lang="en-US" dirty="0"/>
              <a:t>Asynchronous code (e.g. </a:t>
            </a:r>
            <a:r>
              <a:rPr lang="en-US" dirty="0" err="1"/>
              <a:t>setTimeout</a:t>
            </a:r>
            <a:r>
              <a:rPr lang="en-US" dirty="0"/>
              <a:t> or </a:t>
            </a:r>
            <a:r>
              <a:rPr lang="en-US" dirty="0" err="1"/>
              <a:t>requestAnimationFrame</a:t>
            </a:r>
            <a:r>
              <a:rPr lang="en-US" dirty="0"/>
              <a:t> callbacks)</a:t>
            </a:r>
          </a:p>
          <a:p>
            <a:pPr lvl="1" algn="just"/>
            <a:r>
              <a:rPr lang="en-US" dirty="0"/>
              <a:t>Server side rendering</a:t>
            </a:r>
          </a:p>
          <a:p>
            <a:pPr lvl="1" algn="just"/>
            <a:r>
              <a:rPr lang="en-US" dirty="0"/>
              <a:t>Errors thrown in the error boundary itself (rather than its children)</a:t>
            </a:r>
          </a:p>
        </p:txBody>
      </p:sp>
    </p:spTree>
    <p:extLst>
      <p:ext uri="{BB962C8B-B14F-4D97-AF65-F5344CB8AC3E}">
        <p14:creationId xmlns:p14="http://schemas.microsoft.com/office/powerpoint/2010/main" val="1535532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97FF-AA40-41A7-B406-79320F73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an Error Boundary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0A9E-C02A-4B86-8CAA-0EB4D7D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class component becomes an error boundary if it defines either (or both) of the lifecycle methods </a:t>
            </a:r>
            <a:r>
              <a:rPr lang="en-US" b="1" i="1" dirty="0"/>
              <a:t>static </a:t>
            </a:r>
            <a:r>
              <a:rPr lang="en-US" b="1" i="1" dirty="0" err="1"/>
              <a:t>getDerivedStateFromError</a:t>
            </a:r>
            <a:r>
              <a:rPr lang="en-US" b="1" i="1" dirty="0"/>
              <a:t>() </a:t>
            </a:r>
            <a:r>
              <a:rPr lang="en-US" dirty="0"/>
              <a:t>or </a:t>
            </a:r>
            <a:r>
              <a:rPr lang="en-US" b="1" i="1" dirty="0" err="1"/>
              <a:t>componentDidCatch</a:t>
            </a:r>
            <a:r>
              <a:rPr lang="en-US" b="1" i="1" dirty="0"/>
              <a:t>()</a:t>
            </a:r>
          </a:p>
          <a:p>
            <a:r>
              <a:rPr lang="en-US" dirty="0"/>
              <a:t>Use static </a:t>
            </a:r>
            <a:r>
              <a:rPr lang="en-US" dirty="0" err="1"/>
              <a:t>getDerivedStateFromError</a:t>
            </a:r>
            <a:r>
              <a:rPr lang="en-US" dirty="0"/>
              <a:t>() to render a fallback UI after an error has been thrown. </a:t>
            </a:r>
          </a:p>
          <a:p>
            <a:r>
              <a:rPr lang="en-US" dirty="0"/>
              <a:t>Use </a:t>
            </a:r>
            <a:r>
              <a:rPr lang="en-US" dirty="0" err="1"/>
              <a:t>componentDidCatch</a:t>
            </a:r>
            <a:r>
              <a:rPr lang="en-US" dirty="0"/>
              <a:t>() to log error information.</a:t>
            </a:r>
          </a:p>
          <a:p>
            <a:r>
              <a:rPr lang="en-US" dirty="0"/>
              <a:t>The granularity of error boundaries is up to you. </a:t>
            </a:r>
          </a:p>
          <a:p>
            <a:pPr lvl="1"/>
            <a:r>
              <a:rPr lang="en-US" dirty="0"/>
              <a:t>You may wrap top-level components to display a “Something went wrong” message to the user, just like how server-side frameworks often handle crashes. </a:t>
            </a:r>
          </a:p>
          <a:p>
            <a:pPr lvl="1"/>
            <a:r>
              <a:rPr lang="en-US" dirty="0"/>
              <a:t>You may also wrap individual components in an error boundary to protect them from crashing the rest of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873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7D64-4129-4A9D-99DA-6DEC26C9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3491-95D6-4731-BFF2-0BF2F822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typical React application, data is passed top-down (parent to child) via props, but such usage can be cumbersome for certain types of props that are required by many components within an application. </a:t>
            </a:r>
          </a:p>
          <a:p>
            <a:r>
              <a:rPr lang="en-US" dirty="0"/>
              <a:t>Context provides a way to share values between components without having to explicitly pass a prop through every level of the 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906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9133-22F6-4C4E-88DE-9ACA396B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Counter Sibling Communication using Context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10DE36-A6A3-40C8-A9C9-406FDAA0975C}"/>
              </a:ext>
            </a:extLst>
          </p:cNvPr>
          <p:cNvSpPr/>
          <p:nvPr/>
        </p:nvSpPr>
        <p:spPr>
          <a:xfrm>
            <a:off x="4936411" y="1458582"/>
            <a:ext cx="1939636" cy="1326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C513A-4FAA-4AF4-884C-AE5A700B3F85}"/>
              </a:ext>
            </a:extLst>
          </p:cNvPr>
          <p:cNvSpPr/>
          <p:nvPr/>
        </p:nvSpPr>
        <p:spPr>
          <a:xfrm>
            <a:off x="2297084" y="5206972"/>
            <a:ext cx="2105890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Counter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49CD4C-200A-4A61-88F1-07FCEB80FEC3}"/>
              </a:ext>
            </a:extLst>
          </p:cNvPr>
          <p:cNvSpPr/>
          <p:nvPr/>
        </p:nvSpPr>
        <p:spPr>
          <a:xfrm>
            <a:off x="7561812" y="5206972"/>
            <a:ext cx="2105890" cy="13268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/>
              <a:t>CounterSibling</a:t>
            </a:r>
            <a:endParaRPr lang="en-IN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A2E2E-7F7B-4B50-8E58-9E92856E79E5}"/>
              </a:ext>
            </a:extLst>
          </p:cNvPr>
          <p:cNvCxnSpPr>
            <a:cxnSpLocks/>
            <a:stCxn id="3" idx="2"/>
            <a:endCxn id="5" idx="7"/>
          </p:cNvCxnSpPr>
          <p:nvPr/>
        </p:nvCxnSpPr>
        <p:spPr>
          <a:xfrm flipH="1">
            <a:off x="4094574" y="4699551"/>
            <a:ext cx="1811655" cy="701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49E71D-E76D-479A-B5CA-70E6672F0180}"/>
              </a:ext>
            </a:extLst>
          </p:cNvPr>
          <p:cNvCxnSpPr>
            <a:cxnSpLocks/>
            <a:stCxn id="3" idx="2"/>
            <a:endCxn id="6" idx="1"/>
          </p:cNvCxnSpPr>
          <p:nvPr/>
        </p:nvCxnSpPr>
        <p:spPr>
          <a:xfrm>
            <a:off x="5906229" y="4699551"/>
            <a:ext cx="1963983" cy="701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F29C18-5B46-4215-8241-B6DA9F1CB57E}"/>
              </a:ext>
            </a:extLst>
          </p:cNvPr>
          <p:cNvSpPr/>
          <p:nvPr/>
        </p:nvSpPr>
        <p:spPr>
          <a:xfrm>
            <a:off x="5144229" y="3286388"/>
            <a:ext cx="1524000" cy="1413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Counter</a:t>
            </a:r>
          </a:p>
          <a:p>
            <a:pPr algn="ctr"/>
            <a:r>
              <a:rPr lang="en-US" dirty="0"/>
              <a:t>Context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E9EB4B-256C-4204-AC8C-24742FEC4342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 flipV="1">
            <a:off x="3350029" y="3992970"/>
            <a:ext cx="1794200" cy="121400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62D4CA-26A5-4250-B7A5-D22809153F69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6668229" y="3992970"/>
            <a:ext cx="1946528" cy="121400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4D7E38-56AB-4BEF-A741-6205F0955360}"/>
              </a:ext>
            </a:extLst>
          </p:cNvPr>
          <p:cNvCxnSpPr>
            <a:stCxn id="4" idx="4"/>
            <a:endCxn id="3" idx="0"/>
          </p:cNvCxnSpPr>
          <p:nvPr/>
        </p:nvCxnSpPr>
        <p:spPr>
          <a:xfrm>
            <a:off x="5906229" y="2785414"/>
            <a:ext cx="0" cy="500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FDEE-5713-4DD5-BAFA-837A25CA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B6EF-1D66-4474-A86F-BAE4925A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Complete the CRUD assignment as per the screenshot shared in the next slide, use array to keep the data.</a:t>
            </a:r>
          </a:p>
          <a:p>
            <a:r>
              <a:rPr lang="en-IN" dirty="0"/>
              <a:t>Create form-component and data-table-component as sibling components.</a:t>
            </a:r>
          </a:p>
          <a:p>
            <a:r>
              <a:rPr lang="en-IN" dirty="0"/>
              <a:t>Second, Use Context API to Share Data between both the components.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232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C489-52BE-4B37-B045-E4AEE2EE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N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317B35-51A4-40C6-BFB6-FF878C11E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29" y="1681734"/>
            <a:ext cx="7392142" cy="4639120"/>
          </a:xfrm>
        </p:spPr>
      </p:pic>
    </p:spTree>
    <p:extLst>
      <p:ext uri="{BB962C8B-B14F-4D97-AF65-F5344CB8AC3E}">
        <p14:creationId xmlns:p14="http://schemas.microsoft.com/office/powerpoint/2010/main" val="2737212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5890-ACF6-4733-BBD9-EB2D1EFC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AJAX and APIs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E1EA91-49C5-441A-993A-671E1B89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any AJAX library you like with React.</a:t>
            </a:r>
          </a:p>
          <a:p>
            <a:r>
              <a:rPr lang="en-US" dirty="0"/>
              <a:t>Some popular libraries are:</a:t>
            </a:r>
          </a:p>
          <a:p>
            <a:pPr lvl="1"/>
            <a:r>
              <a:rPr lang="en-US" dirty="0" err="1"/>
              <a:t>Axios</a:t>
            </a:r>
            <a:endParaRPr lang="en-US" dirty="0"/>
          </a:p>
          <a:p>
            <a:pPr lvl="1"/>
            <a:r>
              <a:rPr lang="en-US" dirty="0"/>
              <a:t>jQuery AJAX</a:t>
            </a:r>
          </a:p>
          <a:p>
            <a:pPr lvl="1"/>
            <a:r>
              <a:rPr lang="en-US" b="1" dirty="0" err="1"/>
              <a:t>window.fetch</a:t>
            </a:r>
            <a:endParaRPr lang="en-US" b="1" dirty="0"/>
          </a:p>
          <a:p>
            <a:pPr lvl="1"/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You should populate data with AJAX calls in the commit phase lifecycle methods like </a:t>
            </a:r>
            <a:r>
              <a:rPr lang="en-US" dirty="0" err="1"/>
              <a:t>componentDidMount</a:t>
            </a:r>
            <a:r>
              <a:rPr lang="en-US" dirty="0"/>
              <a:t>().</a:t>
            </a:r>
          </a:p>
          <a:p>
            <a:r>
              <a:rPr lang="en-US" dirty="0"/>
              <a:t>Use </a:t>
            </a:r>
            <a:r>
              <a:rPr lang="en-US" dirty="0" err="1"/>
              <a:t>setState</a:t>
            </a:r>
            <a:r>
              <a:rPr lang="en-US" dirty="0"/>
              <a:t> to update your component when the data is retrieved.</a:t>
            </a:r>
          </a:p>
        </p:txBody>
      </p:sp>
    </p:spTree>
    <p:extLst>
      <p:ext uri="{BB962C8B-B14F-4D97-AF65-F5344CB8AC3E}">
        <p14:creationId xmlns:p14="http://schemas.microsoft.com/office/powerpoint/2010/main" val="2204562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9AC3-0773-434E-84C5-F14AE46C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Hooks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5D88-896A-4C49-8130-F294E81EC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Hooks are a new addition in React 16.8. </a:t>
            </a:r>
          </a:p>
          <a:p>
            <a:r>
              <a:rPr lang="en-US" dirty="0"/>
              <a:t>Hooks let you use state and other React features without writing a class.</a:t>
            </a:r>
          </a:p>
          <a:p>
            <a:r>
              <a:rPr lang="en-IN" dirty="0"/>
              <a:t>Hooks are backwards-compatible</a:t>
            </a:r>
          </a:p>
          <a:p>
            <a:r>
              <a:rPr lang="en-IN" dirty="0"/>
              <a:t>Built in Hooks</a:t>
            </a:r>
          </a:p>
          <a:p>
            <a:pPr lvl="1"/>
            <a:r>
              <a:rPr lang="en-IN" dirty="0"/>
              <a:t>Basic Hooks</a:t>
            </a:r>
          </a:p>
          <a:p>
            <a:pPr lvl="2"/>
            <a:r>
              <a:rPr lang="en-IN" dirty="0" err="1"/>
              <a:t>useState</a:t>
            </a:r>
            <a:endParaRPr lang="en-IN" dirty="0"/>
          </a:p>
          <a:p>
            <a:pPr lvl="2"/>
            <a:r>
              <a:rPr lang="en-IN" dirty="0" err="1"/>
              <a:t>useEffect</a:t>
            </a:r>
            <a:endParaRPr lang="en-IN" dirty="0"/>
          </a:p>
          <a:p>
            <a:pPr lvl="2"/>
            <a:r>
              <a:rPr lang="en-IN" dirty="0" err="1"/>
              <a:t>useContext</a:t>
            </a:r>
            <a:endParaRPr lang="en-IN" dirty="0"/>
          </a:p>
          <a:p>
            <a:pPr lvl="1"/>
            <a:r>
              <a:rPr lang="en-IN" dirty="0"/>
              <a:t>Additional Hooks</a:t>
            </a:r>
          </a:p>
          <a:p>
            <a:pPr lvl="2"/>
            <a:r>
              <a:rPr lang="en-IN" dirty="0" err="1"/>
              <a:t>useReducer</a:t>
            </a:r>
            <a:endParaRPr lang="en-IN" dirty="0"/>
          </a:p>
          <a:p>
            <a:pPr lvl="2"/>
            <a:r>
              <a:rPr lang="en-IN" dirty="0" err="1"/>
              <a:t>useCallback</a:t>
            </a:r>
            <a:endParaRPr lang="en-IN" dirty="0"/>
          </a:p>
          <a:p>
            <a:pPr lvl="2"/>
            <a:r>
              <a:rPr lang="en-IN" dirty="0" err="1"/>
              <a:t>useMemo</a:t>
            </a:r>
            <a:endParaRPr lang="en-IN" dirty="0"/>
          </a:p>
          <a:p>
            <a:pPr lvl="2"/>
            <a:r>
              <a:rPr lang="en-IN" dirty="0" err="1"/>
              <a:t>useRef</a:t>
            </a:r>
            <a:endParaRPr lang="en-IN" dirty="0"/>
          </a:p>
          <a:p>
            <a:pPr lvl="2"/>
            <a:r>
              <a:rPr lang="en-IN" dirty="0" err="1"/>
              <a:t>useImperativeHandle</a:t>
            </a:r>
            <a:endParaRPr lang="en-IN" dirty="0"/>
          </a:p>
          <a:p>
            <a:pPr lvl="2"/>
            <a:r>
              <a:rPr lang="en-IN" dirty="0" err="1"/>
              <a:t>useLayoutEffect</a:t>
            </a:r>
            <a:endParaRPr lang="en-IN" dirty="0"/>
          </a:p>
          <a:p>
            <a:pPr lvl="2"/>
            <a:r>
              <a:rPr lang="en-IN" dirty="0" err="1"/>
              <a:t>useDebugValue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748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B137-01FE-4AAF-8D8A-F66A06C4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React Router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D60A-2083-42EA-92E5-B0984CA7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React Router is the de-facto React routing library, and it’s one of the most popular projects built on top of React.</a:t>
            </a:r>
          </a:p>
          <a:p>
            <a:r>
              <a:rPr lang="en-US" dirty="0"/>
              <a:t>React at its core is a very simple library, and it does not dictate anything about routing.</a:t>
            </a:r>
          </a:p>
          <a:p>
            <a:r>
              <a:rPr lang="en-US" dirty="0"/>
              <a:t>Routing in a Single Page Application is the way to introduce some features to navigating the app through links, which are expected in normal web applications:</a:t>
            </a:r>
          </a:p>
          <a:p>
            <a:r>
              <a:rPr lang="en-US" dirty="0"/>
              <a:t>The browser should change the URL when you navigate to a different screen</a:t>
            </a:r>
          </a:p>
          <a:p>
            <a:pPr lvl="1"/>
            <a:r>
              <a:rPr lang="en-US" dirty="0"/>
              <a:t>Deep linking should work: if you point the browser to a URL, the application should reconstruct the same view that was presented when the URL was generated.</a:t>
            </a:r>
          </a:p>
          <a:p>
            <a:pPr lvl="1"/>
            <a:r>
              <a:rPr lang="en-US" dirty="0"/>
              <a:t>The browser back (and forward) button should work like expected.</a:t>
            </a:r>
          </a:p>
          <a:p>
            <a:pPr lvl="1"/>
            <a:r>
              <a:rPr lang="en-US" dirty="0"/>
              <a:t>Routing links together your application navigation with the navigation features offered by the browser: the address bar and the navigation buttons.</a:t>
            </a:r>
          </a:p>
          <a:p>
            <a:r>
              <a:rPr lang="en-US" dirty="0"/>
              <a:t>React Router offers a way to write your code so that it will show certain components of your app only if the route matches what you define.</a:t>
            </a:r>
          </a:p>
        </p:txBody>
      </p:sp>
    </p:spTree>
    <p:extLst>
      <p:ext uri="{BB962C8B-B14F-4D97-AF65-F5344CB8AC3E}">
        <p14:creationId xmlns:p14="http://schemas.microsoft.com/office/powerpoint/2010/main" val="694169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F8B3-B263-4DBC-82C1-9FE1C59F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51F7-5A08-4610-AB41-FC126034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react-router-dom@5</a:t>
            </a:r>
          </a:p>
          <a:p>
            <a:r>
              <a:rPr lang="en-US" dirty="0"/>
              <a:t>The 3 components you will interact the most when working with React Router are:</a:t>
            </a:r>
          </a:p>
          <a:p>
            <a:pPr lvl="1"/>
            <a:r>
              <a:rPr lang="en-US" b="1" dirty="0" err="1"/>
              <a:t>BrowserRouter</a:t>
            </a:r>
            <a:r>
              <a:rPr lang="en-US" dirty="0"/>
              <a:t> wraps all your Route components.</a:t>
            </a:r>
          </a:p>
          <a:p>
            <a:pPr lvl="1"/>
            <a:r>
              <a:rPr lang="en-US" b="1" dirty="0"/>
              <a:t>Link/</a:t>
            </a:r>
            <a:r>
              <a:rPr lang="en-US" b="1" dirty="0" err="1"/>
              <a:t>NavLink</a:t>
            </a:r>
            <a:r>
              <a:rPr lang="en-US" dirty="0"/>
              <a:t> components are used to generate links to your routes</a:t>
            </a:r>
          </a:p>
          <a:p>
            <a:pPr lvl="1"/>
            <a:r>
              <a:rPr lang="en-US" b="1" dirty="0"/>
              <a:t>Route</a:t>
            </a:r>
            <a:r>
              <a:rPr lang="en-US" dirty="0"/>
              <a:t> components are responsible for showing - or hiding - the components they contain.</a:t>
            </a:r>
          </a:p>
        </p:txBody>
      </p:sp>
    </p:spTree>
    <p:extLst>
      <p:ext uri="{BB962C8B-B14F-4D97-AF65-F5344CB8AC3E}">
        <p14:creationId xmlns:p14="http://schemas.microsoft.com/office/powerpoint/2010/main" val="392092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52225-EAE0-B4FF-9CEA-194DE6895F3C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BFA78-A010-22FD-1927-EAAD709CC0C1}"/>
              </a:ext>
            </a:extLst>
          </p:cNvPr>
          <p:cNvSpPr txBox="1"/>
          <p:nvPr/>
        </p:nvSpPr>
        <p:spPr>
          <a:xfrm>
            <a:off x="7746241" y="2432351"/>
            <a:ext cx="1103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CF5C7-48AE-A9D9-B2A3-13B9EFA7CB21}"/>
              </a:ext>
            </a:extLst>
          </p:cNvPr>
          <p:cNvSpPr txBox="1"/>
          <p:nvPr/>
        </p:nvSpPr>
        <p:spPr>
          <a:xfrm>
            <a:off x="8931927" y="2456866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BCA465-5B01-B735-11DA-13DF966E9D04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55D61CD-0AB0-8514-EA38-09FC433375A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43434DF-D08D-C827-4721-C09F52AA4B16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2F06B0-3DC4-42CC-ADD7-BF7CECF31D22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98BBDB4-6414-8E7F-B83C-7B224B47B263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903E547-E763-8D5F-E01F-769C381E100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2A4B58-665F-AB14-31D0-6772FAA66538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D8525E9-8679-E56F-4101-1C7AE309358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D7BD93F-A18D-5137-7379-386ABF88AD7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JS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6D149D-6FAD-7D5A-AAD0-007E96CA6CE3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382BE7-44BE-3575-E48A-CBC2D41F3985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B30762-744B-3E81-4040-6F6A462EE8A8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F4BB78-E8ED-382F-9A08-FC386753B4D5}"/>
              </a:ext>
            </a:extLst>
          </p:cNvPr>
          <p:cNvSpPr txBox="1"/>
          <p:nvPr/>
        </p:nvSpPr>
        <p:spPr>
          <a:xfrm>
            <a:off x="4565159" y="209694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ED41DD-AA9F-5AD1-D8E9-A80AD8C28CD1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A4624AC-8EAE-942E-1322-AA394B5B6102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C73597-3E9F-9537-AA13-A7EB73FDF22A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70D0102-22D5-6BF0-2736-4F4361C72FB4}"/>
              </a:ext>
            </a:extLst>
          </p:cNvPr>
          <p:cNvSpPr/>
          <p:nvPr/>
        </p:nvSpPr>
        <p:spPr>
          <a:xfrm>
            <a:off x="333127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3F8777E-62A8-E88B-0EE5-D05D04A63FEA}"/>
              </a:ext>
            </a:extLst>
          </p:cNvPr>
          <p:cNvSpPr/>
          <p:nvPr/>
        </p:nvSpPr>
        <p:spPr>
          <a:xfrm>
            <a:off x="1369863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2884C72-C64A-74A2-856F-3C121139FC87}"/>
              </a:ext>
            </a:extLst>
          </p:cNvPr>
          <p:cNvSpPr/>
          <p:nvPr/>
        </p:nvSpPr>
        <p:spPr>
          <a:xfrm>
            <a:off x="239135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8305AD-4EB5-3AFB-AED7-981B10AF5008}"/>
              </a:ext>
            </a:extLst>
          </p:cNvPr>
          <p:cNvSpPr/>
          <p:nvPr/>
        </p:nvSpPr>
        <p:spPr>
          <a:xfrm>
            <a:off x="339304" y="320074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0BF0FC-EC31-E878-3C3F-619ADE21EC7F}"/>
              </a:ext>
            </a:extLst>
          </p:cNvPr>
          <p:cNvSpPr/>
          <p:nvPr/>
        </p:nvSpPr>
        <p:spPr>
          <a:xfrm>
            <a:off x="7651577" y="4157549"/>
            <a:ext cx="2082351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A51809-8ECE-E83F-2680-CAB4D10B6250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6E2520-A8F8-A916-FF5A-8D64B010F05B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13A772-A5E6-5BEF-F97E-5DF05F7F7DB0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C01D60-33A7-E64D-3980-480FC56301E2}"/>
              </a:ext>
            </a:extLst>
          </p:cNvPr>
          <p:cNvSpPr txBox="1"/>
          <p:nvPr/>
        </p:nvSpPr>
        <p:spPr>
          <a:xfrm>
            <a:off x="5026916" y="5215702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9EB4A1-41C9-B69D-B627-612CE00ECC35}"/>
              </a:ext>
            </a:extLst>
          </p:cNvPr>
          <p:cNvSpPr txBox="1"/>
          <p:nvPr/>
        </p:nvSpPr>
        <p:spPr>
          <a:xfrm>
            <a:off x="7676028" y="4609235"/>
            <a:ext cx="1959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4645C51C-0110-B54B-D262-5E5870CB0FA4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95EAD2-AF8A-15D1-BD1B-E4088504570E}"/>
              </a:ext>
            </a:extLst>
          </p:cNvPr>
          <p:cNvCxnSpPr/>
          <p:nvPr/>
        </p:nvCxnSpPr>
        <p:spPr>
          <a:xfrm>
            <a:off x="9746651" y="5212080"/>
            <a:ext cx="110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3BBB2B-04AB-0399-9F12-7EAB45B547B3}"/>
              </a:ext>
            </a:extLst>
          </p:cNvPr>
          <p:cNvCxnSpPr/>
          <p:nvPr/>
        </p:nvCxnSpPr>
        <p:spPr>
          <a:xfrm flipH="1">
            <a:off x="9733928" y="5744094"/>
            <a:ext cx="110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3107BF8-8073-EDE3-7D65-E4E67AE0F26C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F1DDAF-31D9-33DB-8E42-4EAB401298D4}"/>
              </a:ext>
            </a:extLst>
          </p:cNvPr>
          <p:cNvSpPr txBox="1"/>
          <p:nvPr/>
        </p:nvSpPr>
        <p:spPr>
          <a:xfrm>
            <a:off x="196394" y="5821559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Vanilla JS, jQuery, KO, BB, NG 1,</a:t>
            </a:r>
          </a:p>
          <a:p>
            <a:r>
              <a:rPr lang="en-US" dirty="0"/>
              <a:t>NG 2 &amp; Above, Vue JS, React JS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3A4315-0F0A-FA76-330A-0487A46B103D}"/>
              </a:ext>
            </a:extLst>
          </p:cNvPr>
          <p:cNvSpPr txBox="1"/>
          <p:nvPr/>
        </p:nvSpPr>
        <p:spPr>
          <a:xfrm>
            <a:off x="603644" y="383892"/>
            <a:ext cx="465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Single Page Application (SPA)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08EDD7-82B6-AE94-A4FF-D17BBE63232B}"/>
              </a:ext>
            </a:extLst>
          </p:cNvPr>
          <p:cNvSpPr txBox="1"/>
          <p:nvPr/>
        </p:nvSpPr>
        <p:spPr>
          <a:xfrm>
            <a:off x="4284259" y="2387231"/>
            <a:ext cx="232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(Client Side JS App)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EC3DD7-43BE-1E8F-C903-9713450735F4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2299071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ECF431-01B1-49BB-BD69-293D980501FF}"/>
              </a:ext>
            </a:extLst>
          </p:cNvPr>
          <p:cNvSpPr/>
          <p:nvPr/>
        </p:nvSpPr>
        <p:spPr>
          <a:xfrm>
            <a:off x="464855" y="1107022"/>
            <a:ext cx="2771774" cy="4643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8893ED-DDA6-49BA-950D-DFB817525B7C}"/>
              </a:ext>
            </a:extLst>
          </p:cNvPr>
          <p:cNvSpPr/>
          <p:nvPr/>
        </p:nvSpPr>
        <p:spPr>
          <a:xfrm>
            <a:off x="7048994" y="720164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6220B8-EBA1-483C-B65F-FDD494669E3A}"/>
              </a:ext>
            </a:extLst>
          </p:cNvPr>
          <p:cNvSpPr/>
          <p:nvPr/>
        </p:nvSpPr>
        <p:spPr>
          <a:xfrm>
            <a:off x="7485799" y="129915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D7E68A-01E9-4796-807B-73C28BE77467}"/>
              </a:ext>
            </a:extLst>
          </p:cNvPr>
          <p:cNvCxnSpPr/>
          <p:nvPr/>
        </p:nvCxnSpPr>
        <p:spPr>
          <a:xfrm>
            <a:off x="3254215" y="1382544"/>
            <a:ext cx="3777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08B1EB-7226-4618-BF0F-28E45F2E3274}"/>
              </a:ext>
            </a:extLst>
          </p:cNvPr>
          <p:cNvCxnSpPr/>
          <p:nvPr/>
        </p:nvCxnSpPr>
        <p:spPr>
          <a:xfrm flipH="1">
            <a:off x="3254215" y="1907191"/>
            <a:ext cx="3777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54C5BE-AE9B-4E7E-AF04-90E380D2EA43}"/>
              </a:ext>
            </a:extLst>
          </p:cNvPr>
          <p:cNvSpPr txBox="1"/>
          <p:nvPr/>
        </p:nvSpPr>
        <p:spPr>
          <a:xfrm>
            <a:off x="3758098" y="1013211"/>
            <a:ext cx="283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(localhost:3000)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F27FC-9993-4A36-9661-A7371D122E4B}"/>
              </a:ext>
            </a:extLst>
          </p:cNvPr>
          <p:cNvSpPr txBox="1"/>
          <p:nvPr/>
        </p:nvSpPr>
        <p:spPr>
          <a:xfrm>
            <a:off x="3779642" y="1961538"/>
            <a:ext cx="278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Page + JS (React App)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B62C1-FF12-4F85-8B8B-AFB1B199D0F9}"/>
              </a:ext>
            </a:extLst>
          </p:cNvPr>
          <p:cNvSpPr/>
          <p:nvPr/>
        </p:nvSpPr>
        <p:spPr>
          <a:xfrm>
            <a:off x="464855" y="1107022"/>
            <a:ext cx="2771774" cy="40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9F3A65-E459-4213-B877-D3467A0367F4}"/>
              </a:ext>
            </a:extLst>
          </p:cNvPr>
          <p:cNvSpPr txBox="1"/>
          <p:nvPr/>
        </p:nvSpPr>
        <p:spPr>
          <a:xfrm>
            <a:off x="566482" y="1637320"/>
            <a:ext cx="2568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on Admin Link, call to the API is done on </a:t>
            </a:r>
            <a:r>
              <a:rPr lang="en-IN" dirty="0" err="1"/>
              <a:t>componentDidMount</a:t>
            </a:r>
            <a:r>
              <a:rPr lang="en-IN" dirty="0"/>
              <a:t> and display the data in </a:t>
            </a:r>
            <a:r>
              <a:rPr lang="en-IN" dirty="0" err="1"/>
              <a:t>Datatable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6C3851-BE08-44E0-A697-2F3A757970CD}"/>
              </a:ext>
            </a:extLst>
          </p:cNvPr>
          <p:cNvSpPr/>
          <p:nvPr/>
        </p:nvSpPr>
        <p:spPr>
          <a:xfrm>
            <a:off x="7048994" y="2764423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34F17CF-0EFA-40D0-B0D9-487927918746}"/>
              </a:ext>
            </a:extLst>
          </p:cNvPr>
          <p:cNvCxnSpPr>
            <a:cxnSpLocks/>
          </p:cNvCxnSpPr>
          <p:nvPr/>
        </p:nvCxnSpPr>
        <p:spPr>
          <a:xfrm>
            <a:off x="9678407" y="3554966"/>
            <a:ext cx="1649996" cy="15374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515C01A-14E0-4F6E-96D2-E13467F93803}"/>
              </a:ext>
            </a:extLst>
          </p:cNvPr>
          <p:cNvCxnSpPr>
            <a:cxnSpLocks/>
            <a:endCxn id="16" idx="3"/>
          </p:cNvCxnSpPr>
          <p:nvPr/>
        </p:nvCxnSpPr>
        <p:spPr>
          <a:xfrm rot="16200000" flipV="1">
            <a:off x="9753932" y="3764449"/>
            <a:ext cx="1336980" cy="13189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16C071-2AB9-4829-8484-A76DCAD03FCF}"/>
              </a:ext>
            </a:extLst>
          </p:cNvPr>
          <p:cNvSpPr/>
          <p:nvPr/>
        </p:nvSpPr>
        <p:spPr>
          <a:xfrm>
            <a:off x="7486910" y="323076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164FB71-D3C1-41C5-AD5E-36DBA5D5109C}"/>
              </a:ext>
            </a:extLst>
          </p:cNvPr>
          <p:cNvCxnSpPr/>
          <p:nvPr/>
        </p:nvCxnSpPr>
        <p:spPr>
          <a:xfrm flipV="1">
            <a:off x="3236628" y="4303526"/>
            <a:ext cx="5433568" cy="8123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B7B5CF4-D221-470B-9C3F-4FA9F5BFBA74}"/>
              </a:ext>
            </a:extLst>
          </p:cNvPr>
          <p:cNvCxnSpPr/>
          <p:nvPr/>
        </p:nvCxnSpPr>
        <p:spPr>
          <a:xfrm rot="10800000" flipV="1">
            <a:off x="3236629" y="4303525"/>
            <a:ext cx="5804015" cy="1062117"/>
          </a:xfrm>
          <a:prstGeom prst="bentConnector3">
            <a:avLst>
              <a:gd name="adj1" fmla="val 30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CAB96B-CAD3-4510-A01E-D49F43565965}"/>
              </a:ext>
            </a:extLst>
          </p:cNvPr>
          <p:cNvSpPr txBox="1"/>
          <p:nvPr/>
        </p:nvSpPr>
        <p:spPr>
          <a:xfrm>
            <a:off x="4248504" y="4659030"/>
            <a:ext cx="352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localhost:8000/</a:t>
            </a:r>
            <a:r>
              <a:rPr lang="en-IN" dirty="0" err="1"/>
              <a:t>api</a:t>
            </a:r>
            <a:r>
              <a:rPr lang="en-IN" dirty="0"/>
              <a:t>/products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D6A63D-D181-4B54-BC8E-17EF71D03D37}"/>
              </a:ext>
            </a:extLst>
          </p:cNvPr>
          <p:cNvSpPr txBox="1"/>
          <p:nvPr/>
        </p:nvSpPr>
        <p:spPr>
          <a:xfrm>
            <a:off x="5517159" y="539572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A8B58857-27A9-45FA-8178-98320EE0296B}"/>
              </a:ext>
            </a:extLst>
          </p:cNvPr>
          <p:cNvSpPr/>
          <p:nvPr/>
        </p:nvSpPr>
        <p:spPr>
          <a:xfrm>
            <a:off x="10599740" y="509239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063568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032614-512A-7FB6-F938-ED956B936451}"/>
              </a:ext>
            </a:extLst>
          </p:cNvPr>
          <p:cNvSpPr/>
          <p:nvPr/>
        </p:nvSpPr>
        <p:spPr>
          <a:xfrm>
            <a:off x="464855" y="1107022"/>
            <a:ext cx="2771774" cy="4643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4297D9-1C0F-67E4-7383-28B66F1DF66D}"/>
              </a:ext>
            </a:extLst>
          </p:cNvPr>
          <p:cNvSpPr/>
          <p:nvPr/>
        </p:nvSpPr>
        <p:spPr>
          <a:xfrm>
            <a:off x="7048994" y="720164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3B85ED-17E1-D2A9-4718-43510047CF05}"/>
              </a:ext>
            </a:extLst>
          </p:cNvPr>
          <p:cNvSpPr/>
          <p:nvPr/>
        </p:nvSpPr>
        <p:spPr>
          <a:xfrm>
            <a:off x="7485799" y="129915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503F59-82DB-14B8-938C-6B037EAC3124}"/>
              </a:ext>
            </a:extLst>
          </p:cNvPr>
          <p:cNvCxnSpPr/>
          <p:nvPr/>
        </p:nvCxnSpPr>
        <p:spPr>
          <a:xfrm>
            <a:off x="3254215" y="1382544"/>
            <a:ext cx="3777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8A9D8D-D6FE-6608-3434-95C36D706E77}"/>
              </a:ext>
            </a:extLst>
          </p:cNvPr>
          <p:cNvCxnSpPr/>
          <p:nvPr/>
        </p:nvCxnSpPr>
        <p:spPr>
          <a:xfrm flipH="1">
            <a:off x="3254215" y="1907191"/>
            <a:ext cx="3777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DD5AC7-2591-703F-6012-3BE38ECE623C}"/>
              </a:ext>
            </a:extLst>
          </p:cNvPr>
          <p:cNvSpPr txBox="1"/>
          <p:nvPr/>
        </p:nvSpPr>
        <p:spPr>
          <a:xfrm>
            <a:off x="3758098" y="1013211"/>
            <a:ext cx="283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(localhost:3000)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ACF31-DAB2-C9AB-97FA-D43E34CCE3AD}"/>
              </a:ext>
            </a:extLst>
          </p:cNvPr>
          <p:cNvSpPr txBox="1"/>
          <p:nvPr/>
        </p:nvSpPr>
        <p:spPr>
          <a:xfrm>
            <a:off x="3779642" y="1961538"/>
            <a:ext cx="278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Page + JS (React App)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88362-D022-8F6B-4587-8A9609A532D0}"/>
              </a:ext>
            </a:extLst>
          </p:cNvPr>
          <p:cNvSpPr/>
          <p:nvPr/>
        </p:nvSpPr>
        <p:spPr>
          <a:xfrm>
            <a:off x="464855" y="1107022"/>
            <a:ext cx="2771774" cy="405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C05F5F-2344-9D4D-0129-5E7DBB9309B3}"/>
              </a:ext>
            </a:extLst>
          </p:cNvPr>
          <p:cNvSpPr txBox="1"/>
          <p:nvPr/>
        </p:nvSpPr>
        <p:spPr>
          <a:xfrm>
            <a:off x="470378" y="1637320"/>
            <a:ext cx="2760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on Admin Link, code to verify token in browser’s </a:t>
            </a:r>
            <a:r>
              <a:rPr lang="en-IN" dirty="0" err="1"/>
              <a:t>sessionStorage</a:t>
            </a:r>
            <a:r>
              <a:rPr lang="en-IN" dirty="0"/>
              <a:t>, if not, we will be redirected to </a:t>
            </a:r>
            <a:r>
              <a:rPr lang="en-IN" dirty="0" err="1"/>
              <a:t>LoginComponent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9E5892-BB2B-302D-2E41-8137D330FA2C}"/>
              </a:ext>
            </a:extLst>
          </p:cNvPr>
          <p:cNvSpPr/>
          <p:nvPr/>
        </p:nvSpPr>
        <p:spPr>
          <a:xfrm>
            <a:off x="7048994" y="2764423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AC2D7C-CCC8-040D-A1E9-DEA2D5FB1CE6}"/>
              </a:ext>
            </a:extLst>
          </p:cNvPr>
          <p:cNvSpPr/>
          <p:nvPr/>
        </p:nvSpPr>
        <p:spPr>
          <a:xfrm>
            <a:off x="7486910" y="3230769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D227F3-B3A4-8CD8-383E-C38E0EC31F91}"/>
              </a:ext>
            </a:extLst>
          </p:cNvPr>
          <p:cNvCxnSpPr>
            <a:cxnSpLocks/>
          </p:cNvCxnSpPr>
          <p:nvPr/>
        </p:nvCxnSpPr>
        <p:spPr>
          <a:xfrm flipV="1">
            <a:off x="3248691" y="3274782"/>
            <a:ext cx="3817079" cy="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DE3318-8932-7C26-6F61-42C8D727F062}"/>
              </a:ext>
            </a:extLst>
          </p:cNvPr>
          <p:cNvSpPr txBox="1"/>
          <p:nvPr/>
        </p:nvSpPr>
        <p:spPr>
          <a:xfrm>
            <a:off x="3395497" y="2645046"/>
            <a:ext cx="355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HTTP + URL (AJAX) + Username &amp; Password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CF08C9-0CBC-47C1-7ABD-BED8DE2C4923}"/>
              </a:ext>
            </a:extLst>
          </p:cNvPr>
          <p:cNvCxnSpPr>
            <a:cxnSpLocks/>
          </p:cNvCxnSpPr>
          <p:nvPr/>
        </p:nvCxnSpPr>
        <p:spPr>
          <a:xfrm flipH="1" flipV="1">
            <a:off x="3236630" y="3539069"/>
            <a:ext cx="3829140" cy="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E23D1F-0823-D03E-89D2-782E1F77D0B7}"/>
              </a:ext>
            </a:extLst>
          </p:cNvPr>
          <p:cNvSpPr txBox="1"/>
          <p:nvPr/>
        </p:nvSpPr>
        <p:spPr>
          <a:xfrm>
            <a:off x="4244840" y="3539069"/>
            <a:ext cx="1735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JSON with Token</a:t>
            </a:r>
          </a:p>
          <a:p>
            <a:pPr algn="ctr"/>
            <a:r>
              <a:rPr lang="en-IN" dirty="0"/>
              <a:t>{“token”:”___”}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E1805C-782C-3BB8-62CD-58343ACD2611}"/>
              </a:ext>
            </a:extLst>
          </p:cNvPr>
          <p:cNvSpPr txBox="1"/>
          <p:nvPr/>
        </p:nvSpPr>
        <p:spPr>
          <a:xfrm>
            <a:off x="656462" y="3819444"/>
            <a:ext cx="2455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Store Token in Session</a:t>
            </a:r>
          </a:p>
          <a:p>
            <a:r>
              <a:rPr lang="en-IN" dirty="0"/>
              <a:t>Storage of the browser</a:t>
            </a:r>
          </a:p>
          <a:p>
            <a:endParaRPr lang="en-IN" dirty="0"/>
          </a:p>
          <a:p>
            <a:r>
              <a:rPr lang="en-IN" dirty="0"/>
              <a:t>Send the same token to </a:t>
            </a:r>
          </a:p>
          <a:p>
            <a:r>
              <a:rPr lang="en-IN" dirty="0"/>
              <a:t>Access data from the </a:t>
            </a:r>
          </a:p>
          <a:p>
            <a:r>
              <a:rPr lang="en-IN" dirty="0"/>
              <a:t>server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849278F-6271-9E55-03D4-6B3468AF775C}"/>
              </a:ext>
            </a:extLst>
          </p:cNvPr>
          <p:cNvCxnSpPr>
            <a:cxnSpLocks/>
          </p:cNvCxnSpPr>
          <p:nvPr/>
        </p:nvCxnSpPr>
        <p:spPr>
          <a:xfrm>
            <a:off x="9678407" y="3554966"/>
            <a:ext cx="1649996" cy="15374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C93275A-B019-31C4-5AAC-3FD365D7DC7C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53932" y="3764449"/>
            <a:ext cx="1336980" cy="13189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8FD00A4-9F40-D9F5-9372-CBF180833915}"/>
              </a:ext>
            </a:extLst>
          </p:cNvPr>
          <p:cNvCxnSpPr/>
          <p:nvPr/>
        </p:nvCxnSpPr>
        <p:spPr>
          <a:xfrm flipV="1">
            <a:off x="3236628" y="4303526"/>
            <a:ext cx="5433568" cy="8123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8A8F05E-030C-4FF2-07F9-B6DBB67F7EA3}"/>
              </a:ext>
            </a:extLst>
          </p:cNvPr>
          <p:cNvCxnSpPr/>
          <p:nvPr/>
        </p:nvCxnSpPr>
        <p:spPr>
          <a:xfrm rot="10800000" flipV="1">
            <a:off x="3236629" y="4303525"/>
            <a:ext cx="5804015" cy="1062117"/>
          </a:xfrm>
          <a:prstGeom prst="bentConnector3">
            <a:avLst>
              <a:gd name="adj1" fmla="val 30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032EC3-2324-F78C-C4F0-BAB9B000D9F0}"/>
              </a:ext>
            </a:extLst>
          </p:cNvPr>
          <p:cNvSpPr txBox="1"/>
          <p:nvPr/>
        </p:nvSpPr>
        <p:spPr>
          <a:xfrm>
            <a:off x="3779642" y="4686753"/>
            <a:ext cx="429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localhost:8000/</a:t>
            </a:r>
            <a:r>
              <a:rPr lang="en-IN" dirty="0" err="1"/>
              <a:t>api</a:t>
            </a:r>
            <a:r>
              <a:rPr lang="en-IN" dirty="0"/>
              <a:t>/products + Token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656FF6-1A28-1562-132A-715473E1130F}"/>
              </a:ext>
            </a:extLst>
          </p:cNvPr>
          <p:cNvSpPr txBox="1"/>
          <p:nvPr/>
        </p:nvSpPr>
        <p:spPr>
          <a:xfrm>
            <a:off x="5473069" y="538910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FEE75BB6-E8E2-1603-95F9-7906E395FC48}"/>
              </a:ext>
            </a:extLst>
          </p:cNvPr>
          <p:cNvSpPr/>
          <p:nvPr/>
        </p:nvSpPr>
        <p:spPr>
          <a:xfrm>
            <a:off x="10599740" y="509239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482665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1B9E-CE72-4C2C-97D3-86511BE1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Application using Custom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721C-3936-4505-9A13-6E78110D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user clicks the Admin Link, we need to verify that we have a token in session storage, and if the token in not there in the session storage, redirect the request to login component. (</a:t>
            </a:r>
            <a:r>
              <a:rPr lang="en-US" dirty="0" err="1"/>
              <a:t>SecuredRoute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SecuredRoute</a:t>
            </a:r>
            <a:r>
              <a:rPr lang="en-US" dirty="0"/>
              <a:t> uses </a:t>
            </a:r>
            <a:r>
              <a:rPr lang="en-US" dirty="0" err="1"/>
              <a:t>AuthenticatorClient’s</a:t>
            </a:r>
            <a:r>
              <a:rPr lang="en-US" dirty="0"/>
              <a:t> </a:t>
            </a:r>
            <a:r>
              <a:rPr lang="en-US" dirty="0" err="1"/>
              <a:t>isAuthenticated</a:t>
            </a:r>
            <a:r>
              <a:rPr lang="en-US" dirty="0"/>
              <a:t> to verify. </a:t>
            </a:r>
          </a:p>
          <a:p>
            <a:pPr lvl="2"/>
            <a:r>
              <a:rPr lang="en-US" dirty="0"/>
              <a:t>If false, the request is redirected to Login Component</a:t>
            </a:r>
          </a:p>
          <a:p>
            <a:pPr lvl="2"/>
            <a:r>
              <a:rPr lang="en-US" dirty="0"/>
              <a:t>If true, the request is allowed for Admin Component.</a:t>
            </a:r>
          </a:p>
          <a:p>
            <a:r>
              <a:rPr lang="en-US" dirty="0"/>
              <a:t>Logging and Token Management (</a:t>
            </a:r>
            <a:r>
              <a:rPr lang="en-US" dirty="0" err="1"/>
              <a:t>AuthenticatorClient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 Login Component, user must give username and password, which will be sent to Node API Server</a:t>
            </a:r>
          </a:p>
          <a:p>
            <a:pPr lvl="1"/>
            <a:r>
              <a:rPr lang="en-US" dirty="0"/>
              <a:t>If the username &amp; password is correct, in the response; token will come from the Server</a:t>
            </a:r>
          </a:p>
          <a:p>
            <a:pPr lvl="1"/>
            <a:r>
              <a:rPr lang="en-US" dirty="0"/>
              <a:t>Received token will be stored in the session storage of the browser and </a:t>
            </a:r>
            <a:r>
              <a:rPr lang="en-US" dirty="0" err="1"/>
              <a:t>isAuthenticated</a:t>
            </a:r>
            <a:r>
              <a:rPr lang="en-US" dirty="0"/>
              <a:t> will be set to true.</a:t>
            </a:r>
          </a:p>
          <a:p>
            <a:r>
              <a:rPr lang="en-US" dirty="0"/>
              <a:t>Reading and Attaching Token</a:t>
            </a:r>
          </a:p>
          <a:p>
            <a:pPr lvl="1"/>
            <a:r>
              <a:rPr lang="en-US" dirty="0"/>
              <a:t>Whenever the AJAX request is made for </a:t>
            </a:r>
            <a:r>
              <a:rPr lang="en-US" dirty="0" err="1"/>
              <a:t>api</a:t>
            </a:r>
            <a:r>
              <a:rPr lang="en-US" dirty="0"/>
              <a:t>, we must read and attach the token in the request header.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AuthenticatorClient</a:t>
            </a:r>
            <a:r>
              <a:rPr lang="en-US" dirty="0"/>
              <a:t> </a:t>
            </a:r>
            <a:r>
              <a:rPr lang="en-US" dirty="0" err="1"/>
              <a:t>getToken</a:t>
            </a:r>
            <a:r>
              <a:rPr lang="en-US" dirty="0"/>
              <a:t>() to read the token from session storage.</a:t>
            </a:r>
          </a:p>
        </p:txBody>
      </p:sp>
    </p:spTree>
    <p:extLst>
      <p:ext uri="{BB962C8B-B14F-4D97-AF65-F5344CB8AC3E}">
        <p14:creationId xmlns:p14="http://schemas.microsoft.com/office/powerpoint/2010/main" val="952090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1B9E-CE72-4C2C-97D3-86511BE1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Application using Custom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721C-3936-4505-9A13-6E78110D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user clicks the Admin Link, we need to verify that we have a token in session storage, and if the token in not there in the session storage, redirect the request to login component. (</a:t>
            </a:r>
            <a:r>
              <a:rPr lang="en-US" dirty="0" err="1"/>
              <a:t>SecuredRoute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SecuredRoute</a:t>
            </a:r>
            <a:r>
              <a:rPr lang="en-US" dirty="0"/>
              <a:t> uses </a:t>
            </a:r>
            <a:r>
              <a:rPr lang="en-US" dirty="0" err="1"/>
              <a:t>AuthenticatorClient’s</a:t>
            </a:r>
            <a:r>
              <a:rPr lang="en-US" dirty="0"/>
              <a:t> </a:t>
            </a:r>
            <a:r>
              <a:rPr lang="en-US" dirty="0" err="1"/>
              <a:t>isAuthenticated</a:t>
            </a:r>
            <a:r>
              <a:rPr lang="en-US" dirty="0"/>
              <a:t> to verify. </a:t>
            </a:r>
          </a:p>
          <a:p>
            <a:pPr lvl="2"/>
            <a:r>
              <a:rPr lang="en-US" dirty="0"/>
              <a:t>If false, the request is redirected to Login Component</a:t>
            </a:r>
          </a:p>
          <a:p>
            <a:pPr lvl="2"/>
            <a:r>
              <a:rPr lang="en-US" dirty="0"/>
              <a:t>If true, the request is allowed for Admin Component.</a:t>
            </a:r>
          </a:p>
          <a:p>
            <a:r>
              <a:rPr lang="en-US" dirty="0"/>
              <a:t>Logging and Token Management (</a:t>
            </a:r>
            <a:r>
              <a:rPr lang="en-US" dirty="0" err="1"/>
              <a:t>AuthenticatorClient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 Login Component, user must give username and password, which will be sent to Node API Server</a:t>
            </a:r>
          </a:p>
          <a:p>
            <a:pPr lvl="1"/>
            <a:r>
              <a:rPr lang="en-US" dirty="0"/>
              <a:t>If the username &amp; password is correct, in the response; token will come from the Server</a:t>
            </a:r>
          </a:p>
          <a:p>
            <a:pPr lvl="1"/>
            <a:r>
              <a:rPr lang="en-US" dirty="0"/>
              <a:t>Received token will be stored in the session storage of the browser and </a:t>
            </a:r>
            <a:r>
              <a:rPr lang="en-US" dirty="0" err="1"/>
              <a:t>isAuthenticated</a:t>
            </a:r>
            <a:r>
              <a:rPr lang="en-US" dirty="0"/>
              <a:t> will be set to true.</a:t>
            </a:r>
          </a:p>
          <a:p>
            <a:r>
              <a:rPr lang="en-US" dirty="0"/>
              <a:t>Reading and Attaching Token </a:t>
            </a:r>
            <a:r>
              <a:rPr lang="en-US"/>
              <a:t>(fetch-interceptor)</a:t>
            </a:r>
            <a:endParaRPr lang="en-US" dirty="0"/>
          </a:p>
          <a:p>
            <a:pPr lvl="1"/>
            <a:r>
              <a:rPr lang="en-US" dirty="0"/>
              <a:t>Whenever the AJAX request is made for </a:t>
            </a:r>
            <a:r>
              <a:rPr lang="en-US" dirty="0" err="1"/>
              <a:t>api</a:t>
            </a:r>
            <a:r>
              <a:rPr lang="en-US" dirty="0"/>
              <a:t>, we must read and attach the token in the request header.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AuthenticatorClient</a:t>
            </a:r>
            <a:r>
              <a:rPr lang="en-US" dirty="0"/>
              <a:t> </a:t>
            </a:r>
            <a:r>
              <a:rPr lang="en-US" dirty="0" err="1"/>
              <a:t>getToken</a:t>
            </a:r>
            <a:r>
              <a:rPr lang="en-US" dirty="0"/>
              <a:t>() to read the token from session storage.</a:t>
            </a:r>
          </a:p>
        </p:txBody>
      </p:sp>
    </p:spTree>
    <p:extLst>
      <p:ext uri="{BB962C8B-B14F-4D97-AF65-F5344CB8AC3E}">
        <p14:creationId xmlns:p14="http://schemas.microsoft.com/office/powerpoint/2010/main" val="2511821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7CDC-7DE1-408E-92DE-436F9234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Learn and 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6240C-3707-4B09-9E8F-F2CE1684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Learn Fetch API (CRUD)</a:t>
            </a:r>
          </a:p>
          <a:p>
            <a:r>
              <a:rPr lang="en-IN" dirty="0"/>
              <a:t>Learn about Fetch Interceptor</a:t>
            </a:r>
          </a:p>
          <a:p>
            <a:r>
              <a:rPr lang="en-IN" dirty="0"/>
              <a:t>Complete the CRUD Assignment with Users URL</a:t>
            </a:r>
          </a:p>
          <a:p>
            <a:r>
              <a:rPr lang="en-IN" dirty="0"/>
              <a:t>How to use react-bootstrap package in React Application?</a:t>
            </a:r>
          </a:p>
          <a:p>
            <a:r>
              <a:rPr lang="en-IN" dirty="0"/>
              <a:t>How to do UI validation in React? – </a:t>
            </a:r>
            <a:r>
              <a:rPr lang="en-IN" dirty="0" err="1"/>
              <a:t>Formik</a:t>
            </a:r>
            <a:r>
              <a:rPr lang="en-IN" dirty="0"/>
              <a:t> With React Bootstrap</a:t>
            </a:r>
          </a:p>
          <a:p>
            <a:r>
              <a:rPr lang="en-IN" dirty="0"/>
              <a:t>React </a:t>
            </a:r>
            <a:r>
              <a:rPr lang="en-IN"/>
              <a:t>Hook Forms</a:t>
            </a:r>
            <a:endParaRPr lang="en-IN" dirty="0"/>
          </a:p>
          <a:p>
            <a:r>
              <a:rPr lang="en-IN" dirty="0"/>
              <a:t>Based on Login Status, display either Login Link or Logout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13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34280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6746FB-1966-0A61-8D9B-EA1465F4755E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8145F-DC2C-DB1D-ADED-FE789D310436}"/>
              </a:ext>
            </a:extLst>
          </p:cNvPr>
          <p:cNvSpPr txBox="1"/>
          <p:nvPr/>
        </p:nvSpPr>
        <p:spPr>
          <a:xfrm>
            <a:off x="7746241" y="2432351"/>
            <a:ext cx="1103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23FA4-D38B-8C9D-4FBC-C93DE93F6527}"/>
              </a:ext>
            </a:extLst>
          </p:cNvPr>
          <p:cNvSpPr txBox="1"/>
          <p:nvPr/>
        </p:nvSpPr>
        <p:spPr>
          <a:xfrm>
            <a:off x="8931927" y="2456866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8EE1EA-9553-D9FF-24AA-BFBFE2134C89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F67710B-AB56-1DFB-8476-BE759D48259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E25796-1817-E6AD-82DD-2850395DBF6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98EF138-1170-9786-586A-D972AB4DB117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D4B3D7B-A49C-F37A-2BB7-3BE343DD19E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450E37E-1808-E910-EE32-6FB5041B8469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BFB38C-6ACB-4A7A-6936-D3AB6D48F4B2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34AC40F-A8C7-251B-85C3-8D7C695E2A7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844EC78-DDCA-63EE-ABD0-4D91868FB5EE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JS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41C1E8-6389-BCF3-4B83-1A9EEF07AF6B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68C89-3749-7F27-775D-D9BDB6C849AB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311762-AFB4-6440-EC8E-CD9884A3125A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C6A77D-B38D-D6E6-DB27-3065FFC0E477}"/>
              </a:ext>
            </a:extLst>
          </p:cNvPr>
          <p:cNvSpPr txBox="1"/>
          <p:nvPr/>
        </p:nvSpPr>
        <p:spPr>
          <a:xfrm>
            <a:off x="4565159" y="209694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6AB31C-A2D3-FEAD-7FC1-32562A9E61A6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B23EDD-E593-1462-ACEF-7EB863487465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7E115-55F9-688F-5EAD-3A9F722F17CD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A60143-9ABC-0FEB-9898-35CCBF323C13}"/>
              </a:ext>
            </a:extLst>
          </p:cNvPr>
          <p:cNvSpPr/>
          <p:nvPr/>
        </p:nvSpPr>
        <p:spPr>
          <a:xfrm>
            <a:off x="333127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1F32424-F0F8-6765-EB13-82F08FF59146}"/>
              </a:ext>
            </a:extLst>
          </p:cNvPr>
          <p:cNvSpPr/>
          <p:nvPr/>
        </p:nvSpPr>
        <p:spPr>
          <a:xfrm>
            <a:off x="1369863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B745DE8-2923-D5A1-DD51-62B1D6BC8A45}"/>
              </a:ext>
            </a:extLst>
          </p:cNvPr>
          <p:cNvSpPr/>
          <p:nvPr/>
        </p:nvSpPr>
        <p:spPr>
          <a:xfrm>
            <a:off x="239135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14874DB-9E7C-632C-447C-C87F9892DC80}"/>
              </a:ext>
            </a:extLst>
          </p:cNvPr>
          <p:cNvSpPr/>
          <p:nvPr/>
        </p:nvSpPr>
        <p:spPr>
          <a:xfrm>
            <a:off x="339304" y="320074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914C40-7B4D-27BD-0337-15BD7338B31D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724E9F-AAFB-BDF8-339A-9C3AE13C95FF}"/>
              </a:ext>
            </a:extLst>
          </p:cNvPr>
          <p:cNvSpPr txBox="1"/>
          <p:nvPr/>
        </p:nvSpPr>
        <p:spPr>
          <a:xfrm>
            <a:off x="196394" y="5821559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Vanilla JS, jQuery, KO, BB, NG 1,</a:t>
            </a:r>
          </a:p>
          <a:p>
            <a:r>
              <a:rPr lang="en-US" dirty="0"/>
              <a:t>NG 2 &amp; Above, Vue JS, React JS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191D8C-9EA9-5D9B-6EBC-5E461B916EB8}"/>
              </a:ext>
            </a:extLst>
          </p:cNvPr>
          <p:cNvSpPr txBox="1"/>
          <p:nvPr/>
        </p:nvSpPr>
        <p:spPr>
          <a:xfrm>
            <a:off x="603644" y="383892"/>
            <a:ext cx="465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Single Page Application (SPA)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A62B4A-807F-4068-3D52-0BCEB28B2CC4}"/>
              </a:ext>
            </a:extLst>
          </p:cNvPr>
          <p:cNvSpPr txBox="1"/>
          <p:nvPr/>
        </p:nvSpPr>
        <p:spPr>
          <a:xfrm>
            <a:off x="4284259" y="2387231"/>
            <a:ext cx="232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(Client Side JS App)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81BF07-EF5E-B711-5FC3-BA1B3D3A995B}"/>
              </a:ext>
            </a:extLst>
          </p:cNvPr>
          <p:cNvSpPr/>
          <p:nvPr/>
        </p:nvSpPr>
        <p:spPr>
          <a:xfrm>
            <a:off x="6577318" y="4304735"/>
            <a:ext cx="1145140" cy="227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API GATEWAY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3E89C9-765B-7657-214E-290517354389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317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8621E6-BF63-892E-D607-F7AD1F8CDDEF}"/>
              </a:ext>
            </a:extLst>
          </p:cNvPr>
          <p:cNvCxnSpPr>
            <a:cxnSpLocks/>
          </p:cNvCxnSpPr>
          <p:nvPr/>
        </p:nvCxnSpPr>
        <p:spPr>
          <a:xfrm flipH="1">
            <a:off x="3376981" y="5156111"/>
            <a:ext cx="3173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FB126F6-4C94-45C5-CFA1-17B3B0A77E69}"/>
              </a:ext>
            </a:extLst>
          </p:cNvPr>
          <p:cNvSpPr txBox="1"/>
          <p:nvPr/>
        </p:nvSpPr>
        <p:spPr>
          <a:xfrm>
            <a:off x="4015849" y="4391723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D5BBF5-7995-2824-7A09-617981DF707C}"/>
              </a:ext>
            </a:extLst>
          </p:cNvPr>
          <p:cNvSpPr txBox="1"/>
          <p:nvPr/>
        </p:nvSpPr>
        <p:spPr>
          <a:xfrm>
            <a:off x="4542691" y="5213573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6488E5-0B4F-8A20-146A-696D4B535993}"/>
              </a:ext>
            </a:extLst>
          </p:cNvPr>
          <p:cNvGrpSpPr/>
          <p:nvPr/>
        </p:nvGrpSpPr>
        <p:grpSpPr>
          <a:xfrm>
            <a:off x="8601665" y="4152191"/>
            <a:ext cx="2103120" cy="816865"/>
            <a:chOff x="9193562" y="4058871"/>
            <a:chExt cx="2103120" cy="81686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E7AE30B-5C1C-F3B0-31BF-62E2D861FE63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Account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6ADF623B-371F-4BDD-26D6-05F0FB63EB9B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62902282-BBBE-1A44-2756-A0F0B1B3D7AC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A85CC6-16FC-399E-14EE-7375D673BF0E}"/>
              </a:ext>
            </a:extLst>
          </p:cNvPr>
          <p:cNvGrpSpPr/>
          <p:nvPr/>
        </p:nvGrpSpPr>
        <p:grpSpPr>
          <a:xfrm>
            <a:off x="8601665" y="5034107"/>
            <a:ext cx="2103120" cy="816865"/>
            <a:chOff x="9193562" y="4058871"/>
            <a:chExt cx="2103120" cy="81686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F5EF5C-3E91-38DC-E7F9-F160D423A171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Inventory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799FA560-239E-FFC6-0155-698A273BAF42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Flowchart: Magnetic Disk 49">
              <a:extLst>
                <a:ext uri="{FF2B5EF4-FFF2-40B4-BE49-F238E27FC236}">
                  <a16:creationId xmlns:a16="http://schemas.microsoft.com/office/drawing/2014/main" id="{1FD8E854-0213-784E-AA16-E279BD32B9BF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BB7FCC-AC78-0244-E685-87D25B6F361F}"/>
              </a:ext>
            </a:extLst>
          </p:cNvPr>
          <p:cNvGrpSpPr/>
          <p:nvPr/>
        </p:nvGrpSpPr>
        <p:grpSpPr>
          <a:xfrm>
            <a:off x="8601665" y="5918017"/>
            <a:ext cx="2103120" cy="816865"/>
            <a:chOff x="9193562" y="4058871"/>
            <a:chExt cx="2103120" cy="81686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52B3014-7F06-5DFE-9226-EE3DB78B219F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Shipping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53" name="Hexagon 52">
              <a:extLst>
                <a:ext uri="{FF2B5EF4-FFF2-40B4-BE49-F238E27FC236}">
                  <a16:creationId xmlns:a16="http://schemas.microsoft.com/office/drawing/2014/main" id="{C028ACB9-A80E-331A-E0AE-D662F72879F8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Flowchart: Magnetic Disk 53">
              <a:extLst>
                <a:ext uri="{FF2B5EF4-FFF2-40B4-BE49-F238E27FC236}">
                  <a16:creationId xmlns:a16="http://schemas.microsoft.com/office/drawing/2014/main" id="{DB357914-A651-E393-5062-8C990AEBA0C2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4DE4AE-5A6E-F264-A75A-1EF4123BF159}"/>
              </a:ext>
            </a:extLst>
          </p:cNvPr>
          <p:cNvCxnSpPr/>
          <p:nvPr/>
        </p:nvCxnSpPr>
        <p:spPr>
          <a:xfrm flipV="1">
            <a:off x="7722458" y="4560624"/>
            <a:ext cx="879207" cy="88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13E2CC-A092-8310-14F7-20F3C7A4441F}"/>
              </a:ext>
            </a:extLst>
          </p:cNvPr>
          <p:cNvCxnSpPr>
            <a:cxnSpLocks/>
          </p:cNvCxnSpPr>
          <p:nvPr/>
        </p:nvCxnSpPr>
        <p:spPr>
          <a:xfrm flipV="1">
            <a:off x="7722458" y="5442540"/>
            <a:ext cx="8792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18EC9C-2FF9-2CFA-7F57-4107694C57EA}"/>
              </a:ext>
            </a:extLst>
          </p:cNvPr>
          <p:cNvCxnSpPr>
            <a:cxnSpLocks/>
          </p:cNvCxnSpPr>
          <p:nvPr/>
        </p:nvCxnSpPr>
        <p:spPr>
          <a:xfrm>
            <a:off x="7722458" y="5442541"/>
            <a:ext cx="879207" cy="88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61045E7-DBBE-A3CF-CC70-A5C39422A6B9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02320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A44437-53BC-4668-A11A-9FDF15AD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JavaScript Full Stack Application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23029D4-4BD6-4542-9439-67F5AB1D0B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42100"/>
          <a:ext cx="10515602" cy="3525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017">
                  <a:extLst>
                    <a:ext uri="{9D8B030D-6E8A-4147-A177-3AD203B41FA5}">
                      <a16:colId xmlns:a16="http://schemas.microsoft.com/office/drawing/2014/main" val="3853211641"/>
                    </a:ext>
                  </a:extLst>
                </a:gridCol>
                <a:gridCol w="2177310">
                  <a:extLst>
                    <a:ext uri="{9D8B030D-6E8A-4147-A177-3AD203B41FA5}">
                      <a16:colId xmlns:a16="http://schemas.microsoft.com/office/drawing/2014/main" val="3174142414"/>
                    </a:ext>
                  </a:extLst>
                </a:gridCol>
                <a:gridCol w="2411121">
                  <a:extLst>
                    <a:ext uri="{9D8B030D-6E8A-4147-A177-3AD203B41FA5}">
                      <a16:colId xmlns:a16="http://schemas.microsoft.com/office/drawing/2014/main" val="3886812675"/>
                    </a:ext>
                  </a:extLst>
                </a:gridCol>
                <a:gridCol w="2323442">
                  <a:extLst>
                    <a:ext uri="{9D8B030D-6E8A-4147-A177-3AD203B41FA5}">
                      <a16:colId xmlns:a16="http://schemas.microsoft.com/office/drawing/2014/main" val="2214009400"/>
                    </a:ext>
                  </a:extLst>
                </a:gridCol>
                <a:gridCol w="1990712">
                  <a:extLst>
                    <a:ext uri="{9D8B030D-6E8A-4147-A177-3AD203B41FA5}">
                      <a16:colId xmlns:a16="http://schemas.microsoft.com/office/drawing/2014/main" val="3481863326"/>
                    </a:ext>
                  </a:extLst>
                </a:gridCol>
              </a:tblGrid>
              <a:tr h="1561314">
                <a:tc>
                  <a:txBody>
                    <a:bodyPr/>
                    <a:lstStyle/>
                    <a:p>
                      <a:pPr algn="ctr"/>
                      <a:endParaRPr lang="en-IN" sz="3000"/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Database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Application FW /</a:t>
                      </a:r>
                    </a:p>
                    <a:p>
                      <a:pPr algn="ctr"/>
                      <a:r>
                        <a:rPr lang="en-IN" sz="3000"/>
                        <a:t>API FW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Client Side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Hosting / Server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2723754585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MEAN</a:t>
                      </a:r>
                    </a:p>
                  </a:txBody>
                  <a:tcPr marL="149816" marR="149816" marT="74909" marB="7490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MongoDB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Express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Angular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Node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2565842906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MERN</a:t>
                      </a:r>
                    </a:p>
                  </a:txBody>
                  <a:tcPr marL="149816" marR="149816" marT="74909" marB="7490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MongoDB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Express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React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Node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1941598794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MEVN</a:t>
                      </a:r>
                    </a:p>
                  </a:txBody>
                  <a:tcPr marL="149816" marR="149816" marT="74909" marB="7490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MongoDB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Express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Vue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Node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349055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79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F3645BA-8B78-04E0-05FC-2FF76AC49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89" y="643467"/>
            <a:ext cx="790222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0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27D4-A790-4219-A9B6-22E40CB1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vs Framework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ED24BA-D8A0-45FA-9830-7EBDDD965A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913654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02715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6323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Collection of API’s, targeted to do one specific 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Collection of API’s, targeted for application creation. FW is a piece of code that dictates the architecture of your project.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9401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You are in Full control when you call a method from a library and the control is then returned.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The code never calls into a FW, instead the FW uses your code. We can only follow a FW.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3867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It can be integrated seamlessly into an existing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FW cannot be integrated, we have to re-write the code.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19931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 dirty="0"/>
                        <a:t>jQuery – DOM Manipulation &amp; Ajax</a:t>
                      </a:r>
                    </a:p>
                    <a:p>
                      <a:r>
                        <a:rPr lang="en-IN" dirty="0"/>
                        <a:t>Moment.js – Date &amp; Time </a:t>
                      </a:r>
                    </a:p>
                    <a:p>
                      <a:r>
                        <a:rPr lang="en-IN" dirty="0"/>
                        <a:t>D3.js – Data Visualization</a:t>
                      </a:r>
                    </a:p>
                    <a:p>
                      <a:r>
                        <a:rPr lang="en-IN" dirty="0"/>
                        <a:t>React JS – UI 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Angular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28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89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21917</TotalTime>
  <Words>3487</Words>
  <Application>Microsoft Office PowerPoint</Application>
  <PresentationFormat>Widescreen</PresentationFormat>
  <Paragraphs>667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-apple-system</vt:lpstr>
      <vt:lpstr>Arial</vt:lpstr>
      <vt:lpstr>Calibri</vt:lpstr>
      <vt:lpstr>Calibri Light</vt:lpstr>
      <vt:lpstr>charter</vt:lpstr>
      <vt:lpstr>inter-regular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Full Stack Application</vt:lpstr>
      <vt:lpstr>PowerPoint Presentation</vt:lpstr>
      <vt:lpstr>Library vs Framework</vt:lpstr>
      <vt:lpstr>React</vt:lpstr>
      <vt:lpstr>PowerPoint Presentation</vt:lpstr>
      <vt:lpstr>PowerPoint Presentation</vt:lpstr>
      <vt:lpstr>UI Composition (Composite UI Pattern)</vt:lpstr>
      <vt:lpstr>Installation</vt:lpstr>
      <vt:lpstr>Browser Extensions Installation</vt:lpstr>
      <vt:lpstr>PowerPoint Presentation</vt:lpstr>
      <vt:lpstr>Using React CLI</vt:lpstr>
      <vt:lpstr>Using Bootstrap</vt:lpstr>
      <vt:lpstr>Assignment</vt:lpstr>
      <vt:lpstr>State</vt:lpstr>
      <vt:lpstr>Props</vt:lpstr>
      <vt:lpstr>Props vs State</vt:lpstr>
      <vt:lpstr>How Browser Renders a Web Page?</vt:lpstr>
      <vt:lpstr>Solution – Virtual DOM</vt:lpstr>
      <vt:lpstr>Virtual DOM</vt:lpstr>
      <vt:lpstr>PowerPoint Presentation</vt:lpstr>
      <vt:lpstr>Methods &amp; Properties in a React Component</vt:lpstr>
      <vt:lpstr>Lifecycle Methods in a React Component</vt:lpstr>
      <vt:lpstr>Lifecycle Methods</vt:lpstr>
      <vt:lpstr>SyntheticEvent Object</vt:lpstr>
      <vt:lpstr>SyntheticEvent object attributes</vt:lpstr>
      <vt:lpstr>Rules to remember</vt:lpstr>
      <vt:lpstr>Parent Child Communication</vt:lpstr>
      <vt:lpstr>Sibling Communication</vt:lpstr>
      <vt:lpstr>Controlled Component</vt:lpstr>
      <vt:lpstr>Uncontrolled Component</vt:lpstr>
      <vt:lpstr>Controlled vs Uncontrolled</vt:lpstr>
      <vt:lpstr>PowerPoint Presentation</vt:lpstr>
      <vt:lpstr>React Component Libraries</vt:lpstr>
      <vt:lpstr>Error Boundaries</vt:lpstr>
      <vt:lpstr>Create an Error Boundary</vt:lpstr>
      <vt:lpstr>Context</vt:lpstr>
      <vt:lpstr>Counter Sibling Communication using Context</vt:lpstr>
      <vt:lpstr>Assignment</vt:lpstr>
      <vt:lpstr>Assignment</vt:lpstr>
      <vt:lpstr>AJAX and APIs</vt:lpstr>
      <vt:lpstr>Hooks</vt:lpstr>
      <vt:lpstr>React Router</vt:lpstr>
      <vt:lpstr>Router Components</vt:lpstr>
      <vt:lpstr>PowerPoint Presentation</vt:lpstr>
      <vt:lpstr>PowerPoint Presentation</vt:lpstr>
      <vt:lpstr>Secure Application using Custom Route</vt:lpstr>
      <vt:lpstr>Secure Application using Custom Route</vt:lpstr>
      <vt:lpstr>Learn and Assignment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2</cp:revision>
  <dcterms:created xsi:type="dcterms:W3CDTF">2021-11-22T03:42:21Z</dcterms:created>
  <dcterms:modified xsi:type="dcterms:W3CDTF">2022-07-14T11:43:18Z</dcterms:modified>
</cp:coreProperties>
</file>