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262" r:id="rId8"/>
    <p:sldId id="307" r:id="rId9"/>
    <p:sldId id="261" r:id="rId10"/>
    <p:sldId id="308" r:id="rId11"/>
    <p:sldId id="309" r:id="rId12"/>
    <p:sldId id="310" r:id="rId13"/>
    <p:sldId id="311" r:id="rId14"/>
    <p:sldId id="312" r:id="rId15"/>
    <p:sldId id="329" r:id="rId16"/>
    <p:sldId id="330" r:id="rId17"/>
    <p:sldId id="331" r:id="rId18"/>
    <p:sldId id="419" r:id="rId19"/>
    <p:sldId id="420" r:id="rId20"/>
    <p:sldId id="422" r:id="rId21"/>
    <p:sldId id="423" r:id="rId22"/>
    <p:sldId id="379" r:id="rId23"/>
    <p:sldId id="424" r:id="rId24"/>
    <p:sldId id="270" r:id="rId25"/>
    <p:sldId id="272" r:id="rId26"/>
    <p:sldId id="425" r:id="rId27"/>
    <p:sldId id="426" r:id="rId28"/>
    <p:sldId id="427" r:id="rId29"/>
    <p:sldId id="276" r:id="rId30"/>
    <p:sldId id="383" r:id="rId31"/>
    <p:sldId id="384" r:id="rId32"/>
    <p:sldId id="428" r:id="rId33"/>
    <p:sldId id="429" r:id="rId34"/>
    <p:sldId id="430" r:id="rId35"/>
    <p:sldId id="386" r:id="rId36"/>
    <p:sldId id="387" r:id="rId37"/>
    <p:sldId id="388" r:id="rId38"/>
    <p:sldId id="431" r:id="rId39"/>
    <p:sldId id="391" r:id="rId40"/>
    <p:sldId id="290" r:id="rId41"/>
    <p:sldId id="291" r:id="rId42"/>
    <p:sldId id="344" r:id="rId43"/>
    <p:sldId id="393" r:id="rId44"/>
    <p:sldId id="341" r:id="rId45"/>
    <p:sldId id="34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6067A-49EA-4561-BF94-0B38AACB87C5}" v="100" dt="2022-07-13T11:35:38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3T11:35:38.614" v="1268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125748975" sldId="29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776691465" sldId="29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305788119" sldId="33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94169232" sldId="39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20928659" sldId="39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23253326" sldId="39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59098652" sldId="4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86780815" sldId="40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78318775" sldId="40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09444576" sldId="40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482665698" sldId="43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52090625" sldId="43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637513665" sldId="43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11821346" sldId="43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24590513" sldId="438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45498940" sldId="44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6795003" sldId="44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182215369" sldId="44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412042572" sldId="44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kendo-react-ui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g-grid.com/react-data-grid/?gclid=CjwKCAjwkvWKBhB4EiwA-GHjFjNh-cU_V1gzxcx1nte3R8wTjRGM_WdbOfVoOu0Kf4PWyQumjeHFCBoCLNoQAvD_BwE" TargetMode="External"/><Relationship Id="rId5" Type="http://schemas.openxmlformats.org/officeDocument/2006/relationships/hyperlink" Target="https://www.primefaces.org/primereact/showcase/#/datatable/striped" TargetMode="External"/><Relationship Id="rId4" Type="http://schemas.openxmlformats.org/officeDocument/2006/relationships/hyperlink" Target="https://mui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E9B0-0DCE-7AA0-9BF6-EF8410CBC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3184-24D7-DB7F-2E2F-8D8733E05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library for building user 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2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B478A-4BF8-8325-2024-D48A6DDFA42D}"/>
              </a:ext>
            </a:extLst>
          </p:cNvPr>
          <p:cNvSpPr/>
          <p:nvPr/>
        </p:nvSpPr>
        <p:spPr>
          <a:xfrm>
            <a:off x="917616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6EE04-3E97-0071-BB1A-1EE88EF8425F}"/>
              </a:ext>
            </a:extLst>
          </p:cNvPr>
          <p:cNvSpPr/>
          <p:nvPr/>
        </p:nvSpPr>
        <p:spPr>
          <a:xfrm>
            <a:off x="1100801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B5F4D-97DF-C9DA-32D2-D5D19BC75FBB}"/>
              </a:ext>
            </a:extLst>
          </p:cNvPr>
          <p:cNvSpPr/>
          <p:nvPr/>
        </p:nvSpPr>
        <p:spPr>
          <a:xfrm>
            <a:off x="385223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1D23-C817-B0B0-2BA8-211608E5A818}"/>
              </a:ext>
            </a:extLst>
          </p:cNvPr>
          <p:cNvSpPr/>
          <p:nvPr/>
        </p:nvSpPr>
        <p:spPr>
          <a:xfrm>
            <a:off x="4445363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B6670-A544-D470-D6A5-7E818E613453}"/>
              </a:ext>
            </a:extLst>
          </p:cNvPr>
          <p:cNvSpPr txBox="1"/>
          <p:nvPr/>
        </p:nvSpPr>
        <p:spPr>
          <a:xfrm>
            <a:off x="2176052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6070-831F-9C49-C0F4-92F46CB983C2}"/>
              </a:ext>
            </a:extLst>
          </p:cNvPr>
          <p:cNvSpPr txBox="1"/>
          <p:nvPr/>
        </p:nvSpPr>
        <p:spPr>
          <a:xfrm>
            <a:off x="1208602" y="3130305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8D138-99B6-CDC3-CD58-19FAA771D30A}"/>
              </a:ext>
            </a:extLst>
          </p:cNvPr>
          <p:cNvCxnSpPr>
            <a:cxnSpLocks/>
          </p:cNvCxnSpPr>
          <p:nvPr/>
        </p:nvCxnSpPr>
        <p:spPr>
          <a:xfrm>
            <a:off x="1188747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2FB3D-917D-CC49-AFE4-EBA5129B709E}"/>
              </a:ext>
            </a:extLst>
          </p:cNvPr>
          <p:cNvSpPr txBox="1"/>
          <p:nvPr/>
        </p:nvSpPr>
        <p:spPr>
          <a:xfrm>
            <a:off x="2369004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33FF55-89FF-2576-DE32-0C29441F9135}"/>
              </a:ext>
            </a:extLst>
          </p:cNvPr>
          <p:cNvCxnSpPr>
            <a:cxnSpLocks/>
          </p:cNvCxnSpPr>
          <p:nvPr/>
        </p:nvCxnSpPr>
        <p:spPr>
          <a:xfrm>
            <a:off x="3816618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B5BF5B-EA71-5CED-5272-C912A45DF722}"/>
              </a:ext>
            </a:extLst>
          </p:cNvPr>
          <p:cNvCxnSpPr/>
          <p:nvPr/>
        </p:nvCxnSpPr>
        <p:spPr>
          <a:xfrm flipV="1">
            <a:off x="2176052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CE6875-CD7B-1A4A-A4BC-F24CC5F8FF86}"/>
              </a:ext>
            </a:extLst>
          </p:cNvPr>
          <p:cNvCxnSpPr/>
          <p:nvPr/>
        </p:nvCxnSpPr>
        <p:spPr>
          <a:xfrm flipV="1">
            <a:off x="3403600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35411-45BD-2CBE-16AF-398FB3BE2EC0}"/>
              </a:ext>
            </a:extLst>
          </p:cNvPr>
          <p:cNvCxnSpPr/>
          <p:nvPr/>
        </p:nvCxnSpPr>
        <p:spPr>
          <a:xfrm flipV="1">
            <a:off x="4648200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87B8-38D3-9E97-CCAC-6F01A41CF8E5}"/>
              </a:ext>
            </a:extLst>
          </p:cNvPr>
          <p:cNvSpPr/>
          <p:nvPr/>
        </p:nvSpPr>
        <p:spPr>
          <a:xfrm>
            <a:off x="6463303" y="238891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DA0EE-F9E5-5D2C-0A36-B762A611C646}"/>
              </a:ext>
            </a:extLst>
          </p:cNvPr>
          <p:cNvSpPr/>
          <p:nvPr/>
        </p:nvSpPr>
        <p:spPr>
          <a:xfrm>
            <a:off x="6646488" y="85673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BF814-4491-954D-B171-33C7969CCC85}"/>
              </a:ext>
            </a:extLst>
          </p:cNvPr>
          <p:cNvSpPr/>
          <p:nvPr/>
        </p:nvSpPr>
        <p:spPr>
          <a:xfrm>
            <a:off x="9397926" y="85673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FA2DD-3AD1-F61C-9443-80AC64239736}"/>
              </a:ext>
            </a:extLst>
          </p:cNvPr>
          <p:cNvSpPr/>
          <p:nvPr/>
        </p:nvSpPr>
        <p:spPr>
          <a:xfrm>
            <a:off x="9991050" y="85673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B51A5-F9D2-8E97-3C4B-58E44AEC1BF4}"/>
              </a:ext>
            </a:extLst>
          </p:cNvPr>
          <p:cNvSpPr txBox="1"/>
          <p:nvPr/>
        </p:nvSpPr>
        <p:spPr>
          <a:xfrm>
            <a:off x="7721739" y="3301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0721F-8D11-2800-D40B-FAC9DBD25937}"/>
              </a:ext>
            </a:extLst>
          </p:cNvPr>
          <p:cNvSpPr txBox="1"/>
          <p:nvPr/>
        </p:nvSpPr>
        <p:spPr>
          <a:xfrm>
            <a:off x="6754289" y="3130299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47349B-D230-D319-3613-6CFE1760EE7E}"/>
              </a:ext>
            </a:extLst>
          </p:cNvPr>
          <p:cNvCxnSpPr>
            <a:cxnSpLocks/>
          </p:cNvCxnSpPr>
          <p:nvPr/>
        </p:nvCxnSpPr>
        <p:spPr>
          <a:xfrm>
            <a:off x="6734434" y="243908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B2826-F9BD-E8D8-E7D7-D3A71E352382}"/>
              </a:ext>
            </a:extLst>
          </p:cNvPr>
          <p:cNvSpPr txBox="1"/>
          <p:nvPr/>
        </p:nvSpPr>
        <p:spPr>
          <a:xfrm>
            <a:off x="7914691" y="219194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4AEC3-670D-C222-1DD0-236BE06ED6C7}"/>
              </a:ext>
            </a:extLst>
          </p:cNvPr>
          <p:cNvCxnSpPr>
            <a:cxnSpLocks/>
          </p:cNvCxnSpPr>
          <p:nvPr/>
        </p:nvCxnSpPr>
        <p:spPr>
          <a:xfrm>
            <a:off x="9362305" y="243908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8CE006-7586-ADF7-53CC-50F2F82B5B25}"/>
              </a:ext>
            </a:extLst>
          </p:cNvPr>
          <p:cNvCxnSpPr/>
          <p:nvPr/>
        </p:nvCxnSpPr>
        <p:spPr>
          <a:xfrm flipV="1">
            <a:off x="7721739" y="1276860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8CDFC-CAB2-FD02-B5A2-72FCC9BA8EDF}"/>
              </a:ext>
            </a:extLst>
          </p:cNvPr>
          <p:cNvCxnSpPr/>
          <p:nvPr/>
        </p:nvCxnSpPr>
        <p:spPr>
          <a:xfrm flipV="1">
            <a:off x="8949287" y="1276860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79ED61-5FE4-0A32-3FF2-2A72617BE5F4}"/>
              </a:ext>
            </a:extLst>
          </p:cNvPr>
          <p:cNvCxnSpPr/>
          <p:nvPr/>
        </p:nvCxnSpPr>
        <p:spPr>
          <a:xfrm flipV="1">
            <a:off x="10193887" y="1276860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56CAF1-4CD4-FE6E-A291-DCB1EB9AEE68}"/>
              </a:ext>
            </a:extLst>
          </p:cNvPr>
          <p:cNvCxnSpPr/>
          <p:nvPr/>
        </p:nvCxnSpPr>
        <p:spPr>
          <a:xfrm>
            <a:off x="707255" y="5438629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1D4C56-0A39-02FD-E9B2-34E65D53A068}"/>
              </a:ext>
            </a:extLst>
          </p:cNvPr>
          <p:cNvSpPr txBox="1"/>
          <p:nvPr/>
        </p:nvSpPr>
        <p:spPr>
          <a:xfrm>
            <a:off x="2176052" y="563193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F653C-D7D7-B463-3EB2-14B538EC3F74}"/>
              </a:ext>
            </a:extLst>
          </p:cNvPr>
          <p:cNvSpPr txBox="1"/>
          <p:nvPr/>
        </p:nvSpPr>
        <p:spPr>
          <a:xfrm>
            <a:off x="7891052" y="5631932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16675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F332C-5808-5645-1545-421AF3A9EDE5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1050" b="1" dirty="0">
              <a:solidFill>
                <a:srgbClr val="FF0000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400" b="1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  <a:p>
            <a:pPr algn="ctr"/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DB38C4-C323-D11D-6E99-5B3E17C79C54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5CC1-CD33-5ADC-3996-9AD7DFD45A01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600CEE-4D6C-869A-4438-0E2B1F646889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0D2AC-D2CD-E5EF-74E4-150A73D649D9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818CA0-7DC7-6E61-126D-194C9C55EE53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REACTNATIVE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85E33B-2AE4-5981-15AD-160C8F4EC062}"/>
              </a:ext>
            </a:extLst>
          </p:cNvPr>
          <p:cNvCxnSpPr>
            <a:endCxn id="9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0D1067-63A9-2447-5DF1-9049B73EF437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9878A-649F-30D2-05BF-E71692637753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1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F0E-61A3-F74D-23CA-9834CFB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2DF13-69B8-B711-249C-B0004CFDEF9A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895DD-B329-E247-51C0-20F7276A01DA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8E0C0-10D9-A576-8120-87AD3A8B6689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69183-83F2-1932-AF15-AD025F40B196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D54E60-56FF-86A9-87CE-4AE6608470B5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9BD01-FB90-F52A-5173-B9E192E0D27B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E3C2D5-C966-6F47-6C7C-15E85C0896F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28DF4-3FE1-8430-79FD-35C9D6AF8AC8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E46F5-E738-4217-5BEF-16793A335A03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67803-54D4-D40C-51E5-DAC5CF0EB21C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7B652-3EE2-7A69-C1A6-5F906D22FBA5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6450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B266-49D7-4F7F-A956-2F1CB2B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14E8-38D2-469D-92E0-B6A95C1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  <a:p>
            <a:r>
              <a:rPr lang="en-US" dirty="0"/>
              <a:t>After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1222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A5F2-A07B-40EA-994F-5CB16C0F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Extensions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AC9-684E-4C96-96EE-6A35C94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Google Chrome Extensions</a:t>
            </a:r>
          </a:p>
          <a:p>
            <a:pPr lvl="1"/>
            <a:r>
              <a:rPr lang="en-US" dirty="0"/>
              <a:t>React Developer Tools</a:t>
            </a:r>
          </a:p>
          <a:p>
            <a:pPr lvl="2"/>
            <a:r>
              <a:rPr lang="en-US" dirty="0">
                <a:hlinkClick r:id="rId2"/>
              </a:rPr>
              <a:t>https://chrome.google.com/webstore/detail/react-developer-tools/fmkadmapgofadopljbjfkapdkoienihi</a:t>
            </a:r>
            <a:endParaRPr lang="en-US" dirty="0"/>
          </a:p>
          <a:p>
            <a:pPr lvl="1"/>
            <a:r>
              <a:rPr lang="en-US" dirty="0"/>
              <a:t>Redux </a:t>
            </a:r>
            <a:r>
              <a:rPr lang="en-US" dirty="0" err="1"/>
              <a:t>DevTools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https://chrome.google.com/webstore/detail/redux-devtools/lmhkpmbekcpmknklioeibfkpmmfibljd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0C13D4-4D8D-96BF-90C4-C38EEEEF3C2A}"/>
              </a:ext>
            </a:extLst>
          </p:cNvPr>
          <p:cNvSpPr/>
          <p:nvPr/>
        </p:nvSpPr>
        <p:spPr>
          <a:xfrm>
            <a:off x="3308465" y="1737360"/>
            <a:ext cx="5370021" cy="20769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8E444-4E0B-D844-076B-63F520B51FBF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 (JSX)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C12AF0-B006-582F-2B1C-F046304FBA59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F58F32-59FB-9D86-37A5-FEC455BBD751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1F1A-247D-9080-93F1-D035FD5DAE1E}"/>
              </a:ext>
            </a:extLst>
          </p:cNvPr>
          <p:cNvSpPr txBox="1"/>
          <p:nvPr/>
        </p:nvSpPr>
        <p:spPr>
          <a:xfrm>
            <a:off x="9577587" y="1279247"/>
            <a:ext cx="132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 +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62BBF5-AAE2-25B4-E1FF-695E13ABB1B0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93A260-D3E6-E7AC-55AE-B2213FBDA2C8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9F025-C842-604E-09E7-49BC3F5F2B99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34E936-D84E-0445-75AA-F8018CBA9394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2016AF-CA4B-32B7-42A0-909D87C5634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2A5F2-7CAB-7551-CC53-C073A06D981B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78E32-3AE3-6555-567F-9A27CA779F8C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49C6F-714B-E76D-F62F-F108B3367B78}"/>
              </a:ext>
            </a:extLst>
          </p:cNvPr>
          <p:cNvSpPr txBox="1"/>
          <p:nvPr/>
        </p:nvSpPr>
        <p:spPr>
          <a:xfrm>
            <a:off x="6722313" y="2582347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88ECD-9E52-FD23-1B80-6FD8DCE7DB21}"/>
              </a:ext>
            </a:extLst>
          </p:cNvPr>
          <p:cNvSpPr txBox="1"/>
          <p:nvPr/>
        </p:nvSpPr>
        <p:spPr>
          <a:xfrm>
            <a:off x="6611420" y="19406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your project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run build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82F26-D603-279B-5F76-7AD103A6253C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C1540-22FA-C9EA-5D4B-4C04AA0E5A2D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DDCA9B-C42E-E7F4-10A3-A7443BB23429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A13932-8538-C1D4-006F-7FC26F46C9C6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EEA33-3729-E749-5387-9A3B17F313DD}"/>
              </a:ext>
            </a:extLst>
          </p:cNvPr>
          <p:cNvSpPr txBox="1"/>
          <p:nvPr/>
        </p:nvSpPr>
        <p:spPr>
          <a:xfrm>
            <a:off x="3500434" y="2824017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63A3D-E070-CE8E-3C93-A630D2F373C9}"/>
              </a:ext>
            </a:extLst>
          </p:cNvPr>
          <p:cNvSpPr txBox="1"/>
          <p:nvPr/>
        </p:nvSpPr>
        <p:spPr>
          <a:xfrm>
            <a:off x="3416533" y="1858986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1D3F3-159E-EDED-46B5-D71E35B30500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ABBC4E-C847-538E-EE9C-562038C1FBEE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A8B537-7FCA-3D42-42F4-8488B4BA3B04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5DF791-5806-077C-81E7-6B6ABE32B198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5D29CB-D4E5-07F7-9478-7F39BEDF3F7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66A031-4E89-FC96-E08D-4EE20B78034E}"/>
              </a:ext>
            </a:extLst>
          </p:cNvPr>
          <p:cNvSpPr txBox="1"/>
          <p:nvPr/>
        </p:nvSpPr>
        <p:spPr>
          <a:xfrm>
            <a:off x="364318" y="1130531"/>
            <a:ext cx="2392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CLI (create-react-app)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8AEBA-3D11-1AD8-44D9-4539DFD28EFD}"/>
              </a:ext>
            </a:extLst>
          </p:cNvPr>
          <p:cNvSpPr txBox="1"/>
          <p:nvPr/>
        </p:nvSpPr>
        <p:spPr>
          <a:xfrm>
            <a:off x="412448" y="230662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94643F-21D1-D267-7C4A-900828B55FFD}"/>
              </a:ext>
            </a:extLst>
          </p:cNvPr>
          <p:cNvSpPr txBox="1"/>
          <p:nvPr/>
        </p:nvSpPr>
        <p:spPr>
          <a:xfrm>
            <a:off x="3504228" y="127241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351892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E2F-8896-4AE8-A92F-970356C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602-6ED8-4DF8-AF80-8C86853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new application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first-app</a:t>
            </a:r>
          </a:p>
          <a:p>
            <a:pPr lvl="1"/>
            <a:r>
              <a:rPr lang="en-US" dirty="0"/>
              <a:t>cd first-app</a:t>
            </a:r>
          </a:p>
          <a:p>
            <a:pPr lvl="1"/>
            <a:r>
              <a:rPr lang="en-US" dirty="0"/>
              <a:t>Commands available in the application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3"/>
            <a:r>
              <a:rPr lang="en-US" dirty="0"/>
              <a:t>Starts the development server.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lvl="3"/>
            <a:r>
              <a:rPr lang="en-US" dirty="0"/>
              <a:t>Bundles the app into static files for production.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test</a:t>
            </a:r>
          </a:p>
          <a:p>
            <a:pPr lvl="3"/>
            <a:r>
              <a:rPr lang="en-US" dirty="0"/>
              <a:t>Starts the test runner.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pPr lvl="3"/>
            <a:r>
              <a:rPr lang="en-US" dirty="0"/>
              <a:t>Removes this tool and copies build dependencies, configuration files and scripts into the app directory. If you do this, you can’t go back!</a:t>
            </a:r>
          </a:p>
        </p:txBody>
      </p:sp>
    </p:spTree>
    <p:extLst>
      <p:ext uri="{BB962C8B-B14F-4D97-AF65-F5344CB8AC3E}">
        <p14:creationId xmlns:p14="http://schemas.microsoft.com/office/powerpoint/2010/main" val="114845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 algn="ctr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and bootstrap-icons CSS file in index.js</a:t>
            </a:r>
          </a:p>
          <a:p>
            <a:r>
              <a:rPr lang="en-IN" dirty="0"/>
              <a:t>Include bootstrap module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r>
              <a:rPr lang="en-IN" dirty="0"/>
              <a:t>Component One</a:t>
            </a:r>
          </a:p>
          <a:p>
            <a:pPr lvl="1"/>
            <a:r>
              <a:rPr lang="en-IN" dirty="0"/>
              <a:t>Hello from Component One (text-success)</a:t>
            </a:r>
          </a:p>
          <a:p>
            <a:r>
              <a:rPr lang="en-IN" dirty="0"/>
              <a:t>Component Two</a:t>
            </a:r>
          </a:p>
          <a:p>
            <a:pPr lvl="1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811EE-136A-A140-B431-98E75A5621DF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484223-1A12-C302-8EE3-16E561EBE97C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334878-ECF2-11D1-8787-44DC45DB91A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2ACBA7-0F22-6314-8567-D5A0F7F447B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50A26A-DC05-0E6C-9AB5-79E17C3CCFBB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99F300-AEFD-BC32-F413-3B3D5C47A40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24EB20-74E9-A5F4-40A5-858A41235C1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6FC67F-A5B9-D8C1-F644-616982A11E6C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3F42C-B32F-A737-E6AB-D086D709DAE4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451A7A-0A52-CE21-EA04-E518987433D9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904BD-3124-CCAF-9024-0ECF39B4E6BB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31E4F-DC2A-712A-FDD9-89A5999B9059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ABE339-95AE-7790-C9E1-FF6307B9F88A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12A7B-CFF5-5A48-8D6B-7F3FDD24A57B}"/>
              </a:ext>
            </a:extLst>
          </p:cNvPr>
          <p:cNvSpPr/>
          <p:nvPr/>
        </p:nvSpPr>
        <p:spPr>
          <a:xfrm>
            <a:off x="945225" y="160502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B5AE38-2DF0-3BF7-5EC3-D33539BF35FE}"/>
              </a:ext>
            </a:extLst>
          </p:cNvPr>
          <p:cNvSpPr/>
          <p:nvPr/>
        </p:nvSpPr>
        <p:spPr>
          <a:xfrm>
            <a:off x="1138112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88BB0E-2360-4919-E033-94350C192344}"/>
              </a:ext>
            </a:extLst>
          </p:cNvPr>
          <p:cNvSpPr/>
          <p:nvPr/>
        </p:nvSpPr>
        <p:spPr>
          <a:xfrm>
            <a:off x="2156546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F07F01-F449-076D-BE41-1ADB1E3F2C83}"/>
              </a:ext>
            </a:extLst>
          </p:cNvPr>
          <p:cNvSpPr/>
          <p:nvPr/>
        </p:nvSpPr>
        <p:spPr>
          <a:xfrm>
            <a:off x="3169954" y="241471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EE6475-BE45-9E34-B947-536F16895F0B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A2A21-EB78-B410-BBE3-18E5B5F4CC75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9DED05-24C7-99CB-FB25-EFE278B3F292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25954-F224-C356-86AE-13AF37B2B658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D4F347-37F6-292F-37BA-BC8FD38A2C5B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648FBA-66F0-D6E0-5E85-3A41EFB9F5A5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3E3CAF-E462-E5D0-EAA2-BC2EBD0F881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22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0154-20D2-50EC-626C-F9C96E2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D70CD27-69F3-6E6C-7E23-45829D54949A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D804B04-5A62-EC81-54DA-96A1CDAFF859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73EE6-1998-499A-391A-6FB48CC3710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308B9A3-E2F3-360B-1496-9730B2E0DE08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FED920-0EB2-D84F-8BBC-6D8D2DD6887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A04AB272-C44C-2A39-3079-3B823EC31667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61AB1-0E20-6AE0-D83C-1663C12394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620BF992-38AB-3AFB-9918-35067C75AA9E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83ECE29-685D-C109-F365-DE8D108A1363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B774AF-E461-3D75-1D43-48555C3A5A1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7399F0ED-C335-94A3-C777-577A728AD880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D10578-D049-99F0-9AD7-CE0391832B6A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4876B-270A-A5EC-C916-A94BEF03B674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583D6-863E-3697-5104-3B604993C064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ABBF38-83E2-5D62-CA9A-FB0057A011AA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ED8D0A90-394C-FEC0-D045-EECE617B8D60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CC67EF-1725-7C81-4720-54BED6E4EC4C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553B436-AF32-705F-9383-F02654170791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98D0C8-E6BE-0C41-9834-2F9A93B0BAB7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77E7F-D256-20ED-A642-6E927C7A1D60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F6EBEA-1222-8E1A-B531-65ECACF4EB5C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6758E5-9286-E87E-F442-DF782D4D0E51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BD271CD5-C738-B29C-3ABE-8C70309CFF82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87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42EAD-ADB3-83A9-640E-343BEF05648F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24B4-E8D8-3F42-6D7A-9EAC94837238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5FEB2-8261-994E-0E86-106E89EFF63C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DFBCE7-6041-714D-5D0C-A097BBD672E1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A41DF-A9CF-6B01-3B5C-F9D0EFBFB76E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BDEF549-A173-CB8E-D7A3-8F5F6C4988E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21FCF-DFE3-99BE-8955-719317F20BD6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D735C-1BCD-53AE-0247-3F9D689231CF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FE67D-589F-38A8-8E84-B303E017E8CF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45B35F-1FD9-211F-A901-4F4A998FF615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AF6364-3B37-E88B-629D-20B3B534C82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B4F0C-1A71-86F7-02C0-6795B9B678DD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AA2DE-2077-DB97-EC23-B1F8896C936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82167-F4B3-4E85-4A28-C19DF9969F0F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61F8-7C36-528A-ED18-664488B4BB48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C4B02-2536-AC75-CD80-B6E29BA4836C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CBE0CE-449C-AF47-C61E-E323F5C9CB91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13D710-78AB-DBD2-3D8B-BACC5204EF48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0B160-D588-630F-09E0-E1D01CE7AAF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0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640-A214-276C-F511-CCE81E0B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B87B-B118-146B-E668-EE022EE1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Properties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US" b="1" dirty="0" err="1"/>
              <a:t>propTypes</a:t>
            </a:r>
            <a:endParaRPr lang="en-US" b="1" dirty="0"/>
          </a:p>
          <a:p>
            <a:pPr lvl="1"/>
            <a:r>
              <a:rPr lang="en-US" dirty="0" err="1"/>
              <a:t>displayName</a:t>
            </a:r>
            <a:endParaRPr lang="en-US" dirty="0"/>
          </a:p>
          <a:p>
            <a:pPr lvl="1"/>
            <a:r>
              <a:rPr lang="en-US" dirty="0" err="1"/>
              <a:t>contextType</a:t>
            </a:r>
            <a:endParaRPr lang="en-US" dirty="0"/>
          </a:p>
          <a:p>
            <a:r>
              <a:rPr lang="en-US" dirty="0"/>
              <a:t>Class Method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getDerivedStateFromError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69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54D-0DF0-23BF-35E4-43AD25EF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E929-B77E-39B0-D701-99E6357F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getDerivedStateFromError</a:t>
            </a:r>
            <a:r>
              <a:rPr lang="en-US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773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221BE-5F58-93E6-5E5C-4EA206A63317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C9D7244-1BD8-151F-0785-055A0FBCA5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40BCB2A-88B6-0B21-9B1C-55B32EE9DDC8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10917DB-AA18-A0AD-21A9-F7F7AB30B5BD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3A1B0-6F0E-5974-82AF-CA09CE050DA4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CC8E03-FD40-E89E-FB02-6B6B44FB44A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390AF-731C-922B-C97D-31063D1E1D9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740FBD-77E3-F752-AD46-E18A922A8C16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29E9D3-09BA-F6B3-7272-4E0CC5744F5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856BF-3001-2BBD-8613-50EE38CACE8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4B464F-AE0B-6508-0A2D-C26CCD6B0D9C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D00E8-2A67-5F88-B056-618B2B951F56}"/>
              </a:ext>
            </a:extLst>
          </p:cNvPr>
          <p:cNvSpPr txBox="1"/>
          <p:nvPr/>
        </p:nvSpPr>
        <p:spPr>
          <a:xfrm>
            <a:off x="8560494" y="3596507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DB008-28AB-4258-12B5-2E1FC659A40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3CE2E0-4D13-5385-A4AF-4332883B18D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588F37-4C46-C945-EEFC-313B6F3D42FD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B7A51-36FD-75E6-902B-DE7C511F7BE1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0D50D-E8F7-0DB8-9CB0-54F5057F48D3}"/>
              </a:ext>
            </a:extLst>
          </p:cNvPr>
          <p:cNvSpPr/>
          <p:nvPr/>
        </p:nvSpPr>
        <p:spPr>
          <a:xfrm>
            <a:off x="4696403" y="2034350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BF0AA-014E-3DF4-7BC7-7BDBB0343EF4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664894-579B-1593-1681-50616E135451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A9A159-0247-D8EB-509E-D151947DCFF2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08A98A-EED7-18FA-9949-03DC883835F2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93BA06-BAC5-5F07-2C0E-F64AA897F808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0032F-C60C-9406-E15F-9B68CCE9C710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465E49-D0AD-B8F3-2218-5B050806C55C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DBA4C-6EB1-F5E9-414B-8025064F0377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1CBB53-85F1-6800-3AED-7B310EBD0DEE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D0621F-C7A0-2F20-7CA0-A0E6487EA83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4F26B5-0591-A225-DFFB-AE3C6274E606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EC074-2CF3-A911-E5A4-FDD667B18C21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4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61F-FE1B-0DEC-9BBA-76AFD84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A077-BC1E-F2D8-F7C7-3D30F31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will update only when </a:t>
            </a:r>
            <a:r>
              <a:rPr lang="en-US" dirty="0" err="1"/>
              <a:t>setState</a:t>
            </a:r>
            <a:r>
              <a:rPr lang="en-US" dirty="0"/>
              <a:t>() is called to modify the state.</a:t>
            </a:r>
          </a:p>
          <a:p>
            <a:r>
              <a:rPr lang="en-US" dirty="0"/>
              <a:t>The state of the component, can be modified only by the method of the same component, using </a:t>
            </a:r>
            <a:r>
              <a:rPr lang="en-US" dirty="0" err="1"/>
              <a:t>setState</a:t>
            </a:r>
            <a:r>
              <a:rPr lang="en-US" dirty="0"/>
              <a:t>()</a:t>
            </a:r>
          </a:p>
          <a:p>
            <a:r>
              <a:rPr lang="en-US" dirty="0"/>
              <a:t>Never create the data in the state, if you are not using it on the UI.</a:t>
            </a:r>
          </a:p>
          <a:p>
            <a:r>
              <a:rPr lang="en-US" dirty="0"/>
              <a:t>The data flows unidirectionally, from state to the template of the component or from parent to child.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3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DA02-2B70-6CFF-0D71-7A9D92BD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3E847-ECCA-2D52-0B96-FB6FBFB80F9F}"/>
              </a:ext>
            </a:extLst>
          </p:cNvPr>
          <p:cNvSpPr/>
          <p:nvPr/>
        </p:nvSpPr>
        <p:spPr>
          <a:xfrm>
            <a:off x="2387350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9AE597-679D-30DA-303D-ACFFE94B14A4}"/>
              </a:ext>
            </a:extLst>
          </p:cNvPr>
          <p:cNvSpPr/>
          <p:nvPr/>
        </p:nvSpPr>
        <p:spPr>
          <a:xfrm>
            <a:off x="2802534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4B014B-7894-5341-B766-861623CFF547}"/>
              </a:ext>
            </a:extLst>
          </p:cNvPr>
          <p:cNvSpPr/>
          <p:nvPr/>
        </p:nvSpPr>
        <p:spPr>
          <a:xfrm>
            <a:off x="2794673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010E6-F6E1-01AA-9D6A-8E67CF7AB5C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675823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35ACD5-80A4-4B7C-BD23-48EC426B1A46}"/>
              </a:ext>
            </a:extLst>
          </p:cNvPr>
          <p:cNvSpPr txBox="1"/>
          <p:nvPr/>
        </p:nvSpPr>
        <p:spPr>
          <a:xfrm>
            <a:off x="3705710" y="3997234"/>
            <a:ext cx="121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props</a:t>
            </a:r>
          </a:p>
          <a:p>
            <a:r>
              <a:rPr lang="en-IN" sz="1400" dirty="0"/>
              <a:t>Ref (methods)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B3457D-613F-F58B-A02F-AE9B938F246A}"/>
              </a:ext>
            </a:extLst>
          </p:cNvPr>
          <p:cNvSpPr/>
          <p:nvPr/>
        </p:nvSpPr>
        <p:spPr>
          <a:xfrm>
            <a:off x="6790475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7CCD3-6C8B-4B68-A98A-AC56DE25CB98}"/>
              </a:ext>
            </a:extLst>
          </p:cNvPr>
          <p:cNvSpPr/>
          <p:nvPr/>
        </p:nvSpPr>
        <p:spPr>
          <a:xfrm>
            <a:off x="7205659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D4BACF-92EF-9A6C-0624-D04318441589}"/>
              </a:ext>
            </a:extLst>
          </p:cNvPr>
          <p:cNvSpPr/>
          <p:nvPr/>
        </p:nvSpPr>
        <p:spPr>
          <a:xfrm>
            <a:off x="7197798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59C49A-CF67-A320-FEF3-717988FAF47C}"/>
              </a:ext>
            </a:extLst>
          </p:cNvPr>
          <p:cNvCxnSpPr>
            <a:cxnSpLocks/>
          </p:cNvCxnSpPr>
          <p:nvPr/>
        </p:nvCxnSpPr>
        <p:spPr>
          <a:xfrm flipH="1" flipV="1">
            <a:off x="8078948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0316C9-548E-D3C8-5DC7-A5D687077541}"/>
              </a:ext>
            </a:extLst>
          </p:cNvPr>
          <p:cNvSpPr txBox="1"/>
          <p:nvPr/>
        </p:nvSpPr>
        <p:spPr>
          <a:xfrm>
            <a:off x="8159567" y="3829528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411139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38D-76F3-491D-F52D-DE594B9F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E9BEA0-FCD3-680A-BE8B-E8E93B5A973E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3592B5-7384-ADA4-CEE1-53ED9BAC9E6C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B7AD3-E0AF-C93C-1A4B-EC5AC40225CA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3D15B0-2702-A257-C9B5-9D12C5EEFDC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666B5C-05A0-ED2C-E3BE-C8C0F09C84C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E31339-EA8F-6910-F612-4A16C005056F}"/>
              </a:ext>
            </a:extLst>
          </p:cNvPr>
          <p:cNvSpPr/>
          <p:nvPr/>
        </p:nvSpPr>
        <p:spPr>
          <a:xfrm rot="16200000">
            <a:off x="2384570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9DE68-D552-160B-0832-4D4C4FA5E6A7}"/>
              </a:ext>
            </a:extLst>
          </p:cNvPr>
          <p:cNvSpPr txBox="1"/>
          <p:nvPr/>
        </p:nvSpPr>
        <p:spPr>
          <a:xfrm>
            <a:off x="1827416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B93EF1-EAB6-0B3B-399C-6B9ECC5BF0DE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B3FE-E2DB-366C-B456-4EAE993DD49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071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7588A-1413-AB0C-BFEB-C7FD44732457}"/>
              </a:ext>
            </a:extLst>
          </p:cNvPr>
          <p:cNvSpPr/>
          <p:nvPr/>
        </p:nvSpPr>
        <p:spPr>
          <a:xfrm>
            <a:off x="1877786" y="1926771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56F22-9E04-E305-6D06-F8705C668874}"/>
              </a:ext>
            </a:extLst>
          </p:cNvPr>
          <p:cNvSpPr/>
          <p:nvPr/>
        </p:nvSpPr>
        <p:spPr>
          <a:xfrm>
            <a:off x="7614557" y="1926770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FF2C28A-5594-EA9C-C090-75D5E6363EC7}"/>
              </a:ext>
            </a:extLst>
          </p:cNvPr>
          <p:cNvSpPr/>
          <p:nvPr/>
        </p:nvSpPr>
        <p:spPr>
          <a:xfrm>
            <a:off x="4653643" y="3012621"/>
            <a:ext cx="2686050" cy="64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4C6DAF-2B91-E6B7-9171-01E9B50AB9E7}"/>
              </a:ext>
            </a:extLst>
          </p:cNvPr>
          <p:cNvSpPr/>
          <p:nvPr/>
        </p:nvSpPr>
        <p:spPr>
          <a:xfrm rot="10800000">
            <a:off x="3869871" y="5339442"/>
            <a:ext cx="4343400" cy="832757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F99F8-8276-7B52-B557-ACF44FA74804}"/>
              </a:ext>
            </a:extLst>
          </p:cNvPr>
          <p:cNvSpPr txBox="1"/>
          <p:nvPr/>
        </p:nvSpPr>
        <p:spPr>
          <a:xfrm>
            <a:off x="5845628" y="5094101"/>
            <a:ext cx="767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5704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4301-03C1-42A8-8BDA-102B0709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Component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DACC-FD6E-4930-8353-AF278171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https://react-bootstrap.github.io/</a:t>
            </a:r>
            <a:endParaRPr lang="en-US" dirty="0"/>
          </a:p>
          <a:p>
            <a:r>
              <a:rPr lang="en-US" dirty="0">
                <a:hlinkClick r:id="rId3"/>
              </a:rPr>
              <a:t>https://www.telerik.com/kendo-react-ui/</a:t>
            </a:r>
            <a:endParaRPr lang="en-US" dirty="0"/>
          </a:p>
          <a:p>
            <a:r>
              <a:rPr lang="en-US" dirty="0">
                <a:hlinkClick r:id="rId4"/>
              </a:rPr>
              <a:t>https://mui.com/</a:t>
            </a:r>
            <a:endParaRPr lang="en-US" dirty="0"/>
          </a:p>
          <a:p>
            <a:r>
              <a:rPr lang="en-US" dirty="0">
                <a:hlinkClick r:id="rId5"/>
              </a:rPr>
              <a:t>https://www.primefaces.org/primereact/showcase/#/datatable/striped</a:t>
            </a:r>
            <a:endParaRPr lang="en-US" dirty="0"/>
          </a:p>
          <a:p>
            <a:r>
              <a:rPr lang="en-US" dirty="0">
                <a:hlinkClick r:id="rId6"/>
              </a:rPr>
              <a:t>https://www.ag-grid.com/react-data-grid/?gclid=CjwKCAjwkvWKBhB4EiwA-GHjFjNh-cU_V1gzxcx1nte3R8wTjRGM_WdbOfVoOu0Kf4PWyQumjeHFCBoCLNoQAvD_BwE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0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E54A3-414A-8995-9A30-84885C71EFD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F3D3DD4-6AEC-2275-DEC8-48DBBE2BE1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1418357-0D56-F7D8-D016-3D6D33022A93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A958D68-E017-A291-D6B9-BF6E71C4703E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5EB082-A3C6-3153-5775-FDC3D9A374AA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F8F6D4-9FBC-31DD-D181-D1AACA5329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4B9567-348A-A417-3604-B321ACE556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1E05B-81B7-0FFE-E1D7-38784C6F6475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86BAC1-2229-00A1-1E77-4C66FC11D2B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CF16EB2-E0AC-A8E7-75C8-25AFDC5BD1E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EBC49D-C322-D7C4-B4CA-60AB49241A1F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1FD4A8-8AF5-6E69-F2A4-63B4151D9FA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E57457-9F1D-2AC3-81BD-8A46B7D457B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9903CE-D7FF-9061-5194-B1D5F207A42A}"/>
              </a:ext>
            </a:extLst>
          </p:cNvPr>
          <p:cNvSpPr txBox="1"/>
          <p:nvPr/>
        </p:nvSpPr>
        <p:spPr>
          <a:xfrm>
            <a:off x="7755764" y="3906836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834E77-736C-60DB-04B4-2CC8A2E9FBBF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094E61-534D-BA8A-F448-F97F3B1994E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E3B13-5E4C-2D4A-CEA9-070BB1F9CB2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B56F5-885A-C801-BF09-281D7CA465E2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5F6AF-0050-895E-9E06-E1FE0857823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5C3EAC-428E-4859-279E-982ED109BDB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ED427F-6945-2125-BA57-2C81830BF1A9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6E00AA-2EA0-217F-6072-7D60754974F8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00EFB5-E57C-26C4-1CB2-8EAA3B0AE954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5611A5-CD37-8C67-C671-F21D55A73F39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6BD48E-E8FC-A2D3-499C-E00888F4D7DB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98323-2C69-8528-95DF-79438494E2C1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C89FF-0752-CAA0-6AA3-C9A6D61012F9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A06469-8368-9A02-CBDB-7C0D64D897ED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C35B3-7FAC-4AB9-178D-C2C2EDC86722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F3EE2-635F-9BB5-0250-962ECCD36C4E}"/>
              </a:ext>
            </a:extLst>
          </p:cNvPr>
          <p:cNvSpPr/>
          <p:nvPr/>
        </p:nvSpPr>
        <p:spPr>
          <a:xfrm>
            <a:off x="1025170" y="3968318"/>
            <a:ext cx="1501716" cy="103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364EEC-3FAF-B7AD-53B2-08658B391D63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025170" y="4486290"/>
            <a:ext cx="150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E5F13-41C2-2B14-D74B-A0F18525275B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EBF25F-2AEA-C9D5-853C-EE5DA2C9235C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6322396-B5BD-BC50-FBC1-CBC3922405EA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83E0A5-6657-57E8-E097-8786C558036E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A5367CB-55DC-E79E-04F8-7B12D53893A8}"/>
              </a:ext>
            </a:extLst>
          </p:cNvPr>
          <p:cNvSpPr txBox="1"/>
          <p:nvPr/>
        </p:nvSpPr>
        <p:spPr>
          <a:xfrm>
            <a:off x="8929181" y="3906233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</p:spTree>
    <p:extLst>
      <p:ext uri="{BB962C8B-B14F-4D97-AF65-F5344CB8AC3E}">
        <p14:creationId xmlns:p14="http://schemas.microsoft.com/office/powerpoint/2010/main" val="3302561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Boundaries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 (in production mode).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Error Boundary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</a:t>
            </a:r>
            <a:r>
              <a:rPr lang="en-US" b="1" i="1" dirty="0"/>
              <a:t>static </a:t>
            </a:r>
            <a:r>
              <a:rPr lang="en-US" b="1" i="1" dirty="0" err="1"/>
              <a:t>getDerivedStateFromError</a:t>
            </a:r>
            <a:r>
              <a:rPr lang="en-US" b="1" i="1" dirty="0"/>
              <a:t>() </a:t>
            </a:r>
            <a:r>
              <a:rPr lang="en-US" dirty="0"/>
              <a:t>or </a:t>
            </a:r>
            <a:r>
              <a:rPr lang="en-US" b="1" i="1" dirty="0" err="1"/>
              <a:t>componentDidCatch</a:t>
            </a:r>
            <a:r>
              <a:rPr lang="en-US" b="1" i="1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 Sibling Communication using Context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4936411" y="1458582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297084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Counter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561812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CounterSibling</a:t>
            </a:r>
            <a:endParaRPr lang="en-IN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3" idx="2"/>
            <a:endCxn id="5" idx="7"/>
          </p:cNvCxnSpPr>
          <p:nvPr/>
        </p:nvCxnSpPr>
        <p:spPr>
          <a:xfrm flipH="1">
            <a:off x="4094574" y="4699551"/>
            <a:ext cx="1811655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5906229" y="4699551"/>
            <a:ext cx="1963983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44229" y="328638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3992970"/>
            <a:ext cx="1794200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668229" y="3992970"/>
            <a:ext cx="1946528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4D7E38-56AB-4BEF-A741-6205F0955360}"/>
              </a:ext>
            </a:extLst>
          </p:cNvPr>
          <p:cNvCxnSpPr>
            <a:stCxn id="4" idx="4"/>
            <a:endCxn id="3" idx="0"/>
          </p:cNvCxnSpPr>
          <p:nvPr/>
        </p:nvCxnSpPr>
        <p:spPr>
          <a:xfrm>
            <a:off x="5906229" y="2785414"/>
            <a:ext cx="0" cy="500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Second, Use Context API to Share Data between both the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2225-EAE0-B4FF-9CEA-194DE6895F3C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FA78-A010-22FD-1927-EAAD709CC0C1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F5C7-48AE-A9D9-B2A3-13B9EFA7CB2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CA465-5B01-B735-11DA-13DF966E9D04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5D61CD-0AB0-8514-EA38-09FC433375A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3434DF-D08D-C827-4721-C09F52AA4B1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2F06B0-3DC4-42CC-ADD7-BF7CECF31D22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8BBDB4-6414-8E7F-B83C-7B224B47B26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903E547-E763-8D5F-E01F-769C381E100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2A4B58-665F-AB14-31D0-6772FAA6653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525E9-8679-E56F-4101-1C7AE309358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7BD93F-A18D-5137-7379-386ABF88AD7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6D149D-6FAD-7D5A-AAD0-007E96CA6CE3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82BE7-44BE-3575-E48A-CBC2D41F3985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B30762-744B-3E81-4040-6F6A462EE8A8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4BB78-E8ED-382F-9A08-FC386753B4D5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ED41DD-AA9F-5AD1-D8E9-A80AD8C28CD1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A4624AC-8EAE-942E-1322-AA394B5B610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73597-3E9F-9537-AA13-A7EB73FDF22A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0D0102-22D5-6BF0-2736-4F4361C72FB4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F8777E-62A8-E88B-0EE5-D05D04A63FEA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884C72-C64A-74A2-856F-3C121139FC87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8305AD-4EB5-3AFB-AED7-981B10AF5008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BF0FC-EC31-E878-3C3F-619ADE21EC7F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51809-8ECE-E83F-2680-CAB4D10B6250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6E2520-A8F8-A916-FF5A-8D64B010F05B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13A772-A5E6-5BEF-F97E-5DF05F7F7DB0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C01D60-33A7-E64D-3980-480FC56301E2}"/>
              </a:ext>
            </a:extLst>
          </p:cNvPr>
          <p:cNvSpPr txBox="1"/>
          <p:nvPr/>
        </p:nvSpPr>
        <p:spPr>
          <a:xfrm>
            <a:off x="5026916" y="5215702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EB4A1-41C9-B69D-B627-612CE00ECC35}"/>
              </a:ext>
            </a:extLst>
          </p:cNvPr>
          <p:cNvSpPr txBox="1"/>
          <p:nvPr/>
        </p:nvSpPr>
        <p:spPr>
          <a:xfrm>
            <a:off x="7676028" y="4609235"/>
            <a:ext cx="195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4645C51C-0110-B54B-D262-5E5870CB0FA4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95EAD2-AF8A-15D1-BD1B-E4088504570E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3BBB2B-04AB-0399-9F12-7EAB45B547B3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107BF8-8073-EDE3-7D65-E4E67AE0F26C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1DDAF-31D9-33DB-8E42-4EAB401298D4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3A4315-0F0A-FA76-330A-0487A46B103D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08EDD7-82B6-AE94-A4FF-D17BBE63232B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C3DD7-43BE-1E8F-C903-9713450735F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2299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6746FB-1966-0A61-8D9B-EA1465F4755E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145F-DC2C-DB1D-ADED-FE789D310436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23FA4-D38B-8C9D-4FBC-C93DE93F6527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8EE1EA-9553-D9FF-24AA-BFBFE2134C8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F67710B-AB56-1DFB-8476-BE759D48259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E25796-1817-E6AD-82DD-2850395DBF6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8EF138-1170-9786-586A-D972AB4DB11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4B3D7B-A49C-F37A-2BB7-3BE343DD19E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50E37E-1808-E910-EE32-6FB5041B846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FB38C-6ACB-4A7A-6936-D3AB6D48F4B2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34AC40F-A8C7-251B-85C3-8D7C695E2A7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44EC78-DDCA-63EE-ABD0-4D91868FB5E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41C1E8-6389-BCF3-4B83-1A9EEF07AF6B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68C89-3749-7F27-775D-D9BDB6C849AB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311762-AFB4-6440-EC8E-CD9884A3125A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6A77D-B38D-D6E6-DB27-3065FFC0E477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AB31C-A2D3-FEAD-7FC1-32562A9E61A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B23EDD-E593-1462-ACEF-7EB863487465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7E115-55F9-688F-5EAD-3A9F722F17CD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A60143-9ABC-0FEB-9898-35CCBF323C13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F32424-F0F8-6765-EB13-82F08FF59146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745DE8-2923-D5A1-DD51-62B1D6BC8A45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4874DB-9E7C-632C-447C-C87F9892DC80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914C40-7B4D-27BD-0337-15BD7338B31D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724E9F-AAFB-BDF8-339A-9C3AE13C95FF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91D8C-9EA9-5D9B-6EBC-5E461B916EB8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A62B4A-807F-4068-3D52-0BCEB28B2CC4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1BF07-EF5E-B711-5FC3-BA1B3D3A995B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3E89C9-765B-7657-214E-290517354389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8621E6-BF63-892E-D607-F7AD1F8CDDEF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B126F6-4C94-45C5-CFA1-17B3B0A77E69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D5BBF5-7995-2824-7A09-617981DF707C}"/>
              </a:ext>
            </a:extLst>
          </p:cNvPr>
          <p:cNvSpPr txBox="1"/>
          <p:nvPr/>
        </p:nvSpPr>
        <p:spPr>
          <a:xfrm>
            <a:off x="4542691" y="5213573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6488E5-0B4F-8A20-146A-696D4B535993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7AE30B-5C1C-F3B0-31BF-62E2D861FE63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6ADF623B-371F-4BDD-26D6-05F0FB63EB9B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2902282-BBBE-1A44-2756-A0F0B1B3D7AC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A85CC6-16FC-399E-14EE-7375D673BF0E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F5EF5C-3E91-38DC-E7F9-F160D423A171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799FA560-239E-FFC6-0155-698A273BAF42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1FD8E854-0213-784E-AA16-E279BD32B9BF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BB7FCC-AC78-0244-E685-87D25B6F361F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52B3014-7F06-5DFE-9226-EE3DB78B219F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C028ACB9-A80E-331A-E0AE-D662F72879F8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lowchart: Magnetic Disk 53">
              <a:extLst>
                <a:ext uri="{FF2B5EF4-FFF2-40B4-BE49-F238E27FC236}">
                  <a16:creationId xmlns:a16="http://schemas.microsoft.com/office/drawing/2014/main" id="{DB357914-A651-E393-5062-8C990AEBA0C2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4DE4AE-5A6E-F264-A75A-1EF4123BF159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13E2CC-A092-8310-14F7-20F3C7A4441F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18EC9C-2FF9-2CFA-7F57-4107694C57EA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61045E7-DBBE-A3CF-CC70-A5C39422A6B9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02320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A44437-53BC-4668-A11A-9FDF15AD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23029D4-4BD6-4542-9439-67F5AB1D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2100"/>
          <a:ext cx="10515602" cy="35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17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77310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11121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23442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990712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561314">
                <a:tc>
                  <a:txBody>
                    <a:bodyPr/>
                    <a:lstStyle/>
                    <a:p>
                      <a:pPr algn="ctr"/>
                      <a:endParaRPr lang="en-IN" sz="3000"/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Database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Application FW /</a:t>
                      </a:r>
                    </a:p>
                    <a:p>
                      <a:pPr algn="ctr"/>
                      <a:r>
                        <a:rPr lang="en-IN" sz="3000"/>
                        <a:t>API FW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Client Side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Hosting / Server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MEAN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Angular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MERN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React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MEVN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Vue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3645BA-8B78-04E0-05FC-2FF76AC4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89" y="643467"/>
            <a:ext cx="7902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to do one specific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Moment.js – Date &amp; Time </a:t>
                      </a:r>
                    </a:p>
                    <a:p>
                      <a:r>
                        <a:rPr lang="en-IN" dirty="0"/>
                        <a:t>D3.js – Data Visualization</a:t>
                      </a:r>
                    </a:p>
                    <a:p>
                      <a:r>
                        <a:rPr lang="en-IN" dirty="0"/>
                        <a:t>React JS – UI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21440</TotalTime>
  <Words>2584</Words>
  <Application>Microsoft Office PowerPoint</Application>
  <PresentationFormat>Widescreen</PresentationFormat>
  <Paragraphs>558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charter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PowerPoint Presentation</vt:lpstr>
      <vt:lpstr>Library vs Framework</vt:lpstr>
      <vt:lpstr>React</vt:lpstr>
      <vt:lpstr>PowerPoint Presentation</vt:lpstr>
      <vt:lpstr>PowerPoint Presentation</vt:lpstr>
      <vt:lpstr>UI Composition (Composite UI Pattern)</vt:lpstr>
      <vt:lpstr>Installation</vt:lpstr>
      <vt:lpstr>Browser Extensions Installation</vt:lpstr>
      <vt:lpstr>PowerPoint Presentation</vt:lpstr>
      <vt:lpstr>Using React CLI</vt:lpstr>
      <vt:lpstr>Using Bootstrap</vt:lpstr>
      <vt:lpstr>Assignment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Methods &amp; Properties in a React Component</vt:lpstr>
      <vt:lpstr>Lifecycle Methods in a React Component</vt:lpstr>
      <vt:lpstr>Lifecycle Methods</vt:lpstr>
      <vt:lpstr>SyntheticEvent Object</vt:lpstr>
      <vt:lpstr>SyntheticEvent object attributes</vt:lpstr>
      <vt:lpstr>Rules to remember</vt:lpstr>
      <vt:lpstr>Parent Child Communication</vt:lpstr>
      <vt:lpstr>Sibling Communication</vt:lpstr>
      <vt:lpstr>Controlled Component</vt:lpstr>
      <vt:lpstr>Uncontrolled Component</vt:lpstr>
      <vt:lpstr>Controlled vs Uncontrolled</vt:lpstr>
      <vt:lpstr>PowerPoint Presentation</vt:lpstr>
      <vt:lpstr>React Component Libraries</vt:lpstr>
      <vt:lpstr>Error Boundaries</vt:lpstr>
      <vt:lpstr>Create an Error Boundary</vt:lpstr>
      <vt:lpstr>Context</vt:lpstr>
      <vt:lpstr>Counter Sibling Communication using Context</vt:lpstr>
      <vt:lpstr>Assignment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2022-07-13T11:35:39Z</dcterms:modified>
</cp:coreProperties>
</file>