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29" r:id="rId15"/>
    <p:sldId id="330" r:id="rId16"/>
    <p:sldId id="331" r:id="rId17"/>
    <p:sldId id="419" r:id="rId18"/>
    <p:sldId id="420" r:id="rId19"/>
    <p:sldId id="422" r:id="rId20"/>
    <p:sldId id="423" r:id="rId21"/>
    <p:sldId id="379" r:id="rId22"/>
    <p:sldId id="424" r:id="rId23"/>
    <p:sldId id="270" r:id="rId24"/>
    <p:sldId id="272" r:id="rId25"/>
    <p:sldId id="425" r:id="rId26"/>
    <p:sldId id="426" r:id="rId27"/>
    <p:sldId id="427" r:id="rId28"/>
    <p:sldId id="276" r:id="rId29"/>
    <p:sldId id="383" r:id="rId30"/>
    <p:sldId id="384" r:id="rId31"/>
    <p:sldId id="428" r:id="rId32"/>
    <p:sldId id="429" r:id="rId33"/>
    <p:sldId id="430" r:id="rId34"/>
    <p:sldId id="386" r:id="rId35"/>
    <p:sldId id="387" r:id="rId36"/>
    <p:sldId id="388" r:id="rId37"/>
    <p:sldId id="431" r:id="rId38"/>
    <p:sldId id="344" r:id="rId39"/>
    <p:sldId id="393" r:id="rId40"/>
    <p:sldId id="290" r:id="rId41"/>
    <p:sldId id="291" r:id="rId42"/>
    <p:sldId id="341" r:id="rId43"/>
    <p:sldId id="34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923DD-4175-4E16-B171-0D7D61CDDF22}" v="105" dt="2022-06-12T11:01:58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2T11:01:58.339" v="82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C0270B-04A9-DA6B-E977-532371C660D7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4D83-EEAB-C722-AF39-9518F9CE5A7C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CBF49-CFFB-92E1-1592-5541FC45CFE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33B4A-45C2-98FB-DE99-7EBDC5DC2CAA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C5F9-4115-7757-3629-103940B00E51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6D7B-BAA1-0E31-CCB1-5B53EC90ACFF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54E82-9AB5-0BD2-0188-53DC7121E4F6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D715A-2871-173A-EB96-8A7B93CC47A8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80E5A8-8005-FE9F-F32C-64CDDAB8BB34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A5C72-CE31-DE7F-5C81-D8F2BA66D78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F5BFE-2760-B6C0-642C-E249094123E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2CD67-E86B-F822-780F-4346F0904581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80A7A-4A33-47BB-EAB2-DC4D3EA898B1}"/>
              </a:ext>
            </a:extLst>
          </p:cNvPr>
          <p:cNvSpPr/>
          <p:nvPr/>
        </p:nvSpPr>
        <p:spPr>
          <a:xfrm>
            <a:off x="6900052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536F9-FC27-B655-02FC-26FC82244E20}"/>
              </a:ext>
            </a:extLst>
          </p:cNvPr>
          <p:cNvSpPr/>
          <p:nvPr/>
        </p:nvSpPr>
        <p:spPr>
          <a:xfrm>
            <a:off x="7083237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FE357-C18C-74B2-F159-768C5C1FBA62}"/>
              </a:ext>
            </a:extLst>
          </p:cNvPr>
          <p:cNvSpPr/>
          <p:nvPr/>
        </p:nvSpPr>
        <p:spPr>
          <a:xfrm>
            <a:off x="9834675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5BEC8-B60D-4BF3-9355-43D76A1F4671}"/>
              </a:ext>
            </a:extLst>
          </p:cNvPr>
          <p:cNvSpPr/>
          <p:nvPr/>
        </p:nvSpPr>
        <p:spPr>
          <a:xfrm>
            <a:off x="1042779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D64E8-9C88-59EA-75DB-E250F898CCE2}"/>
              </a:ext>
            </a:extLst>
          </p:cNvPr>
          <p:cNvSpPr txBox="1"/>
          <p:nvPr/>
        </p:nvSpPr>
        <p:spPr>
          <a:xfrm>
            <a:off x="8158488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3AA9E-7B63-E009-FFC1-D03E9DEEC657}"/>
              </a:ext>
            </a:extLst>
          </p:cNvPr>
          <p:cNvSpPr txBox="1"/>
          <p:nvPr/>
        </p:nvSpPr>
        <p:spPr>
          <a:xfrm>
            <a:off x="7191038" y="3130305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A15D3-5F61-CEC3-3A67-7BAEE57C59BE}"/>
              </a:ext>
            </a:extLst>
          </p:cNvPr>
          <p:cNvCxnSpPr>
            <a:cxnSpLocks/>
          </p:cNvCxnSpPr>
          <p:nvPr/>
        </p:nvCxnSpPr>
        <p:spPr>
          <a:xfrm>
            <a:off x="7171183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8B6FDB-1CA8-C076-F903-49450B14736B}"/>
              </a:ext>
            </a:extLst>
          </p:cNvPr>
          <p:cNvSpPr txBox="1"/>
          <p:nvPr/>
        </p:nvSpPr>
        <p:spPr>
          <a:xfrm>
            <a:off x="8351440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F1290-B2EB-6908-CDEE-1FE822B0E634}"/>
              </a:ext>
            </a:extLst>
          </p:cNvPr>
          <p:cNvCxnSpPr>
            <a:cxnSpLocks/>
          </p:cNvCxnSpPr>
          <p:nvPr/>
        </p:nvCxnSpPr>
        <p:spPr>
          <a:xfrm>
            <a:off x="9799054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CDB5F-FD37-580E-C0EB-1BBB06C6A59C}"/>
              </a:ext>
            </a:extLst>
          </p:cNvPr>
          <p:cNvCxnSpPr/>
          <p:nvPr/>
        </p:nvCxnSpPr>
        <p:spPr>
          <a:xfrm flipV="1">
            <a:off x="8158488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B053-6281-3D99-FA1F-3B70CBD4210B}"/>
              </a:ext>
            </a:extLst>
          </p:cNvPr>
          <p:cNvCxnSpPr/>
          <p:nvPr/>
        </p:nvCxnSpPr>
        <p:spPr>
          <a:xfrm flipV="1">
            <a:off x="9386036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056A62-BECF-0024-4F63-83E20FF9DF0A}"/>
              </a:ext>
            </a:extLst>
          </p:cNvPr>
          <p:cNvCxnSpPr/>
          <p:nvPr/>
        </p:nvCxnSpPr>
        <p:spPr>
          <a:xfrm flipV="1">
            <a:off x="10630636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F47A9-6E10-B0B2-9CC2-27BC29F8689B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8A72C1-971D-F8B4-E52E-CFF09F13611E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8A478-1A2F-BC1A-13F2-62EB0A7213F2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974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5345-7BE5-DB72-4F31-317A2244107C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 </a:t>
            </a:r>
          </a:p>
          <a:p>
            <a:pPr algn="ctr"/>
            <a:endParaRPr lang="en-IN" sz="11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7A464-F005-FB92-857D-13F438188F88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EE49-7B3C-7008-C7C4-EAFBF7496DC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D588-A54A-BEEE-5336-71CF67A0F8EC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BDEE2-2ECA-6743-A1F2-4B8348D2CCC6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41719-E155-98B4-D33A-DE59D3D23F20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92E04-76FA-3FEA-EEC8-D125B2368F7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B7834D-7FFE-0833-E40D-2A6B5963E0D5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943C-6053-4C9E-E280-9166029CDBC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559-536D-6ACA-23AB-55A00BE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71338-E8D1-3D75-EFFC-CE14A003BF17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3ADD7-778D-B0BA-610E-357EFC45D0AD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96EEE-7B4B-5F2F-91A1-8B7F74E85124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6260C-868E-6DDD-D576-6BD549F6DF61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ED44-7EFE-5D0F-576E-E7366D00710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CD7F4F-5835-F262-4BE3-7C6BBBB6F94F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06B9A-98E4-529A-A44C-CCC52E5F017B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E6A9C-BDFF-3410-E21F-2E4DBF9D90EE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0FBED-4271-CD72-E596-1EE0AF708E80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5D4E-BC78-A5B8-2015-05F5D30A339F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57449-D7F9-26D3-1CCA-6E6DA8784F89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7133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CA71A-D578-2DBB-5D8D-33F346C7BDA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23285-B03C-E27E-CA49-8A6D66ABA39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78715B-FA9B-85AC-8AB8-747F8D5FE5E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9A43D-E25F-121E-98FF-37EC4AB1EE71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F4988-850A-0E27-5EDB-5375BAEEA17B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14540-B0B5-26E3-2CD9-50F76D01024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8929-A4DE-5473-2752-DBC9EFEF465F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B653-AA44-D299-A68D-2D4EFF9A3902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20352C-FC99-208C-6BF6-599255AB268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CF342-ED71-73BE-9EC3-CF625B384F27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0B3BF-394B-305B-7A95-60F09DB07C59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9BF6A-4B2A-716E-9DBE-E69F31284206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C5A9C4-02D9-D3A8-02F9-024F5468E763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4F5B99-DA28-2F6C-C69C-410557621308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F6386-64CA-4981-9834-AF8857B02D15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F039-D0FC-1D84-470C-935A75DE9CAB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19B59-BC43-5B26-75E0-E3B464A84189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9F9E6-E4C9-0522-CC93-00B966A0D8B5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4D236-5E39-0501-1BDC-65EA78E99D71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FACF-EF08-DD00-88B0-EC46F56D7944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64ADF-9D5E-39C7-7B73-9AF9F7A151BF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977C3-56B4-D825-A9E9-4AE8988E1EAE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6F781-BE32-5DCC-9F4C-EF9B0EEC4B1A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089246-691A-6CF5-13E6-81655AF2127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6B4F74-9083-5100-3B30-2B2F72F6761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F4EF4-68CC-0E6A-510D-66F97FEE9DB7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22597-FC95-51F7-7019-9C54FE56F340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0D3AA-2A5E-85D5-939B-BEA1BC92A9A0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458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r>
              <a:rPr lang="en-IN" dirty="0"/>
              <a:t>Include bootstrap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8EA91-46B9-EB19-E7F3-EFDFAF59C2C8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C3378-A39A-6591-B70F-212B1954113D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616913-46F6-7E9F-66F0-72A7C9A6FEF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90EDB9-059A-6703-E5F1-001BB003CA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46484-48B0-2C48-F039-81E3A50EF3EA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C57FC9-5B04-7A2B-F784-377102D9325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72D227-FA4A-93E7-4DB4-6B60101425F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76C620-B217-1F20-9995-2FBD63F3DD7E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93ED4-0D55-6EC8-4366-BFF4C82D47E2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4FB46-9B07-93E0-5174-6D97EBECCCB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1509C-68C0-C80F-BEB7-ADFB0484747F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6F85-0A50-E58E-42A6-7251B3025915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E70C15-3A76-7610-E99A-1A5C19B8321C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52545-17AF-AC5C-0D4A-87F1E35C0A29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9EFA1-D699-6139-09AE-CEBE83489E06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3B3016-33ED-EB25-5E61-ABDA0CD1E500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8A557-1E92-4045-680A-E79F08381827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E5A2A5-791D-2EA7-78AA-7556B18BE23F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D296B-101A-B9E9-4137-B134A6EFC522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9B158-BE25-86F5-F027-5A57624D2AF0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7079-6B94-B156-2E8C-3972C3B0CAD1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CA73D8-1BA3-01CF-9BE9-C4D2D4DFCA7C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335A059-B669-75BA-D27F-79CEE1B7A0F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A3530-1ADE-1F82-3E20-05190FE14A98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79F-13FE-1B82-EA17-F646006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70427B8-FE25-5691-40FE-81FEC0F63C49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8BE0837-8622-5175-B4DA-7D5149F083C2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80C645-A017-B06E-9B0E-DBA8A5EFA2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E4A5551-C50F-E090-B326-EB693F630BDB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B1AB31-43C5-87FF-696C-2BFACB9631A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665224C4-804C-4181-C510-CDBA6F42C5A3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A3BAA-5794-216E-0A16-E11FD9E376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B8C5A1E9-6F59-0573-1844-B6559966B5EA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E8A6BF-DBE9-54B1-6C98-E91EE180BC27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589FC-1FA9-EE4A-F235-389A4EE0B0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AA37D970-4FB2-20CA-2AEB-A1131F78B00F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7008C-B0C3-CC05-09DE-8A9420A29C48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9EF37-D168-AA09-3568-9877EB51F1D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4EC89-A75F-09CC-7166-1EA9D578AD93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E7F5BB-3789-FD65-F73C-3E184965CCE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910A0500-CFAE-AE3B-A876-47DF233B9451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C1B78-58E2-8EB8-81F7-E31353552CAF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9C2E7E2-17CD-95DB-D727-A8883A75FBE6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997174-E1CE-E2E6-FA65-2BDD5DA719C8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75A0C-64BB-7DC2-DA0E-D9DA6EC44FD1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544C5-645A-D72F-77BE-51D7789DB340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1E021-C437-B722-8794-E1781C8B60CD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FF9D60D8-0BDA-1191-37D4-889A27D4D888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160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A54A6-611F-C42F-5D71-F0BBA63EA0A9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ECF0D-EC77-7EB6-F888-68644A1EEAE1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D0404-8441-91B9-48E7-777BDA5EBC35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0CC706-E9DC-A0BD-EB66-F1199FF0396B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4191A0-1AC7-98BF-95EB-38233E703C62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B5589A-2BB1-7F64-0521-D0538A6B213F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8E47FA-A7B7-3E47-E809-BB23C53E68FA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E1BA1-7184-EE64-43AF-FF98C93E1A30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4D9AC-834F-31B3-66A7-3DACDB22697A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C1CB7-4DE8-3D0C-7F6A-29BAC72FD3C4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8EC8B-2379-5964-2C00-F5B5C35C8EE6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CB29CB-93B1-6B7D-4BB3-C11EBAB53CB0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D67A7-C47A-8A6E-48B0-4B64925BF432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349A1-CC4E-A7B0-F277-B801CC1BE39E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7F5BE-90B7-FE46-ADA4-292A1F62268F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7BD14-F5B9-4167-7531-7EF0419D7287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3BDED7-AF22-A432-CBEF-0A8B216DBA8C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B2A38-3B9A-E16A-E26D-880C2753D547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BD28EF-EF21-8DBE-701F-7DB41E4A859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8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FC16-E776-997A-C041-2114E0A0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0A58-B3BE-0A55-7EBB-198780F6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Instance Methods</a:t>
            </a:r>
          </a:p>
          <a:p>
            <a:pPr lvl="1"/>
            <a:r>
              <a:rPr lang="en-IN" b="1" dirty="0"/>
              <a:t>constructor()</a:t>
            </a:r>
          </a:p>
          <a:p>
            <a:pPr lvl="1"/>
            <a:r>
              <a:rPr lang="en-IN" b="1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b="1" dirty="0" err="1"/>
              <a:t>setState</a:t>
            </a:r>
            <a:r>
              <a:rPr lang="en-IN" b="1" dirty="0"/>
              <a:t>()</a:t>
            </a:r>
          </a:p>
          <a:p>
            <a:pPr lvl="1"/>
            <a:r>
              <a:rPr lang="en-IN" dirty="0" err="1"/>
              <a:t>forceUpdate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Instance Properties</a:t>
            </a:r>
          </a:p>
          <a:p>
            <a:pPr lvl="1"/>
            <a:r>
              <a:rPr lang="en-IN" b="1" dirty="0"/>
              <a:t>state</a:t>
            </a:r>
          </a:p>
          <a:p>
            <a:pPr lvl="1"/>
            <a:r>
              <a:rPr lang="en-IN" b="1" dirty="0"/>
              <a:t>props</a:t>
            </a:r>
          </a:p>
          <a:p>
            <a:pPr lvl="1"/>
            <a:r>
              <a:rPr lang="en-IN" dirty="0"/>
              <a:t>context</a:t>
            </a:r>
          </a:p>
          <a:p>
            <a:r>
              <a:rPr lang="en-IN" dirty="0"/>
              <a:t>Class Properties (Static)</a:t>
            </a:r>
          </a:p>
          <a:p>
            <a:pPr lvl="1"/>
            <a:r>
              <a:rPr lang="en-IN" b="1" dirty="0" err="1"/>
              <a:t>defaultProps</a:t>
            </a:r>
            <a:endParaRPr lang="en-IN" b="1" dirty="0"/>
          </a:p>
          <a:p>
            <a:pPr lvl="1"/>
            <a:r>
              <a:rPr lang="en-IN" b="1" dirty="0" err="1"/>
              <a:t>propTypes</a:t>
            </a:r>
            <a:endParaRPr lang="en-IN" b="1" dirty="0"/>
          </a:p>
          <a:p>
            <a:pPr lvl="1"/>
            <a:r>
              <a:rPr lang="en-IN" dirty="0" err="1"/>
              <a:t>displayName</a:t>
            </a:r>
            <a:endParaRPr lang="en-IN" dirty="0"/>
          </a:p>
          <a:p>
            <a:pPr lvl="1"/>
            <a:r>
              <a:rPr lang="en-IN" dirty="0" err="1"/>
              <a:t>contextType</a:t>
            </a:r>
            <a:endParaRPr lang="en-IN" dirty="0"/>
          </a:p>
          <a:p>
            <a:r>
              <a:rPr lang="en-IN" dirty="0"/>
              <a:t>Class Method (Static)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10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DC7B-65EE-04BE-DB83-7B9958D0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E53-9CAB-D42E-ED5A-1E2F3C16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Mounting Phase</a:t>
            </a:r>
          </a:p>
          <a:p>
            <a:pPr lvl="1"/>
            <a:r>
              <a:rPr lang="en-IN" dirty="0"/>
              <a:t>constructor()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componentDidMount</a:t>
            </a:r>
            <a:r>
              <a:rPr lang="en-IN" dirty="0"/>
              <a:t>()</a:t>
            </a:r>
          </a:p>
          <a:p>
            <a:r>
              <a:rPr lang="en-IN" dirty="0"/>
              <a:t>Updating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render()</a:t>
            </a:r>
          </a:p>
          <a:p>
            <a:pPr lvl="1"/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r>
              <a:rPr lang="en-IN" dirty="0"/>
              <a:t>Unmounting Phase</a:t>
            </a:r>
          </a:p>
          <a:p>
            <a:pPr lvl="1"/>
            <a:r>
              <a:rPr lang="en-IN" dirty="0" err="1"/>
              <a:t>componentWillUnmount</a:t>
            </a:r>
            <a:r>
              <a:rPr lang="en-IN" dirty="0"/>
              <a:t>()</a:t>
            </a:r>
          </a:p>
          <a:p>
            <a:r>
              <a:rPr lang="en-IN" dirty="0"/>
              <a:t>Error Phase</a:t>
            </a:r>
          </a:p>
          <a:p>
            <a:pPr lvl="1"/>
            <a:r>
              <a:rPr lang="en-IN" dirty="0"/>
              <a:t>static </a:t>
            </a:r>
            <a:r>
              <a:rPr lang="en-IN" dirty="0" err="1"/>
              <a:t>getDerivedStateFromError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666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D9594-8627-58AF-260F-1E18302D169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B32B2B-FD87-6DBF-DA13-81B72CC0F4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D4ED5-A2B7-A690-846A-DE3C9B3DE647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DE2F1E7-DBCF-5BAD-3B74-010E921C8D2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9AA9F-C1FC-8334-D9A8-4CF47F0951F7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79391-8E5E-ACB1-E197-6988E0DB3CE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4486AC-6800-487C-4302-F88BEA037A4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A33FF-C17A-637A-B4EE-7F7FD2F8E260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163912-8D80-04D8-5BAD-E199FC2215A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77A208-1789-DFF3-BD9F-2E4BFFE1B9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89F11-AC14-020E-B82A-EC86E57B5889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890-8AFF-8B03-0799-45063143326C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9AD8-DBFC-7DBA-7770-89A3AF8E975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C49493-E528-BC98-6795-3296E6D2F6E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7203CF-54F7-71A0-4165-B7B86A67649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B5FBF-4CF5-62D0-240E-FE8AB1132895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B360-9CDB-D039-C010-09348A8E2251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57D37-0C05-2E67-4832-E47FA8787BD5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05539-BE48-6218-217F-C6205BCC8130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9F8951-8F8E-01EE-402A-39220189D57A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195601-3A55-D54C-3730-1E5EF6B07BB0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C6F1F7-44F3-4DFA-BD76-B5FF75A5AD5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51930-E455-8271-6676-CD488BDB1CC2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F67E0A-EB39-6CE3-714F-1294363BD81D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2C94F-E8D2-5D66-6F99-AEA1DA9B6B8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29FC9-1CAD-C41A-6C28-D8953477D9D3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3C65727-9E0C-C8BF-AD06-1C361512152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705B60-32DE-0705-D6E1-C4BD1FFEDDC1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ED249F-78BE-2367-4CB4-08865BE264A4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61F-FE1B-0DEC-9BBA-76AFD84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A077-BC1E-F2D8-F7C7-3D30F31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will update only when </a:t>
            </a:r>
            <a:r>
              <a:rPr lang="en-US" dirty="0" err="1"/>
              <a:t>setState</a:t>
            </a:r>
            <a:r>
              <a:rPr lang="en-US" dirty="0"/>
              <a:t>() is called to modify the state.</a:t>
            </a:r>
          </a:p>
          <a:p>
            <a:r>
              <a:rPr lang="en-US" dirty="0"/>
              <a:t>The state of the component, can be modified only by the method of the same component, using </a:t>
            </a:r>
            <a:r>
              <a:rPr lang="en-US" dirty="0" err="1"/>
              <a:t>setState</a:t>
            </a:r>
            <a:r>
              <a:rPr lang="en-US" dirty="0"/>
              <a:t>()</a:t>
            </a:r>
          </a:p>
          <a:p>
            <a:r>
              <a:rPr lang="en-US" dirty="0"/>
              <a:t>Never create the data in the state, if you are not using it on the UI.</a:t>
            </a:r>
          </a:p>
          <a:p>
            <a:r>
              <a:rPr lang="en-US" dirty="0"/>
              <a:t>The data flows unidirectionally, from state to the template of the component or from parent to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36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177-066C-B49D-96C5-3CC3E781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BC9130-C816-140E-4D1D-FAD8116E08E1}"/>
              </a:ext>
            </a:extLst>
          </p:cNvPr>
          <p:cNvSpPr/>
          <p:nvPr/>
        </p:nvSpPr>
        <p:spPr>
          <a:xfrm>
            <a:off x="2387350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E6C916-7560-4D92-3275-EEE977672CCA}"/>
              </a:ext>
            </a:extLst>
          </p:cNvPr>
          <p:cNvSpPr/>
          <p:nvPr/>
        </p:nvSpPr>
        <p:spPr>
          <a:xfrm>
            <a:off x="2802534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4EC0A-8438-3EDE-5C0A-8DE9A12F95AC}"/>
              </a:ext>
            </a:extLst>
          </p:cNvPr>
          <p:cNvSpPr/>
          <p:nvPr/>
        </p:nvSpPr>
        <p:spPr>
          <a:xfrm>
            <a:off x="2794673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07475-1226-FF9F-1130-D3FAE1F5C2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675823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28C6A-E247-4617-5E28-6F2FC863DD70}"/>
              </a:ext>
            </a:extLst>
          </p:cNvPr>
          <p:cNvSpPr txBox="1"/>
          <p:nvPr/>
        </p:nvSpPr>
        <p:spPr>
          <a:xfrm>
            <a:off x="3705710" y="3997234"/>
            <a:ext cx="121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props</a:t>
            </a:r>
          </a:p>
          <a:p>
            <a:r>
              <a:rPr lang="en-IN" sz="1400" dirty="0"/>
              <a:t>Ref (methods)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7B8AAD-3864-49CD-37DD-6947991323AD}"/>
              </a:ext>
            </a:extLst>
          </p:cNvPr>
          <p:cNvSpPr/>
          <p:nvPr/>
        </p:nvSpPr>
        <p:spPr>
          <a:xfrm>
            <a:off x="6790475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752868-AA46-5E31-A81E-4C92FED21209}"/>
              </a:ext>
            </a:extLst>
          </p:cNvPr>
          <p:cNvSpPr/>
          <p:nvPr/>
        </p:nvSpPr>
        <p:spPr>
          <a:xfrm>
            <a:off x="7205659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93AB1A-D88B-7197-2D21-A62FC3818BC6}"/>
              </a:ext>
            </a:extLst>
          </p:cNvPr>
          <p:cNvSpPr/>
          <p:nvPr/>
        </p:nvSpPr>
        <p:spPr>
          <a:xfrm>
            <a:off x="7197798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A581F-F9EA-99D4-48B3-1E680178F818}"/>
              </a:ext>
            </a:extLst>
          </p:cNvPr>
          <p:cNvCxnSpPr>
            <a:cxnSpLocks/>
          </p:cNvCxnSpPr>
          <p:nvPr/>
        </p:nvCxnSpPr>
        <p:spPr>
          <a:xfrm flipH="1" flipV="1">
            <a:off x="8078948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E0B5A5-29EE-C21A-1D4F-EE2AB350F836}"/>
              </a:ext>
            </a:extLst>
          </p:cNvPr>
          <p:cNvSpPr txBox="1"/>
          <p:nvPr/>
        </p:nvSpPr>
        <p:spPr>
          <a:xfrm>
            <a:off x="8159567" y="3829528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98311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DF87-3859-0874-2F74-2471C87D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D618A-8EF3-929C-5A13-29D3C51D6C26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3CB64-0C1A-7308-EFCC-09A644F34B59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119AED-E165-F23E-D587-E621072709D5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C7D94-6A3A-C061-603D-396264BF0E9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6D3E2-CCBE-0EA6-42E1-BEA826C41BB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0B4E4B-BD42-DEBF-0BE2-F18EA9EFAF05}"/>
              </a:ext>
            </a:extLst>
          </p:cNvPr>
          <p:cNvSpPr/>
          <p:nvPr/>
        </p:nvSpPr>
        <p:spPr>
          <a:xfrm rot="16200000">
            <a:off x="2384570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A948-1AEE-F9A0-A443-0050D5AE910D}"/>
              </a:ext>
            </a:extLst>
          </p:cNvPr>
          <p:cNvSpPr txBox="1"/>
          <p:nvPr/>
        </p:nvSpPr>
        <p:spPr>
          <a:xfrm>
            <a:off x="1827416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B54B16-0D17-6DBA-04D0-DB26ED8E2D20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D0E5A-06A6-5F5F-B9E1-24B0AE8B92E9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41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7588A-1413-AB0C-BFEB-C7FD44732457}"/>
              </a:ext>
            </a:extLst>
          </p:cNvPr>
          <p:cNvSpPr/>
          <p:nvPr/>
        </p:nvSpPr>
        <p:spPr>
          <a:xfrm>
            <a:off x="1877786" y="1926771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56F22-9E04-E305-6D06-F8705C668874}"/>
              </a:ext>
            </a:extLst>
          </p:cNvPr>
          <p:cNvSpPr/>
          <p:nvPr/>
        </p:nvSpPr>
        <p:spPr>
          <a:xfrm>
            <a:off x="7614557" y="1926770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F2C28A-5594-EA9C-C090-75D5E6363EC7}"/>
              </a:ext>
            </a:extLst>
          </p:cNvPr>
          <p:cNvSpPr/>
          <p:nvPr/>
        </p:nvSpPr>
        <p:spPr>
          <a:xfrm>
            <a:off x="4653643" y="3012621"/>
            <a:ext cx="2686050" cy="64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6DAF-2B91-E6B7-9171-01E9B50AB9E7}"/>
              </a:ext>
            </a:extLst>
          </p:cNvPr>
          <p:cNvSpPr/>
          <p:nvPr/>
        </p:nvSpPr>
        <p:spPr>
          <a:xfrm rot="10800000">
            <a:off x="3869871" y="5339442"/>
            <a:ext cx="4343400" cy="83275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F99F8-8276-7B52-B557-ACF44FA74804}"/>
              </a:ext>
            </a:extLst>
          </p:cNvPr>
          <p:cNvSpPr txBox="1"/>
          <p:nvPr/>
        </p:nvSpPr>
        <p:spPr>
          <a:xfrm>
            <a:off x="5845628" y="5094101"/>
            <a:ext cx="76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7044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 Sibling Communication using Context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4936411" y="1458582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297084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Counter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561812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CounterSibling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3" idx="2"/>
            <a:endCxn id="5" idx="7"/>
          </p:cNvCxnSpPr>
          <p:nvPr/>
        </p:nvCxnSpPr>
        <p:spPr>
          <a:xfrm flipH="1">
            <a:off x="4094574" y="4699551"/>
            <a:ext cx="1811655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5906229" y="4699551"/>
            <a:ext cx="1963983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44229" y="328638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3992970"/>
            <a:ext cx="1794200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668229" y="3992970"/>
            <a:ext cx="1946528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D7E38-56AB-4BEF-A741-6205F0955360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5906229" y="2785414"/>
            <a:ext cx="0" cy="500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B80D0-98B4-33E2-6DC0-4E84BF979F3A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F9042A3-7F5E-CC74-6C17-EA6280C52E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2797DA-39A9-ADB2-D0BD-3EE53B715C9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436AF-86D4-1F00-12E3-E21B165A8C95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EFB5B0-8B32-80EC-349E-7B1FB2DCB01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9D172-1D9E-7104-450D-89B64BFC84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8DF9B-03AF-7C94-E7E3-2E7545E9FA7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2E6266-17E9-2F4E-CDA6-AA7F3FE9180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CD5552-29B9-6255-7AD7-22CEDF0E734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3C160-BA69-EDB4-2B2A-551534EACE62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5ADCB5-E12C-31D5-F60E-2F388E8DD7A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00B478-20B0-B9F1-7C47-E6B71645C60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13442DE-60E8-79EB-7BF6-31F64E69E084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2E53A-4C5F-992F-DE81-AA4AE11C548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C00B2-3D89-8EB6-16B8-8B7A96045D4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04B326-E45E-781E-43AB-8996E9F94824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9507A-C791-F634-B0BC-BFCFB29BBE6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B6072-1CD5-AD8B-251F-922C4BFC19E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CDEDDF-F065-9AA4-B5ED-F060752DFC23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C9930-0FE1-95CE-A841-DA1B180B453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10C838-B0B4-3B45-D1CC-5B1D5DA8714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B2CF5-DA60-5421-6E67-4E96FE5DFAD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D747CF-9930-DD43-F4D7-6B8ABF438173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18AB76-A9EE-979C-2EDD-E2BA57874F38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0E946D-6FA9-1BF1-1A6D-19892308A18D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CD71B-39E0-15AC-80AC-8963E03A32FC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CF1AB9-FFE5-B61D-6F05-555D0DBD45C3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1FDBB5-7C9D-CB9F-5439-34882BBD4FB0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86951-FBE6-8603-0D33-38FDBE8FFA41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0C1BB-4E3F-18D0-29E5-B5D660005C5D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3323A9-EB63-6F63-4E43-9FBB2B5BE251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EF538-E24E-7EEC-B9CB-B747AD6B952A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4EA599-92CA-BD31-A19F-A6DB2BFA6DD6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D4F67C9-F466-6EF8-C66F-E0827A91371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E896A8-99F2-58E3-424B-22BE5233E2F4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DE9C86-3EFD-21AF-6A61-69543387ED13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67461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Boundaries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 (in production mode).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Error Boundary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</a:t>
            </a:r>
            <a:r>
              <a:rPr lang="en-US" b="1" i="1" dirty="0"/>
              <a:t>static </a:t>
            </a:r>
            <a:r>
              <a:rPr lang="en-US" b="1" i="1" dirty="0" err="1"/>
              <a:t>getDerivedStateFromError</a:t>
            </a:r>
            <a:r>
              <a:rPr lang="en-US" b="1" i="1" dirty="0"/>
              <a:t>() </a:t>
            </a:r>
            <a:r>
              <a:rPr lang="en-US" dirty="0"/>
              <a:t>or </a:t>
            </a:r>
            <a:r>
              <a:rPr lang="en-US" b="1" i="1" dirty="0" err="1"/>
              <a:t>componentDidCatch</a:t>
            </a:r>
            <a:r>
              <a:rPr lang="en-US" b="1" i="1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Second, Use Context API to Share Data between both the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F549C-DE3C-AA06-7202-E57D4CEA96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7D85A-3200-FD24-BF64-81EEBBE086A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5981-EFAE-11C2-FA2B-02E3F61269C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719A3-87A9-B5A5-8893-DE82F2D3499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74934-7BA9-245F-1773-E8A3D81F17E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B16914-BF6F-3A32-2222-931651C40AE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50717-363D-EFA9-C40C-444B70937ACC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147778-868A-1CF2-3676-D070E1B4294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A97E93-833E-9125-2996-E0AAEB1574A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B8D1D-5F63-2BE8-D984-EA69D849C2BD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AF9FB1-E762-BF93-4541-5B4E9EE64CC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5790E2-F419-DE17-4F85-E44042C644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60BC6-ECEC-D277-BD05-8A05EB668A5D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EC0A2-63B9-193B-57FB-C3BBF6ABD9EA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17E98A-F0F6-D4BB-A892-712FF87D8A8E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600DD-8228-4C38-F1D4-5CBE0276E456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376BEA-5AA7-0BB5-E302-75877570AAF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52EE8-4993-D033-FD19-0707B54EF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D3F5A-8C4D-CB18-6829-16D16E6A206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54789A-E9AC-35D5-7670-86C6E19C83AE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EC6F3-7438-718E-FB1F-B6DAF6F06003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C2C534-79B1-A145-D704-4E9AC435A73A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0EA9BC-90BA-4923-E918-4F4C3750DCB6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67421-73D1-4644-5CD4-7E65A702811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CA1B0-4849-EB89-9468-FA4D37E644FE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E56DAB-41A6-F42D-35EB-AFE6E921A8B8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279E6-7CBB-B13D-433A-CA0DA0D95AA4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EFF84-A387-51AD-82BD-21404B381F58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4EF2E-42AE-75E2-3802-C4543A2106A8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522B9EED-404A-47AD-03C1-4050EAFF16F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CD8B6-AA9B-69F9-DE52-0240EBAAD7C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42CAB-178A-018D-E921-FBAD660B62CA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CBDD5-8BCD-7670-7D6A-C3208F60A1CF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930CB-4539-FC62-9196-144D602763B2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29A07-7CDF-D53C-99E1-569F6A29B4A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1A626B-8B51-5544-539E-01679B7BD077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4B459-0146-C7A9-E30A-ACE356F55E22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40452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6BE308-3A2D-204B-4590-8F218FFA9246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22607-7919-A30F-ABA5-FB019EBE7819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3D11-6F22-E590-53C0-3953160E2A0E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51279D-6BF8-4096-F99F-5EE889A56FA1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190101-2911-F2BF-A54C-DF43355A668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4B9252-08E1-36A7-1D7F-34E61FB337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749806-8ABA-A8E9-3D71-ACAC81BE99D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163918-09B5-AAC0-AF57-9B5882C5F9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DCC0BC-B1FF-1CE8-0490-D51065BC9F9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18F7D-20B1-A2B5-5A2D-1C830F997AD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1E2E0C-6D46-3441-19EE-A3F83B45AC1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332556-05EA-ACD2-AAD0-D0A164ED51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77AC6-9478-1176-40D7-4EEC66CE186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AE494-4F99-1992-378E-526973B1211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CBA606-A2E5-961C-67D2-9A62376B0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6520C-B826-0860-7648-576DFE4A8BD1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116EC-D85E-5FE3-732E-3D0A30D8E1D9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D69B-6091-46B0-5947-59399F68874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CCF6-39FD-C279-7359-8F46F24F97E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DF97BC-078B-49FB-9E47-FB30513BED5A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DFAA5-2B07-77D6-A9BE-BC320AF44E0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6F9AF3-B216-E012-4207-A373E5A26D63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9D40C3-5FEB-510B-7C4B-ACF0B72CD40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38AC3-15A2-C21A-899B-4745F3C64EDA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C0273E-0160-33A7-6B9C-D83806CB0D1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FDCA5-F3B0-DB02-04DF-6818BD1A8578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AEA83-8FF0-956E-617C-A6D11CF8AF25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6694B-BCE1-0B31-33A9-7D4E4FDE20CB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64109-96B2-A561-2285-3EBDEE064A92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D1F29F-C67A-1D3E-857E-1FA7B109CE9A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55F06-D42D-C749-ADA8-79E08D34B8AA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7FAA6-AA39-1C1C-CE7C-D85B14D677E3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65EE85-F41F-83FE-D724-2C4702BE8C3F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F625C7-35DF-C2C2-2F98-C112A86BC588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5597EF-919B-1CDB-3EF6-731CDDDD054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4F23E53-4B9E-37F9-3F65-639A526D0F3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09980A86-AA08-DB32-9CCE-0E243E0CE7B4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351332-8752-5CE9-6213-5B9B2A880F66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29088B-FA10-C594-1FDA-E2FD2707F22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EE1971E-5325-3D7D-4B75-31B5D7DE05B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9FF5BB4-CE5D-856E-184D-8EDA2EB6D41D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8EF9B0-A2F8-F2E1-15B8-A8AC22ECFE4E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788861-0716-161C-E611-3DA3C85289F4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2DF42E7D-C5B1-E99F-8E6F-0B1E935AC40A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21D64B59-2CB2-16D9-0FDF-0680D1DAEDEB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D813E-FD73-F07D-33E0-312B089243EC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A63D8-23B7-0468-1DF9-4583944E221C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6BA6AC-1447-BAAC-F595-4A790EA8A1D6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C5A469-8404-9D23-E899-4B26A247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0" y="0"/>
            <a:ext cx="1000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19588</TotalTime>
  <Words>2509</Words>
  <Application>Microsoft Office PowerPoint</Application>
  <PresentationFormat>Widescreen</PresentationFormat>
  <Paragraphs>546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Methods &amp; Properties in a React Component</vt:lpstr>
      <vt:lpstr>Lifecycle Methods in a React Component</vt:lpstr>
      <vt:lpstr>Lifecycle Methods</vt:lpstr>
      <vt:lpstr>SyntheticEvent Object</vt:lpstr>
      <vt:lpstr>SyntheticEvent object attributes</vt:lpstr>
      <vt:lpstr>Rules to remember</vt:lpstr>
      <vt:lpstr>Parent Child Communication</vt:lpstr>
      <vt:lpstr>Sibling Communication</vt:lpstr>
      <vt:lpstr>Controlled Component</vt:lpstr>
      <vt:lpstr>Uncontrolled Component</vt:lpstr>
      <vt:lpstr>Controlled vs Uncontrolled</vt:lpstr>
      <vt:lpstr>PowerPoint Presentation</vt:lpstr>
      <vt:lpstr>Context</vt:lpstr>
      <vt:lpstr>Counter Sibling Communication using Context</vt:lpstr>
      <vt:lpstr>Error Boundaries</vt:lpstr>
      <vt:lpstr>Create an Error Boundary</vt:lpstr>
      <vt:lpstr>Assignment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2022-06-12T11:01:59Z</dcterms:modified>
</cp:coreProperties>
</file>