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339" r:id="rId5"/>
    <p:sldId id="340" r:id="rId6"/>
    <p:sldId id="342" r:id="rId7"/>
    <p:sldId id="343" r:id="rId8"/>
    <p:sldId id="341" r:id="rId9"/>
    <p:sldId id="344" r:id="rId10"/>
    <p:sldId id="345" r:id="rId11"/>
    <p:sldId id="269" r:id="rId12"/>
    <p:sldId id="272" r:id="rId13"/>
    <p:sldId id="281" r:id="rId14"/>
    <p:sldId id="274" r:id="rId15"/>
    <p:sldId id="275" r:id="rId16"/>
    <p:sldId id="276" r:id="rId17"/>
    <p:sldId id="280" r:id="rId18"/>
    <p:sldId id="290" r:id="rId19"/>
    <p:sldId id="291" r:id="rId20"/>
    <p:sldId id="315" r:id="rId21"/>
    <p:sldId id="310" r:id="rId22"/>
    <p:sldId id="311" r:id="rId23"/>
    <p:sldId id="312" r:id="rId24"/>
    <p:sldId id="288" r:id="rId25"/>
    <p:sldId id="289" r:id="rId26"/>
    <p:sldId id="346" r:id="rId27"/>
    <p:sldId id="347" r:id="rId28"/>
    <p:sldId id="316" r:id="rId29"/>
    <p:sldId id="314" r:id="rId30"/>
    <p:sldId id="277" r:id="rId31"/>
    <p:sldId id="348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1AFDE-0EC3-4D20-9ECF-8552883B8CAC}" v="22" dt="2022-07-09T11:02:20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D10C37F9-2D08-4B3E-9F98-9E9E5C636EAE}"/>
    <pc:docChg chg="undo custSel addSld delSld modSld">
      <pc:chgData name="Manish Sharma" userId="b799adb9ba789c8f" providerId="LiveId" clId="{D10C37F9-2D08-4B3E-9F98-9E9E5C636EAE}" dt="2022-06-10T11:29:44.202" v="696"/>
      <pc:docMkLst>
        <pc:docMk/>
      </pc:docMkLst>
      <pc:sldChg chg="add">
        <pc:chgData name="Manish Sharma" userId="b799adb9ba789c8f" providerId="LiveId" clId="{D10C37F9-2D08-4B3E-9F98-9E9E5C636EAE}" dt="2022-06-09T06:57:28.076" v="35"/>
        <pc:sldMkLst>
          <pc:docMk/>
          <pc:sldMk cId="0" sldId="269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354889720" sldId="272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041794992" sldId="274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929096108" sldId="275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327294765" sldId="276"/>
        </pc:sldMkLst>
      </pc:sldChg>
      <pc:sldChg chg="add">
        <pc:chgData name="Manish Sharma" userId="b799adb9ba789c8f" providerId="LiveId" clId="{D10C37F9-2D08-4B3E-9F98-9E9E5C636EAE}" dt="2022-06-09T11:02:07.984" v="40"/>
        <pc:sldMkLst>
          <pc:docMk/>
          <pc:sldMk cId="1476634141" sldId="277"/>
        </pc:sldMkLst>
      </pc:sldChg>
      <pc:sldChg chg="add">
        <pc:chgData name="Manish Sharma" userId="b799adb9ba789c8f" providerId="LiveId" clId="{D10C37F9-2D08-4B3E-9F98-9E9E5C636EAE}" dt="2022-06-10T04:08:26.944" v="242"/>
        <pc:sldMkLst>
          <pc:docMk/>
          <pc:sldMk cId="3742683978" sldId="278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3722122107" sldId="280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870224024" sldId="281"/>
        </pc:sldMkLst>
      </pc:sldChg>
      <pc:sldChg chg="add">
        <pc:chgData name="Manish Sharma" userId="b799adb9ba789c8f" providerId="LiveId" clId="{D10C37F9-2D08-4B3E-9F98-9E9E5C636EAE}" dt="2022-06-10T05:04:24.004" v="243"/>
        <pc:sldMkLst>
          <pc:docMk/>
          <pc:sldMk cId="4112244625" sldId="283"/>
        </pc:sldMkLst>
      </pc:sldChg>
      <pc:sldChg chg="add">
        <pc:chgData name="Manish Sharma" userId="b799adb9ba789c8f" providerId="LiveId" clId="{D10C37F9-2D08-4B3E-9F98-9E9E5C636EAE}" dt="2022-06-10T05:04:24.004" v="24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D10C37F9-2D08-4B3E-9F98-9E9E5C636EAE}" dt="2022-06-10T05:05:06.837" v="246" actId="26606"/>
        <pc:sldMkLst>
          <pc:docMk/>
          <pc:sldMk cId="1121659111" sldId="286"/>
        </pc:sldMkLst>
        <pc:spChg chg="del">
          <ac:chgData name="Manish Sharma" userId="b799adb9ba789c8f" providerId="LiveId" clId="{D10C37F9-2D08-4B3E-9F98-9E9E5C636EAE}" dt="2022-06-10T05:04:55.176" v="245"/>
          <ac:spMkLst>
            <pc:docMk/>
            <pc:sldMk cId="1121659111" sldId="286"/>
            <ac:spMk id="11" creationId="{D4771268-CB57-404A-9271-370EB28F6090}"/>
          </ac:spMkLst>
        </pc:spChg>
        <pc:spChg chg="add">
          <ac:chgData name="Manish Sharma" userId="b799adb9ba789c8f" providerId="LiveId" clId="{D10C37F9-2D08-4B3E-9F98-9E9E5C636EAE}" dt="2022-06-10T05:05:06.837" v="246" actId="26606"/>
          <ac:spMkLst>
            <pc:docMk/>
            <pc:sldMk cId="1121659111" sldId="286"/>
            <ac:spMk id="12" creationId="{D4771268-CB57-404A-9271-370EB28F6090}"/>
          </ac:spMkLst>
        </pc:spChg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D10C37F9-2D08-4B3E-9F98-9E9E5C636EAE}" dt="2022-06-09T10:13:06.324" v="39" actId="26606"/>
        <pc:sldMkLst>
          <pc:docMk/>
          <pc:sldMk cId="4019827636" sldId="289"/>
        </pc:sldMkLst>
        <pc:spChg chg="del">
          <ac:chgData name="Manish Sharma" userId="b799adb9ba789c8f" providerId="LiveId" clId="{D10C37F9-2D08-4B3E-9F98-9E9E5C636EAE}" dt="2022-06-09T10:12:54.778" v="38"/>
          <ac:spMkLst>
            <pc:docMk/>
            <pc:sldMk cId="4019827636" sldId="289"/>
            <ac:spMk id="7" creationId="{D4771268-CB57-404A-9271-370EB28F6090}"/>
          </ac:spMkLst>
        </pc:spChg>
        <pc:spChg chg="add">
          <ac:chgData name="Manish Sharma" userId="b799adb9ba789c8f" providerId="LiveId" clId="{D10C37F9-2D08-4B3E-9F98-9E9E5C636EAE}" dt="2022-06-09T10:13:06.324" v="39" actId="26606"/>
          <ac:spMkLst>
            <pc:docMk/>
            <pc:sldMk cId="4019827636" sldId="289"/>
            <ac:spMk id="8" creationId="{D4771268-CB57-404A-9271-370EB28F6090}"/>
          </ac:spMkLst>
        </pc:spChg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4234741750" sldId="290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3252480271" sldId="291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3578439419" sldId="310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2483723510" sldId="311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2383157330" sldId="312"/>
        </pc:sldMkLst>
      </pc:sldChg>
      <pc:sldChg chg="add">
        <pc:chgData name="Manish Sharma" userId="b799adb9ba789c8f" providerId="LiveId" clId="{D10C37F9-2D08-4B3E-9F98-9E9E5C636EAE}" dt="2022-06-09T11:02:07.984" v="40"/>
        <pc:sldMkLst>
          <pc:docMk/>
          <pc:sldMk cId="1771078964" sldId="314"/>
        </pc:sldMkLst>
      </pc:sldChg>
      <pc:sldChg chg="add">
        <pc:chgData name="Manish Sharma" userId="b799adb9ba789c8f" providerId="LiveId" clId="{D10C37F9-2D08-4B3E-9F98-9E9E5C636EAE}" dt="2022-06-09T07:09:02.403" v="36"/>
        <pc:sldMkLst>
          <pc:docMk/>
          <pc:sldMk cId="2175462724" sldId="315"/>
        </pc:sldMkLst>
      </pc:sldChg>
      <pc:sldChg chg="add">
        <pc:chgData name="Manish Sharma" userId="b799adb9ba789c8f" providerId="LiveId" clId="{D10C37F9-2D08-4B3E-9F98-9E9E5C636EAE}" dt="2022-06-09T11:02:07.984" v="40"/>
        <pc:sldMkLst>
          <pc:docMk/>
          <pc:sldMk cId="1542734719" sldId="316"/>
        </pc:sldMkLst>
      </pc:sldChg>
      <pc:sldChg chg="add">
        <pc:chgData name="Manish Sharma" userId="b799adb9ba789c8f" providerId="LiveId" clId="{D10C37F9-2D08-4B3E-9F98-9E9E5C636EAE}" dt="2022-06-10T03:47:55.402" v="241"/>
        <pc:sldMkLst>
          <pc:docMk/>
          <pc:sldMk cId="2020432023" sldId="317"/>
        </pc:sldMkLst>
      </pc:sldChg>
      <pc:sldChg chg="add">
        <pc:chgData name="Manish Sharma" userId="b799adb9ba789c8f" providerId="LiveId" clId="{D10C37F9-2D08-4B3E-9F98-9E9E5C636EAE}" dt="2022-06-10T04:08:26.944" v="242"/>
        <pc:sldMkLst>
          <pc:docMk/>
          <pc:sldMk cId="992083087" sldId="318"/>
        </pc:sldMkLst>
      </pc:sldChg>
      <pc:sldChg chg="add">
        <pc:chgData name="Manish Sharma" userId="b799adb9ba789c8f" providerId="LiveId" clId="{D10C37F9-2D08-4B3E-9F98-9E9E5C636EAE}" dt="2022-06-10T05:04:24.004" v="243"/>
        <pc:sldMkLst>
          <pc:docMk/>
          <pc:sldMk cId="2677077442" sldId="319"/>
        </pc:sldMkLst>
      </pc:sldChg>
      <pc:sldChg chg="add">
        <pc:chgData name="Manish Sharma" userId="b799adb9ba789c8f" providerId="LiveId" clId="{D10C37F9-2D08-4B3E-9F98-9E9E5C636EAE}" dt="2022-06-10T07:14:45.471" v="247"/>
        <pc:sldMkLst>
          <pc:docMk/>
          <pc:sldMk cId="976549785" sldId="320"/>
        </pc:sldMkLst>
      </pc:sldChg>
      <pc:sldChg chg="add">
        <pc:chgData name="Manish Sharma" userId="b799adb9ba789c8f" providerId="LiveId" clId="{D10C37F9-2D08-4B3E-9F98-9E9E5C636EAE}" dt="2022-06-10T07:14:45.471" v="247"/>
        <pc:sldMkLst>
          <pc:docMk/>
          <pc:sldMk cId="1393763600" sldId="321"/>
        </pc:sldMkLst>
      </pc:sldChg>
      <pc:sldChg chg="add">
        <pc:chgData name="Manish Sharma" userId="b799adb9ba789c8f" providerId="LiveId" clId="{D10C37F9-2D08-4B3E-9F98-9E9E5C636EAE}" dt="2022-06-10T09:16:08.716" v="250"/>
        <pc:sldMkLst>
          <pc:docMk/>
          <pc:sldMk cId="2086204329" sldId="322"/>
        </pc:sldMkLst>
      </pc:sldChg>
      <pc:sldChg chg="add">
        <pc:chgData name="Manish Sharma" userId="b799adb9ba789c8f" providerId="LiveId" clId="{D10C37F9-2D08-4B3E-9F98-9E9E5C636EAE}" dt="2022-06-10T10:00:53.516" v="252"/>
        <pc:sldMkLst>
          <pc:docMk/>
          <pc:sldMk cId="4024640257" sldId="323"/>
        </pc:sldMkLst>
      </pc:sldChg>
      <pc:sldChg chg="add">
        <pc:chgData name="Manish Sharma" userId="b799adb9ba789c8f" providerId="LiveId" clId="{D10C37F9-2D08-4B3E-9F98-9E9E5C636EAE}" dt="2022-06-10T07:46:17.869" v="249"/>
        <pc:sldMkLst>
          <pc:docMk/>
          <pc:sldMk cId="869922491" sldId="324"/>
        </pc:sldMkLst>
      </pc:sldChg>
      <pc:sldChg chg="add">
        <pc:chgData name="Manish Sharma" userId="b799adb9ba789c8f" providerId="LiveId" clId="{D10C37F9-2D08-4B3E-9F98-9E9E5C636EAE}" dt="2022-06-10T07:46:17.869" v="249"/>
        <pc:sldMkLst>
          <pc:docMk/>
          <pc:sldMk cId="743372294" sldId="326"/>
        </pc:sldMkLst>
      </pc:sldChg>
      <pc:sldChg chg="add">
        <pc:chgData name="Manish Sharma" userId="b799adb9ba789c8f" providerId="LiveId" clId="{D10C37F9-2D08-4B3E-9F98-9E9E5C636EAE}" dt="2022-06-10T07:33:30.365" v="248"/>
        <pc:sldMkLst>
          <pc:docMk/>
          <pc:sldMk cId="1562318406" sldId="327"/>
        </pc:sldMkLst>
      </pc:sldChg>
      <pc:sldChg chg="addSp delSp modSp new mod">
        <pc:chgData name="Manish Sharma" userId="b799adb9ba789c8f" providerId="LiveId" clId="{D10C37F9-2D08-4B3E-9F98-9E9E5C636EAE}" dt="2022-06-09T04:19:10.209" v="16" actId="20577"/>
        <pc:sldMkLst>
          <pc:docMk/>
          <pc:sldMk cId="2542386510" sldId="340"/>
        </pc:sldMkLst>
        <pc:spChg chg="del">
          <ac:chgData name="Manish Sharma" userId="b799adb9ba789c8f" providerId="LiveId" clId="{D10C37F9-2D08-4B3E-9F98-9E9E5C636EAE}" dt="2022-06-09T04:14:12.737" v="1" actId="478"/>
          <ac:spMkLst>
            <pc:docMk/>
            <pc:sldMk cId="2542386510" sldId="340"/>
            <ac:spMk id="2" creationId="{A7638B50-66F5-8AEB-A898-44AAA0050198}"/>
          </ac:spMkLst>
        </pc:spChg>
        <pc:spChg chg="del">
          <ac:chgData name="Manish Sharma" userId="b799adb9ba789c8f" providerId="LiveId" clId="{D10C37F9-2D08-4B3E-9F98-9E9E5C636EAE}" dt="2022-06-09T04:14:12.737" v="1" actId="478"/>
          <ac:spMkLst>
            <pc:docMk/>
            <pc:sldMk cId="2542386510" sldId="340"/>
            <ac:spMk id="3" creationId="{212C062D-D251-3387-A757-1FFEF5A3A085}"/>
          </ac:spMkLst>
        </pc:spChg>
        <pc:spChg chg="add mod">
          <ac:chgData name="Manish Sharma" userId="b799adb9ba789c8f" providerId="LiveId" clId="{D10C37F9-2D08-4B3E-9F98-9E9E5C636EAE}" dt="2022-06-09T04:14:29.593" v="2"/>
          <ac:spMkLst>
            <pc:docMk/>
            <pc:sldMk cId="2542386510" sldId="340"/>
            <ac:spMk id="4" creationId="{65D8CE02-C335-A048-1917-8DF37455E64D}"/>
          </ac:spMkLst>
        </pc:spChg>
        <pc:spChg chg="add mod">
          <ac:chgData name="Manish Sharma" userId="b799adb9ba789c8f" providerId="LiveId" clId="{D10C37F9-2D08-4B3E-9F98-9E9E5C636EAE}" dt="2022-06-09T04:14:29.593" v="2"/>
          <ac:spMkLst>
            <pc:docMk/>
            <pc:sldMk cId="2542386510" sldId="340"/>
            <ac:spMk id="5" creationId="{0B8D099C-486C-9AD1-751C-65E626F3411C}"/>
          </ac:spMkLst>
        </pc:spChg>
        <pc:spChg chg="add mod">
          <ac:chgData name="Manish Sharma" userId="b799adb9ba789c8f" providerId="LiveId" clId="{D10C37F9-2D08-4B3E-9F98-9E9E5C636EAE}" dt="2022-06-09T04:14:45.985" v="3"/>
          <ac:spMkLst>
            <pc:docMk/>
            <pc:sldMk cId="2542386510" sldId="340"/>
            <ac:spMk id="6" creationId="{7B64340C-3E91-8BD7-1A13-025C6370C94F}"/>
          </ac:spMkLst>
        </pc:spChg>
        <pc:spChg chg="add mod">
          <ac:chgData name="Manish Sharma" userId="b799adb9ba789c8f" providerId="LiveId" clId="{D10C37F9-2D08-4B3E-9F98-9E9E5C636EAE}" dt="2022-06-09T04:15:07.370" v="4"/>
          <ac:spMkLst>
            <pc:docMk/>
            <pc:sldMk cId="2542386510" sldId="340"/>
            <ac:spMk id="7" creationId="{15BC1A1C-A8AC-D910-981B-4E083AC97677}"/>
          </ac:spMkLst>
        </pc:spChg>
        <pc:spChg chg="add mod">
          <ac:chgData name="Manish Sharma" userId="b799adb9ba789c8f" providerId="LiveId" clId="{D10C37F9-2D08-4B3E-9F98-9E9E5C636EAE}" dt="2022-06-09T04:15:07.370" v="4"/>
          <ac:spMkLst>
            <pc:docMk/>
            <pc:sldMk cId="2542386510" sldId="340"/>
            <ac:spMk id="8" creationId="{08F485ED-7E6F-CBE5-74C8-F7022DB40492}"/>
          </ac:spMkLst>
        </pc:spChg>
        <pc:spChg chg="add mod">
          <ac:chgData name="Manish Sharma" userId="b799adb9ba789c8f" providerId="LiveId" clId="{D10C37F9-2D08-4B3E-9F98-9E9E5C636EAE}" dt="2022-06-09T04:15:07.370" v="4"/>
          <ac:spMkLst>
            <pc:docMk/>
            <pc:sldMk cId="2542386510" sldId="340"/>
            <ac:spMk id="9" creationId="{D6A390ED-EB6F-9284-5CA8-1C16E3A6FFC2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0" creationId="{23141CFE-355F-7F7F-BA27-257DEA5ED009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1" creationId="{54B4A7F8-4D16-9FEA-D593-1DDC978A475B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2" creationId="{5E1A6188-E919-15CE-5159-A363635BD440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3" creationId="{3ABA86A9-90B5-59C3-0EEB-F1FAC3B8223C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4" creationId="{3DD25454-63C6-2300-8ABC-CADA468F2561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5" creationId="{D70E1BAD-21D6-E76C-18A0-BCC20C11956E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6" creationId="{71832FED-AA4D-54AF-ACC7-42BAD0453546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7" creationId="{72461230-E7FB-1DBF-F9AA-D1999E5D7B48}"/>
          </ac:spMkLst>
        </pc:spChg>
        <pc:spChg chg="add mod">
          <ac:chgData name="Manish Sharma" userId="b799adb9ba789c8f" providerId="LiveId" clId="{D10C37F9-2D08-4B3E-9F98-9E9E5C636EAE}" dt="2022-06-09T04:19:10.209" v="16" actId="20577"/>
          <ac:spMkLst>
            <pc:docMk/>
            <pc:sldMk cId="2542386510" sldId="340"/>
            <ac:spMk id="18" creationId="{33987765-33C8-84D5-8FC6-448D0033E546}"/>
          </ac:spMkLst>
        </pc:spChg>
        <pc:spChg chg="add mod">
          <ac:chgData name="Manish Sharma" userId="b799adb9ba789c8f" providerId="LiveId" clId="{D10C37F9-2D08-4B3E-9F98-9E9E5C636EAE}" dt="2022-06-09T04:19:05.540" v="13" actId="20577"/>
          <ac:spMkLst>
            <pc:docMk/>
            <pc:sldMk cId="2542386510" sldId="340"/>
            <ac:spMk id="19" creationId="{CB04A768-4D4A-845C-2A5C-A16513A5DE82}"/>
          </ac:spMkLst>
        </pc:spChg>
      </pc:sldChg>
      <pc:sldChg chg="addSp delSp modSp new mod">
        <pc:chgData name="Manish Sharma" userId="b799adb9ba789c8f" providerId="LiveId" clId="{D10C37F9-2D08-4B3E-9F98-9E9E5C636EAE}" dt="2022-06-09T05:33:16.229" v="34" actId="1076"/>
        <pc:sldMkLst>
          <pc:docMk/>
          <pc:sldMk cId="2561073876" sldId="341"/>
        </pc:sldMkLst>
        <pc:spChg chg="del">
          <ac:chgData name="Manish Sharma" userId="b799adb9ba789c8f" providerId="LiveId" clId="{D10C37F9-2D08-4B3E-9F98-9E9E5C636EAE}" dt="2022-06-09T04:19:43.757" v="18" actId="478"/>
          <ac:spMkLst>
            <pc:docMk/>
            <pc:sldMk cId="2561073876" sldId="341"/>
            <ac:spMk id="2" creationId="{3E188D09-D595-3D78-79F3-4D0C41B47D77}"/>
          </ac:spMkLst>
        </pc:spChg>
        <pc:spChg chg="del">
          <ac:chgData name="Manish Sharma" userId="b799adb9ba789c8f" providerId="LiveId" clId="{D10C37F9-2D08-4B3E-9F98-9E9E5C636EAE}" dt="2022-06-09T04:19:43.757" v="18" actId="478"/>
          <ac:spMkLst>
            <pc:docMk/>
            <pc:sldMk cId="2561073876" sldId="341"/>
            <ac:spMk id="3" creationId="{1070B6F0-849E-8DFD-B651-7525AE889243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4" creationId="{1A8A9570-651B-51A9-2572-4DEE7338C84E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5" creationId="{69B3AB90-3C66-5020-7919-1A163EE66A49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6" creationId="{C20AEC92-9DC7-6DA8-6A3C-6F1A01C4C11A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7" creationId="{8DC1056F-ECCA-C864-830F-FA10804BB085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9" creationId="{EA00F428-2955-212B-2421-3FE7559E53CD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1" creationId="{DBDD2ACA-2415-FFC1-B43E-E5FE1EF79747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3" creationId="{B8DCBF08-9AC9-20AE-7EFF-47B61B3C3E25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4" creationId="{5FEAA005-7A4F-5843-8FE4-4702E641CCE5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6" creationId="{0B9B6ABE-46E0-CF32-A7D6-2020A3806BB9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17" creationId="{68903E04-6BA9-7414-486B-A54B8EB3345E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18" creationId="{16338F6C-8633-F0DB-8297-223CC84E74BE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19" creationId="{F5944A70-AFBE-9F5B-D2ED-BF8FC0296251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0" creationId="{CA85AD28-10A5-25FF-F21E-95A4665AC8AD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2" creationId="{904DE00A-6BE0-4ADD-598E-DAC8F2341621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4" creationId="{468593D2-5E22-D2AB-54FE-3A103A0D4C51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6" creationId="{4614B5DC-C52F-3BE2-250B-DF48CA27B758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7" creationId="{35A3A814-84EA-4531-3199-BC00E099685D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9" creationId="{0BBBD26F-C4FC-AF86-FDF9-834DE29EFD7D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30" creationId="{224993EB-F85F-B568-3750-8F1DC8228F01}"/>
          </ac:spMkLst>
        </pc:spChg>
        <pc:spChg chg="add mod">
          <ac:chgData name="Manish Sharma" userId="b799adb9ba789c8f" providerId="LiveId" clId="{D10C37F9-2D08-4B3E-9F98-9E9E5C636EAE}" dt="2022-06-09T05:33:00.363" v="33"/>
          <ac:spMkLst>
            <pc:docMk/>
            <pc:sldMk cId="2561073876" sldId="341"/>
            <ac:spMk id="31" creationId="{22075DC4-F2CD-500C-7E71-6174B64A5203}"/>
          </ac:spMkLst>
        </pc:sp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8" creationId="{AF0D2276-5F1E-2918-0C9F-3FB6ECA7EAC4}"/>
          </ac:cxnSpMkLst>
        </pc:cxn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10" creationId="{7D2D035D-4D05-A8A6-9625-2355BE7B93EE}"/>
          </ac:cxnSpMkLst>
        </pc:cxn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12" creationId="{98BAFE4B-321D-6491-E5B5-F6C6444BFA5E}"/>
          </ac:cxnSpMkLst>
        </pc:cxn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15" creationId="{48EF03A6-FCA4-0F6A-5714-C117B114442F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1" creationId="{D6D44A9F-EAD4-EE1C-9AF7-440DE3BF63B9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3" creationId="{0D06FF48-5E8B-B598-6F8D-0D9E2E6DD724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5" creationId="{E750D84E-1ECB-27AF-4959-3DF56F5DE20D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8" creationId="{77C32497-9746-6758-D095-4B61181D89CB}"/>
          </ac:cxnSpMkLst>
        </pc:cxnChg>
      </pc:sldChg>
      <pc:sldChg chg="modSp new mod">
        <pc:chgData name="Manish Sharma" userId="b799adb9ba789c8f" providerId="LiveId" clId="{D10C37F9-2D08-4B3E-9F98-9E9E5C636EAE}" dt="2022-06-09T04:45:11.116" v="23"/>
        <pc:sldMkLst>
          <pc:docMk/>
          <pc:sldMk cId="2776938112" sldId="342"/>
        </pc:sldMkLst>
        <pc:spChg chg="mod">
          <ac:chgData name="Manish Sharma" userId="b799adb9ba789c8f" providerId="LiveId" clId="{D10C37F9-2D08-4B3E-9F98-9E9E5C636EAE}" dt="2022-06-09T04:29:35.577" v="21"/>
          <ac:spMkLst>
            <pc:docMk/>
            <pc:sldMk cId="2776938112" sldId="342"/>
            <ac:spMk id="2" creationId="{62FC18C4-3290-3D2C-C5CA-47CA5FE00614}"/>
          </ac:spMkLst>
        </pc:spChg>
        <pc:spChg chg="mod">
          <ac:chgData name="Manish Sharma" userId="b799adb9ba789c8f" providerId="LiveId" clId="{D10C37F9-2D08-4B3E-9F98-9E9E5C636EAE}" dt="2022-06-09T04:45:11.116" v="23"/>
          <ac:spMkLst>
            <pc:docMk/>
            <pc:sldMk cId="2776938112" sldId="342"/>
            <ac:spMk id="3" creationId="{202C4CA0-1793-4C22-9606-A23F8E597CE6}"/>
          </ac:spMkLst>
        </pc:spChg>
      </pc:sldChg>
      <pc:sldChg chg="add">
        <pc:chgData name="Manish Sharma" userId="b799adb9ba789c8f" providerId="LiveId" clId="{D10C37F9-2D08-4B3E-9F98-9E9E5C636EAE}" dt="2022-06-09T05:07:46.631" v="24"/>
        <pc:sldMkLst>
          <pc:docMk/>
          <pc:sldMk cId="3993440468" sldId="343"/>
        </pc:sldMkLst>
      </pc:sldChg>
      <pc:sldChg chg="new del">
        <pc:chgData name="Manish Sharma" userId="b799adb9ba789c8f" providerId="LiveId" clId="{D10C37F9-2D08-4B3E-9F98-9E9E5C636EAE}" dt="2022-06-09T05:09:27.624" v="27" actId="47"/>
        <pc:sldMkLst>
          <pc:docMk/>
          <pc:sldMk cId="723900887" sldId="344"/>
        </pc:sldMkLst>
      </pc:sldChg>
      <pc:sldChg chg="add">
        <pc:chgData name="Manish Sharma" userId="b799adb9ba789c8f" providerId="LiveId" clId="{D10C37F9-2D08-4B3E-9F98-9E9E5C636EAE}" dt="2022-06-09T05:09:25.628" v="26"/>
        <pc:sldMkLst>
          <pc:docMk/>
          <pc:sldMk cId="4180571744" sldId="345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995173291" sldId="346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2033417303" sldId="347"/>
        </pc:sldMkLst>
      </pc:sldChg>
      <pc:sldChg chg="modSp new mod">
        <pc:chgData name="Manish Sharma" userId="b799adb9ba789c8f" providerId="LiveId" clId="{D10C37F9-2D08-4B3E-9F98-9E9E5C636EAE}" dt="2022-06-09T11:05:18.403" v="240" actId="20577"/>
        <pc:sldMkLst>
          <pc:docMk/>
          <pc:sldMk cId="3813401604" sldId="348"/>
        </pc:sldMkLst>
        <pc:spChg chg="mod">
          <ac:chgData name="Manish Sharma" userId="b799adb9ba789c8f" providerId="LiveId" clId="{D10C37F9-2D08-4B3E-9F98-9E9E5C636EAE}" dt="2022-06-09T11:02:40.426" v="98" actId="20577"/>
          <ac:spMkLst>
            <pc:docMk/>
            <pc:sldMk cId="3813401604" sldId="348"/>
            <ac:spMk id="2" creationId="{66961DA8-83BA-A6B5-2C08-E6AFA0E71421}"/>
          </ac:spMkLst>
        </pc:spChg>
        <pc:spChg chg="mod">
          <ac:chgData name="Manish Sharma" userId="b799adb9ba789c8f" providerId="LiveId" clId="{D10C37F9-2D08-4B3E-9F98-9E9E5C636EAE}" dt="2022-06-09T11:05:18.403" v="240" actId="20577"/>
          <ac:spMkLst>
            <pc:docMk/>
            <pc:sldMk cId="3813401604" sldId="348"/>
            <ac:spMk id="3" creationId="{5D85F295-DC90-6AAF-F01D-5F34C3200302}"/>
          </ac:spMkLst>
        </pc:spChg>
      </pc:sldChg>
      <pc:sldChg chg="add">
        <pc:chgData name="Manish Sharma" userId="b799adb9ba789c8f" providerId="LiveId" clId="{D10C37F9-2D08-4B3E-9F98-9E9E5C636EAE}" dt="2022-06-10T10:18:21.793" v="253"/>
        <pc:sldMkLst>
          <pc:docMk/>
          <pc:sldMk cId="3787089593" sldId="358"/>
        </pc:sldMkLst>
      </pc:sldChg>
      <pc:sldChg chg="add">
        <pc:chgData name="Manish Sharma" userId="b799adb9ba789c8f" providerId="LiveId" clId="{D10C37F9-2D08-4B3E-9F98-9E9E5C636EAE}" dt="2022-06-10T10:18:21.793" v="253"/>
        <pc:sldMkLst>
          <pc:docMk/>
          <pc:sldMk cId="945998607" sldId="359"/>
        </pc:sldMkLst>
      </pc:sldChg>
      <pc:sldChg chg="modSp add mod">
        <pc:chgData name="Manish Sharma" userId="b799adb9ba789c8f" providerId="LiveId" clId="{D10C37F9-2D08-4B3E-9F98-9E9E5C636EAE}" dt="2022-06-10T10:20:15.050" v="255" actId="113"/>
        <pc:sldMkLst>
          <pc:docMk/>
          <pc:sldMk cId="972214110" sldId="360"/>
        </pc:sldMkLst>
        <pc:spChg chg="mod">
          <ac:chgData name="Manish Sharma" userId="b799adb9ba789c8f" providerId="LiveId" clId="{D10C37F9-2D08-4B3E-9F98-9E9E5C636EAE}" dt="2022-06-10T10:20:15.050" v="255" actId="113"/>
          <ac:spMkLst>
            <pc:docMk/>
            <pc:sldMk cId="972214110" sldId="360"/>
            <ac:spMk id="3" creationId="{2041B854-E941-442F-BCFC-BDC1F7F4FC04}"/>
          </ac:spMkLst>
        </pc:spChg>
      </pc:sldChg>
      <pc:sldChg chg="add">
        <pc:chgData name="Manish Sharma" userId="b799adb9ba789c8f" providerId="LiveId" clId="{D10C37F9-2D08-4B3E-9F98-9E9E5C636EAE}" dt="2022-06-10T10:42:01.397" v="256"/>
        <pc:sldMkLst>
          <pc:docMk/>
          <pc:sldMk cId="3959681348" sldId="362"/>
        </pc:sldMkLst>
      </pc:sldChg>
      <pc:sldChg chg="add">
        <pc:chgData name="Manish Sharma" userId="b799adb9ba789c8f" providerId="LiveId" clId="{D10C37F9-2D08-4B3E-9F98-9E9E5C636EAE}" dt="2022-06-10T11:29:44.202" v="696"/>
        <pc:sldMkLst>
          <pc:docMk/>
          <pc:sldMk cId="3963583470" sldId="363"/>
        </pc:sldMkLst>
      </pc:sldChg>
      <pc:sldChg chg="add">
        <pc:chgData name="Manish Sharma" userId="b799adb9ba789c8f" providerId="LiveId" clId="{D10C37F9-2D08-4B3E-9F98-9E9E5C636EAE}" dt="2022-06-10T10:00:30.594" v="251"/>
        <pc:sldMkLst>
          <pc:docMk/>
          <pc:sldMk cId="3826694408" sldId="430"/>
        </pc:sldMkLst>
      </pc:sldChg>
      <pc:sldChg chg="addSp delSp modSp new mod">
        <pc:chgData name="Manish Sharma" userId="b799adb9ba789c8f" providerId="LiveId" clId="{D10C37F9-2D08-4B3E-9F98-9E9E5C636EAE}" dt="2022-06-10T10:46:46.169" v="305" actId="1076"/>
        <pc:sldMkLst>
          <pc:docMk/>
          <pc:sldMk cId="1918785350" sldId="431"/>
        </pc:sldMkLst>
        <pc:spChg chg="del">
          <ac:chgData name="Manish Sharma" userId="b799adb9ba789c8f" providerId="LiveId" clId="{D10C37F9-2D08-4B3E-9F98-9E9E5C636EAE}" dt="2022-06-10T10:42:51.386" v="258" actId="478"/>
          <ac:spMkLst>
            <pc:docMk/>
            <pc:sldMk cId="1918785350" sldId="431"/>
            <ac:spMk id="2" creationId="{E2500D22-BF1A-424A-B9EE-90375D326BEB}"/>
          </ac:spMkLst>
        </pc:spChg>
        <pc:spChg chg="del">
          <ac:chgData name="Manish Sharma" userId="b799adb9ba789c8f" providerId="LiveId" clId="{D10C37F9-2D08-4B3E-9F98-9E9E5C636EAE}" dt="2022-06-10T10:42:51.386" v="258" actId="478"/>
          <ac:spMkLst>
            <pc:docMk/>
            <pc:sldMk cId="1918785350" sldId="431"/>
            <ac:spMk id="3" creationId="{E35F8BCB-29B9-4455-46A2-53335082FC1A}"/>
          </ac:spMkLst>
        </pc:spChg>
        <pc:spChg chg="add mod">
          <ac:chgData name="Manish Sharma" userId="b799adb9ba789c8f" providerId="LiveId" clId="{D10C37F9-2D08-4B3E-9F98-9E9E5C636EAE}" dt="2022-06-10T10:43:01.819" v="259"/>
          <ac:spMkLst>
            <pc:docMk/>
            <pc:sldMk cId="1918785350" sldId="431"/>
            <ac:spMk id="4" creationId="{4FBEC540-ECDC-DB58-6BE9-0BA37EAFB19C}"/>
          </ac:spMkLst>
        </pc:spChg>
        <pc:spChg chg="add mod">
          <ac:chgData name="Manish Sharma" userId="b799adb9ba789c8f" providerId="LiveId" clId="{D10C37F9-2D08-4B3E-9F98-9E9E5C636EAE}" dt="2022-06-10T10:43:01.819" v="259"/>
          <ac:spMkLst>
            <pc:docMk/>
            <pc:sldMk cId="1918785350" sldId="431"/>
            <ac:spMk id="6" creationId="{2A250A11-8B3D-F95B-9ABB-98B8797B5B29}"/>
          </ac:spMkLst>
        </pc:spChg>
        <pc:spChg chg="add mod">
          <ac:chgData name="Manish Sharma" userId="b799adb9ba789c8f" providerId="LiveId" clId="{D10C37F9-2D08-4B3E-9F98-9E9E5C636EAE}" dt="2022-06-10T10:43:01.819" v="259"/>
          <ac:spMkLst>
            <pc:docMk/>
            <pc:sldMk cId="1918785350" sldId="431"/>
            <ac:spMk id="7" creationId="{6C04B194-D337-8C3C-6B45-3C1DA0244243}"/>
          </ac:spMkLst>
        </pc:spChg>
        <pc:spChg chg="add mod">
          <ac:chgData name="Manish Sharma" userId="b799adb9ba789c8f" providerId="LiveId" clId="{D10C37F9-2D08-4B3E-9F98-9E9E5C636EAE}" dt="2022-06-10T10:43:32.925" v="275" actId="1076"/>
          <ac:spMkLst>
            <pc:docMk/>
            <pc:sldMk cId="1918785350" sldId="431"/>
            <ac:spMk id="8" creationId="{A8448817-2EF7-DED5-C31D-F8AB70584B43}"/>
          </ac:spMkLst>
        </pc:spChg>
        <pc:spChg chg="add mod">
          <ac:chgData name="Manish Sharma" userId="b799adb9ba789c8f" providerId="LiveId" clId="{D10C37F9-2D08-4B3E-9F98-9E9E5C636EAE}" dt="2022-06-10T10:43:43.552" v="276"/>
          <ac:spMkLst>
            <pc:docMk/>
            <pc:sldMk cId="1918785350" sldId="431"/>
            <ac:spMk id="10" creationId="{61DD16CA-E6BB-F5B2-6F3D-EE96EF1B33A8}"/>
          </ac:spMkLst>
        </pc:spChg>
        <pc:spChg chg="add mod">
          <ac:chgData name="Manish Sharma" userId="b799adb9ba789c8f" providerId="LiveId" clId="{D10C37F9-2D08-4B3E-9F98-9E9E5C636EAE}" dt="2022-06-10T10:43:43.552" v="276"/>
          <ac:spMkLst>
            <pc:docMk/>
            <pc:sldMk cId="1918785350" sldId="431"/>
            <ac:spMk id="11" creationId="{A37DCC47-003D-60F6-1A9F-7FD373E79B4A}"/>
          </ac:spMkLst>
        </pc:spChg>
        <pc:spChg chg="add mod">
          <ac:chgData name="Manish Sharma" userId="b799adb9ba789c8f" providerId="LiveId" clId="{D10C37F9-2D08-4B3E-9F98-9E9E5C636EAE}" dt="2022-06-10T10:44:05.282" v="277"/>
          <ac:spMkLst>
            <pc:docMk/>
            <pc:sldMk cId="1918785350" sldId="431"/>
            <ac:spMk id="13" creationId="{51DEEF53-7F00-A82E-6175-0B62954FE448}"/>
          </ac:spMkLst>
        </pc:spChg>
        <pc:spChg chg="add mod">
          <ac:chgData name="Manish Sharma" userId="b799adb9ba789c8f" providerId="LiveId" clId="{D10C37F9-2D08-4B3E-9F98-9E9E5C636EAE}" dt="2022-06-10T10:44:05.282" v="277"/>
          <ac:spMkLst>
            <pc:docMk/>
            <pc:sldMk cId="1918785350" sldId="431"/>
            <ac:spMk id="14" creationId="{0FDF58FD-2BB0-7C1C-2247-F1CBE3EA98B0}"/>
          </ac:spMkLst>
        </pc:spChg>
        <pc:spChg chg="add mod">
          <ac:chgData name="Manish Sharma" userId="b799adb9ba789c8f" providerId="LiveId" clId="{D10C37F9-2D08-4B3E-9F98-9E9E5C636EAE}" dt="2022-06-10T10:44:16.592" v="278"/>
          <ac:spMkLst>
            <pc:docMk/>
            <pc:sldMk cId="1918785350" sldId="431"/>
            <ac:spMk id="15" creationId="{9DBF22B1-656D-8258-0252-BEB79F913831}"/>
          </ac:spMkLst>
        </pc:spChg>
        <pc:spChg chg="add mod">
          <ac:chgData name="Manish Sharma" userId="b799adb9ba789c8f" providerId="LiveId" clId="{D10C37F9-2D08-4B3E-9F98-9E9E5C636EAE}" dt="2022-06-10T10:44:29.521" v="279"/>
          <ac:spMkLst>
            <pc:docMk/>
            <pc:sldMk cId="1918785350" sldId="431"/>
            <ac:spMk id="17" creationId="{6C872A65-67A4-F8CC-60D6-645EEBD2F831}"/>
          </ac:spMkLst>
        </pc:spChg>
        <pc:spChg chg="add mod">
          <ac:chgData name="Manish Sharma" userId="b799adb9ba789c8f" providerId="LiveId" clId="{D10C37F9-2D08-4B3E-9F98-9E9E5C636EAE}" dt="2022-06-10T10:44:29.521" v="279"/>
          <ac:spMkLst>
            <pc:docMk/>
            <pc:sldMk cId="1918785350" sldId="431"/>
            <ac:spMk id="19" creationId="{D63D2DCE-89B6-CF9E-80F2-283B44B81D65}"/>
          </ac:spMkLst>
        </pc:spChg>
        <pc:spChg chg="add mod">
          <ac:chgData name="Manish Sharma" userId="b799adb9ba789c8f" providerId="LiveId" clId="{D10C37F9-2D08-4B3E-9F98-9E9E5C636EAE}" dt="2022-06-10T10:44:41.139" v="280"/>
          <ac:spMkLst>
            <pc:docMk/>
            <pc:sldMk cId="1918785350" sldId="431"/>
            <ac:spMk id="20" creationId="{DD807064-7A4D-8563-F87A-69DE44D16511}"/>
          </ac:spMkLst>
        </pc:spChg>
        <pc:spChg chg="add mod">
          <ac:chgData name="Manish Sharma" userId="b799adb9ba789c8f" providerId="LiveId" clId="{D10C37F9-2D08-4B3E-9F98-9E9E5C636EAE}" dt="2022-06-10T10:45:19.178" v="281"/>
          <ac:spMkLst>
            <pc:docMk/>
            <pc:sldMk cId="1918785350" sldId="431"/>
            <ac:spMk id="24" creationId="{A08B9B41-0D92-630C-7246-8868D2049291}"/>
          </ac:spMkLst>
        </pc:spChg>
        <pc:spChg chg="add mod">
          <ac:chgData name="Manish Sharma" userId="b799adb9ba789c8f" providerId="LiveId" clId="{D10C37F9-2D08-4B3E-9F98-9E9E5C636EAE}" dt="2022-06-10T10:45:24.856" v="282" actId="1076"/>
          <ac:spMkLst>
            <pc:docMk/>
            <pc:sldMk cId="1918785350" sldId="431"/>
            <ac:spMk id="25" creationId="{52E09495-81D5-0B31-3486-BA1DD5BE42D8}"/>
          </ac:spMkLst>
        </pc:spChg>
        <pc:spChg chg="add mod">
          <ac:chgData name="Manish Sharma" userId="b799adb9ba789c8f" providerId="LiveId" clId="{D10C37F9-2D08-4B3E-9F98-9E9E5C636EAE}" dt="2022-06-10T10:45:35.888" v="283"/>
          <ac:spMkLst>
            <pc:docMk/>
            <pc:sldMk cId="1918785350" sldId="431"/>
            <ac:spMk id="27" creationId="{472AC864-0712-F79B-4055-6F1713D5E698}"/>
          </ac:spMkLst>
        </pc:spChg>
        <pc:spChg chg="add mod">
          <ac:chgData name="Manish Sharma" userId="b799adb9ba789c8f" providerId="LiveId" clId="{D10C37F9-2D08-4B3E-9F98-9E9E5C636EAE}" dt="2022-06-10T10:45:35.888" v="283"/>
          <ac:spMkLst>
            <pc:docMk/>
            <pc:sldMk cId="1918785350" sldId="431"/>
            <ac:spMk id="28" creationId="{62BC6ECE-3C84-DCBA-E974-BF40C16CC7E4}"/>
          </ac:spMkLst>
        </pc:spChg>
        <pc:spChg chg="add mod">
          <ac:chgData name="Manish Sharma" userId="b799adb9ba789c8f" providerId="LiveId" clId="{D10C37F9-2D08-4B3E-9F98-9E9E5C636EAE}" dt="2022-06-10T10:45:51.300" v="284"/>
          <ac:spMkLst>
            <pc:docMk/>
            <pc:sldMk cId="1918785350" sldId="431"/>
            <ac:spMk id="29" creationId="{B5B300AB-C65E-0E83-A39D-9080DA0A42DE}"/>
          </ac:spMkLst>
        </pc:spChg>
        <pc:spChg chg="add mod">
          <ac:chgData name="Manish Sharma" userId="b799adb9ba789c8f" providerId="LiveId" clId="{D10C37F9-2D08-4B3E-9F98-9E9E5C636EAE}" dt="2022-06-10T10:46:09.121" v="286" actId="1076"/>
          <ac:spMkLst>
            <pc:docMk/>
            <pc:sldMk cId="1918785350" sldId="431"/>
            <ac:spMk id="30" creationId="{4D1F6E07-C942-F689-5392-BB33099AF484}"/>
          </ac:spMkLst>
        </pc:spChg>
        <pc:spChg chg="add mod">
          <ac:chgData name="Manish Sharma" userId="b799adb9ba789c8f" providerId="LiveId" clId="{D10C37F9-2D08-4B3E-9F98-9E9E5C636EAE}" dt="2022-06-10T10:46:46.169" v="305" actId="1076"/>
          <ac:spMkLst>
            <pc:docMk/>
            <pc:sldMk cId="1918785350" sldId="431"/>
            <ac:spMk id="31" creationId="{20539268-E880-CC77-2D08-237B16D16425}"/>
          </ac:spMkLst>
        </pc:spChg>
        <pc:cxnChg chg="add mod">
          <ac:chgData name="Manish Sharma" userId="b799adb9ba789c8f" providerId="LiveId" clId="{D10C37F9-2D08-4B3E-9F98-9E9E5C636EAE}" dt="2022-06-10T10:43:01.819" v="259"/>
          <ac:cxnSpMkLst>
            <pc:docMk/>
            <pc:sldMk cId="1918785350" sldId="431"/>
            <ac:cxnSpMk id="5" creationId="{714BEAEE-73DF-7E83-6939-EEEC823EBB5C}"/>
          </ac:cxnSpMkLst>
        </pc:cxnChg>
        <pc:cxnChg chg="add mod">
          <ac:chgData name="Manish Sharma" userId="b799adb9ba789c8f" providerId="LiveId" clId="{D10C37F9-2D08-4B3E-9F98-9E9E5C636EAE}" dt="2022-06-10T10:43:43.552" v="276"/>
          <ac:cxnSpMkLst>
            <pc:docMk/>
            <pc:sldMk cId="1918785350" sldId="431"/>
            <ac:cxnSpMk id="9" creationId="{EF601F36-5CD2-5F61-A4B8-7E71AA84500E}"/>
          </ac:cxnSpMkLst>
        </pc:cxnChg>
        <pc:cxnChg chg="add mod">
          <ac:chgData name="Manish Sharma" userId="b799adb9ba789c8f" providerId="LiveId" clId="{D10C37F9-2D08-4B3E-9F98-9E9E5C636EAE}" dt="2022-06-10T10:44:05.282" v="277"/>
          <ac:cxnSpMkLst>
            <pc:docMk/>
            <pc:sldMk cId="1918785350" sldId="431"/>
            <ac:cxnSpMk id="12" creationId="{CCEFC444-1519-03DC-D4D2-EAA866F438C3}"/>
          </ac:cxnSpMkLst>
        </pc:cxnChg>
        <pc:cxnChg chg="add mod">
          <ac:chgData name="Manish Sharma" userId="b799adb9ba789c8f" providerId="LiveId" clId="{D10C37F9-2D08-4B3E-9F98-9E9E5C636EAE}" dt="2022-06-10T10:44:16.592" v="278"/>
          <ac:cxnSpMkLst>
            <pc:docMk/>
            <pc:sldMk cId="1918785350" sldId="431"/>
            <ac:cxnSpMk id="16" creationId="{35419643-A5DD-6275-81A5-166698038CC2}"/>
          </ac:cxnSpMkLst>
        </pc:cxnChg>
        <pc:cxnChg chg="add mod">
          <ac:chgData name="Manish Sharma" userId="b799adb9ba789c8f" providerId="LiveId" clId="{D10C37F9-2D08-4B3E-9F98-9E9E5C636EAE}" dt="2022-06-10T10:44:29.521" v="279"/>
          <ac:cxnSpMkLst>
            <pc:docMk/>
            <pc:sldMk cId="1918785350" sldId="431"/>
            <ac:cxnSpMk id="18" creationId="{A6AD221F-131D-7836-1A86-0F5FB5FE51DE}"/>
          </ac:cxnSpMkLst>
        </pc:cxnChg>
        <pc:cxnChg chg="add mod">
          <ac:chgData name="Manish Sharma" userId="b799adb9ba789c8f" providerId="LiveId" clId="{D10C37F9-2D08-4B3E-9F98-9E9E5C636EAE}" dt="2022-06-10T10:44:41.139" v="280"/>
          <ac:cxnSpMkLst>
            <pc:docMk/>
            <pc:sldMk cId="1918785350" sldId="431"/>
            <ac:cxnSpMk id="21" creationId="{95AB0466-B755-6624-2379-D34651915E24}"/>
          </ac:cxnSpMkLst>
        </pc:cxnChg>
        <pc:cxnChg chg="add mod">
          <ac:chgData name="Manish Sharma" userId="b799adb9ba789c8f" providerId="LiveId" clId="{D10C37F9-2D08-4B3E-9F98-9E9E5C636EAE}" dt="2022-06-10T10:44:41.139" v="280"/>
          <ac:cxnSpMkLst>
            <pc:docMk/>
            <pc:sldMk cId="1918785350" sldId="431"/>
            <ac:cxnSpMk id="22" creationId="{B90BF20F-3B75-03D7-6B21-2A948A6054E0}"/>
          </ac:cxnSpMkLst>
        </pc:cxnChg>
        <pc:cxnChg chg="add mod">
          <ac:chgData name="Manish Sharma" userId="b799adb9ba789c8f" providerId="LiveId" clId="{D10C37F9-2D08-4B3E-9F98-9E9E5C636EAE}" dt="2022-06-10T10:44:41.139" v="280"/>
          <ac:cxnSpMkLst>
            <pc:docMk/>
            <pc:sldMk cId="1918785350" sldId="431"/>
            <ac:cxnSpMk id="23" creationId="{9C24BDD7-B22D-C82C-AD1A-38F96AC35271}"/>
          </ac:cxnSpMkLst>
        </pc:cxnChg>
        <pc:cxnChg chg="add mod">
          <ac:chgData name="Manish Sharma" userId="b799adb9ba789c8f" providerId="LiveId" clId="{D10C37F9-2D08-4B3E-9F98-9E9E5C636EAE}" dt="2022-06-10T10:45:35.888" v="283"/>
          <ac:cxnSpMkLst>
            <pc:docMk/>
            <pc:sldMk cId="1918785350" sldId="431"/>
            <ac:cxnSpMk id="26" creationId="{66D85EC8-7FB7-9FB9-9149-C5B04F1DCA38}"/>
          </ac:cxnSpMkLst>
        </pc:cxnChg>
      </pc:sldChg>
      <pc:sldChg chg="addSp delSp modSp new mod">
        <pc:chgData name="Manish Sharma" userId="b799adb9ba789c8f" providerId="LiveId" clId="{D10C37F9-2D08-4B3E-9F98-9E9E5C636EAE}" dt="2022-06-10T11:18:40.201" v="369" actId="14100"/>
        <pc:sldMkLst>
          <pc:docMk/>
          <pc:sldMk cId="1279698673" sldId="432"/>
        </pc:sldMkLst>
        <pc:spChg chg="del">
          <ac:chgData name="Manish Sharma" userId="b799adb9ba789c8f" providerId="LiveId" clId="{D10C37F9-2D08-4B3E-9F98-9E9E5C636EAE}" dt="2022-06-10T11:17:58.414" v="307" actId="478"/>
          <ac:spMkLst>
            <pc:docMk/>
            <pc:sldMk cId="1279698673" sldId="432"/>
            <ac:spMk id="2" creationId="{11D1DF32-08BF-86F4-706D-3C635FC2F24D}"/>
          </ac:spMkLst>
        </pc:spChg>
        <pc:spChg chg="del">
          <ac:chgData name="Manish Sharma" userId="b799adb9ba789c8f" providerId="LiveId" clId="{D10C37F9-2D08-4B3E-9F98-9E9E5C636EAE}" dt="2022-06-10T11:17:58.414" v="307" actId="478"/>
          <ac:spMkLst>
            <pc:docMk/>
            <pc:sldMk cId="1279698673" sldId="432"/>
            <ac:spMk id="3" creationId="{1B3502E9-247A-F36E-14D9-B999903682B7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4" creationId="{28FBE83E-422F-E7EA-CF0D-B114D3743ECF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5" creationId="{BA3E854C-1A5E-8FA7-8162-F5DD50B75E48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6" creationId="{BCF4E889-65AD-0D77-9EAF-0B3C8713B07F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7" creationId="{B4196B72-B7AC-3F87-1BFC-8B870D811285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9" creationId="{16EE4326-D430-F774-C357-BD2F42CDD269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11" creationId="{1D5ED55F-9D2B-B5C9-92C3-8DB8B2327C42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13" creationId="{01EDE3AC-41F1-4787-0C1B-D56FF64FE5E7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14" creationId="{6FE04A0B-FE1D-E1C8-A7AB-C38FBAF7A26F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16" creationId="{292C4557-55BF-9851-B499-4874B5563A13}"/>
          </ac:spMkLst>
        </pc:spChg>
        <pc:spChg chg="add mod">
          <ac:chgData name="Manish Sharma" userId="b799adb9ba789c8f" providerId="LiveId" clId="{D10C37F9-2D08-4B3E-9F98-9E9E5C636EAE}" dt="2022-06-10T11:18:40.201" v="369" actId="14100"/>
          <ac:spMkLst>
            <pc:docMk/>
            <pc:sldMk cId="1279698673" sldId="432"/>
            <ac:spMk id="17" creationId="{0BF4A39F-C91F-9A03-F0EF-8F56DF29478B}"/>
          </ac:spMkLst>
        </pc:spChg>
        <pc:spChg chg="add del mod">
          <ac:chgData name="Manish Sharma" userId="b799adb9ba789c8f" providerId="LiveId" clId="{D10C37F9-2D08-4B3E-9F98-9E9E5C636EAE}" dt="2022-06-10T11:18:34.412" v="368" actId="478"/>
          <ac:spMkLst>
            <pc:docMk/>
            <pc:sldMk cId="1279698673" sldId="432"/>
            <ac:spMk id="18" creationId="{BCDDB52E-418F-0EAF-0DB9-93BBB7FDFEC0}"/>
          </ac:spMkLst>
        </pc:spChg>
        <pc:cxnChg chg="add mod">
          <ac:chgData name="Manish Sharma" userId="b799adb9ba789c8f" providerId="LiveId" clId="{D10C37F9-2D08-4B3E-9F98-9E9E5C636EAE}" dt="2022-06-10T11:18:04.606" v="367" actId="1037"/>
          <ac:cxnSpMkLst>
            <pc:docMk/>
            <pc:sldMk cId="1279698673" sldId="432"/>
            <ac:cxnSpMk id="8" creationId="{AEEA1D08-135F-2212-62DF-703A5F3637B0}"/>
          </ac:cxnSpMkLst>
        </pc:cxnChg>
        <pc:cxnChg chg="add mod">
          <ac:chgData name="Manish Sharma" userId="b799adb9ba789c8f" providerId="LiveId" clId="{D10C37F9-2D08-4B3E-9F98-9E9E5C636EAE}" dt="2022-06-10T11:18:04.606" v="367" actId="1037"/>
          <ac:cxnSpMkLst>
            <pc:docMk/>
            <pc:sldMk cId="1279698673" sldId="432"/>
            <ac:cxnSpMk id="10" creationId="{58729AA9-D37F-26C2-B634-64E84123A764}"/>
          </ac:cxnSpMkLst>
        </pc:cxnChg>
        <pc:cxnChg chg="add mod">
          <ac:chgData name="Manish Sharma" userId="b799adb9ba789c8f" providerId="LiveId" clId="{D10C37F9-2D08-4B3E-9F98-9E9E5C636EAE}" dt="2022-06-10T11:18:04.606" v="367" actId="1037"/>
          <ac:cxnSpMkLst>
            <pc:docMk/>
            <pc:sldMk cId="1279698673" sldId="432"/>
            <ac:cxnSpMk id="12" creationId="{1F39ED11-9FCD-0E9C-AB64-82B3784DC569}"/>
          </ac:cxnSpMkLst>
        </pc:cxnChg>
        <pc:cxnChg chg="add mod">
          <ac:chgData name="Manish Sharma" userId="b799adb9ba789c8f" providerId="LiveId" clId="{D10C37F9-2D08-4B3E-9F98-9E9E5C636EAE}" dt="2022-06-10T11:18:04.606" v="367" actId="1037"/>
          <ac:cxnSpMkLst>
            <pc:docMk/>
            <pc:sldMk cId="1279698673" sldId="432"/>
            <ac:cxnSpMk id="15" creationId="{8C33C046-9808-AEA5-BA47-2BC0E236638B}"/>
          </ac:cxnSpMkLst>
        </pc:cxnChg>
      </pc:sldChg>
      <pc:sldChg chg="modSp new mod">
        <pc:chgData name="Manish Sharma" userId="b799adb9ba789c8f" providerId="LiveId" clId="{D10C37F9-2D08-4B3E-9F98-9E9E5C636EAE}" dt="2022-06-10T11:21:27.340" v="534" actId="20577"/>
        <pc:sldMkLst>
          <pc:docMk/>
          <pc:sldMk cId="3075248080" sldId="433"/>
        </pc:sldMkLst>
        <pc:spChg chg="mod">
          <ac:chgData name="Manish Sharma" userId="b799adb9ba789c8f" providerId="LiveId" clId="{D10C37F9-2D08-4B3E-9F98-9E9E5C636EAE}" dt="2022-06-10T11:19:31.151" v="380" actId="20577"/>
          <ac:spMkLst>
            <pc:docMk/>
            <pc:sldMk cId="3075248080" sldId="433"/>
            <ac:spMk id="2" creationId="{AFDDF969-D520-CF94-0631-D98E9E67B022}"/>
          </ac:spMkLst>
        </pc:spChg>
        <pc:spChg chg="mod">
          <ac:chgData name="Manish Sharma" userId="b799adb9ba789c8f" providerId="LiveId" clId="{D10C37F9-2D08-4B3E-9F98-9E9E5C636EAE}" dt="2022-06-10T11:21:27.340" v="534" actId="20577"/>
          <ac:spMkLst>
            <pc:docMk/>
            <pc:sldMk cId="3075248080" sldId="433"/>
            <ac:spMk id="3" creationId="{73CC495C-13B4-7025-22D6-8482CB3C3140}"/>
          </ac:spMkLst>
        </pc:spChg>
      </pc:sldChg>
      <pc:sldChg chg="addSp delSp modSp new del mod">
        <pc:chgData name="Manish Sharma" userId="b799adb9ba789c8f" providerId="LiveId" clId="{D10C37F9-2D08-4B3E-9F98-9E9E5C636EAE}" dt="2022-06-10T11:27:04.318" v="695" actId="2696"/>
        <pc:sldMkLst>
          <pc:docMk/>
          <pc:sldMk cId="3253209716" sldId="434"/>
        </pc:sldMkLst>
        <pc:spChg chg="del">
          <ac:chgData name="Manish Sharma" userId="b799adb9ba789c8f" providerId="LiveId" clId="{D10C37F9-2D08-4B3E-9F98-9E9E5C636EAE}" dt="2022-06-10T11:22:36.295" v="536" actId="478"/>
          <ac:spMkLst>
            <pc:docMk/>
            <pc:sldMk cId="3253209716" sldId="434"/>
            <ac:spMk id="2" creationId="{0E15146D-278B-120F-7586-01480EA6D6D3}"/>
          </ac:spMkLst>
        </pc:spChg>
        <pc:spChg chg="del">
          <ac:chgData name="Manish Sharma" userId="b799adb9ba789c8f" providerId="LiveId" clId="{D10C37F9-2D08-4B3E-9F98-9E9E5C636EAE}" dt="2022-06-10T11:22:36.295" v="536" actId="478"/>
          <ac:spMkLst>
            <pc:docMk/>
            <pc:sldMk cId="3253209716" sldId="434"/>
            <ac:spMk id="3" creationId="{CBE896F5-5A23-F7F2-885A-409E6F12C129}"/>
          </ac:spMkLst>
        </pc:spChg>
        <pc:spChg chg="add mod">
          <ac:chgData name="Manish Sharma" userId="b799adb9ba789c8f" providerId="LiveId" clId="{D10C37F9-2D08-4B3E-9F98-9E9E5C636EAE}" dt="2022-06-10T11:26:47.753" v="694" actId="1076"/>
          <ac:spMkLst>
            <pc:docMk/>
            <pc:sldMk cId="3253209716" sldId="434"/>
            <ac:spMk id="4" creationId="{D8B177C4-D6F7-3A89-DE92-80B97B9658E8}"/>
          </ac:spMkLst>
        </pc:spChg>
        <pc:spChg chg="add mod">
          <ac:chgData name="Manish Sharma" userId="b799adb9ba789c8f" providerId="LiveId" clId="{D10C37F9-2D08-4B3E-9F98-9E9E5C636EAE}" dt="2022-06-10T11:23:52.876" v="609" actId="3064"/>
          <ac:spMkLst>
            <pc:docMk/>
            <pc:sldMk cId="3253209716" sldId="434"/>
            <ac:spMk id="5" creationId="{45402748-73E8-12EF-E524-55E2E3744E0B}"/>
          </ac:spMkLst>
        </pc:spChg>
        <pc:spChg chg="add mod">
          <ac:chgData name="Manish Sharma" userId="b799adb9ba789c8f" providerId="LiveId" clId="{D10C37F9-2D08-4B3E-9F98-9E9E5C636EAE}" dt="2022-06-10T11:25:08.730" v="670" actId="20577"/>
          <ac:spMkLst>
            <pc:docMk/>
            <pc:sldMk cId="3253209716" sldId="434"/>
            <ac:spMk id="6" creationId="{0DDAB08E-D5C0-633A-43CC-EA36920560A5}"/>
          </ac:spMkLst>
        </pc:spChg>
        <pc:spChg chg="add del mod">
          <ac:chgData name="Manish Sharma" userId="b799adb9ba789c8f" providerId="LiveId" clId="{D10C37F9-2D08-4B3E-9F98-9E9E5C636EAE}" dt="2022-06-10T11:25:23.010" v="672" actId="478"/>
          <ac:spMkLst>
            <pc:docMk/>
            <pc:sldMk cId="3253209716" sldId="434"/>
            <ac:spMk id="7" creationId="{7FDA9A5E-75D9-372E-59A3-79C81185058E}"/>
          </ac:spMkLst>
        </pc:spChg>
        <pc:spChg chg="add mod">
          <ac:chgData name="Manish Sharma" userId="b799adb9ba789c8f" providerId="LiveId" clId="{D10C37F9-2D08-4B3E-9F98-9E9E5C636EAE}" dt="2022-06-10T11:25:36.028" v="693" actId="20577"/>
          <ac:spMkLst>
            <pc:docMk/>
            <pc:sldMk cId="3253209716" sldId="434"/>
            <ac:spMk id="8" creationId="{B7F3F78C-6466-879A-6C9B-3E19953CDE5B}"/>
          </ac:spMkLst>
        </pc:spChg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2BF1AFDE-0EC3-4D20-9ECF-8552883B8CAC}"/>
    <pc:docChg chg="undo custSel addSld modSld">
      <pc:chgData name="Manish Sharma" userId="b799adb9ba789c8f" providerId="LiveId" clId="{2BF1AFDE-0EC3-4D20-9ECF-8552883B8CAC}" dt="2022-07-09T11:02:41.877" v="87" actId="20577"/>
      <pc:docMkLst>
        <pc:docMk/>
      </pc:docMkLst>
      <pc:sldChg chg="add">
        <pc:chgData name="Manish Sharma" userId="b799adb9ba789c8f" providerId="LiveId" clId="{2BF1AFDE-0EC3-4D20-9ECF-8552883B8CAC}" dt="2022-07-09T07:35:11.839" v="79"/>
        <pc:sldMkLst>
          <pc:docMk/>
          <pc:sldMk cId="0" sldId="269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354889720" sldId="272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1041794992" sldId="274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1929096108" sldId="275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1327294765" sldId="276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1476634141" sldId="277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3722122107" sldId="280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1870224024" sldId="281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2BF1AFDE-0EC3-4D20-9ECF-8552883B8CAC}" dt="2022-07-09T11:02:34.249" v="86" actId="26606"/>
        <pc:sldMkLst>
          <pc:docMk/>
          <pc:sldMk cId="4019827636" sldId="289"/>
        </pc:sldMkLst>
        <pc:spChg chg="del">
          <ac:chgData name="Manish Sharma" userId="b799adb9ba789c8f" providerId="LiveId" clId="{2BF1AFDE-0EC3-4D20-9ECF-8552883B8CAC}" dt="2022-07-09T11:02:20.504" v="85"/>
          <ac:spMkLst>
            <pc:docMk/>
            <pc:sldMk cId="4019827636" sldId="289"/>
            <ac:spMk id="8" creationId="{D4771268-CB57-404A-9271-370EB28F6090}"/>
          </ac:spMkLst>
        </pc:spChg>
        <pc:spChg chg="add">
          <ac:chgData name="Manish Sharma" userId="b799adb9ba789c8f" providerId="LiveId" clId="{2BF1AFDE-0EC3-4D20-9ECF-8552883B8CAC}" dt="2022-07-09T11:02:34.249" v="86" actId="26606"/>
          <ac:spMkLst>
            <pc:docMk/>
            <pc:sldMk cId="4019827636" sldId="289"/>
            <ac:spMk id="10" creationId="{D4771268-CB57-404A-9271-370EB28F6090}"/>
          </ac:spMkLst>
        </pc:spChg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4234741750" sldId="290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3252480271" sldId="291"/>
        </pc:sldMkLst>
      </pc:sldChg>
      <pc:sldChg chg="add">
        <pc:chgData name="Manish Sharma" userId="b799adb9ba789c8f" providerId="LiveId" clId="{2BF1AFDE-0EC3-4D20-9ECF-8552883B8CAC}" dt="2022-07-09T08:15:55.920" v="83"/>
        <pc:sldMkLst>
          <pc:docMk/>
          <pc:sldMk cId="3578439419" sldId="310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2483723510" sldId="311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2383157330" sldId="312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1771078964" sldId="314"/>
        </pc:sldMkLst>
      </pc:sldChg>
      <pc:sldChg chg="modSp add mod">
        <pc:chgData name="Manish Sharma" userId="b799adb9ba789c8f" providerId="LiveId" clId="{2BF1AFDE-0EC3-4D20-9ECF-8552883B8CAC}" dt="2022-07-09T07:44:18.032" v="82" actId="20577"/>
        <pc:sldMkLst>
          <pc:docMk/>
          <pc:sldMk cId="2175462724" sldId="315"/>
        </pc:sldMkLst>
        <pc:spChg chg="mod">
          <ac:chgData name="Manish Sharma" userId="b799adb9ba789c8f" providerId="LiveId" clId="{2BF1AFDE-0EC3-4D20-9ECF-8552883B8CAC}" dt="2022-07-09T07:44:18.032" v="82" actId="20577"/>
          <ac:spMkLst>
            <pc:docMk/>
            <pc:sldMk cId="2175462724" sldId="315"/>
            <ac:spMk id="2" creationId="{BF919E08-DABE-4D26-A697-DA39F6EF6EA6}"/>
          </ac:spMkLst>
        </pc:spChg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1542734719" sldId="316"/>
        </pc:sldMkLst>
      </pc:sldChg>
      <pc:sldChg chg="addSp delSp modSp new mod">
        <pc:chgData name="Manish Sharma" userId="b799adb9ba789c8f" providerId="LiveId" clId="{2BF1AFDE-0EC3-4D20-9ECF-8552883B8CAC}" dt="2022-07-09T04:20:44.419" v="13" actId="1076"/>
        <pc:sldMkLst>
          <pc:docMk/>
          <pc:sldMk cId="1759597176" sldId="340"/>
        </pc:sldMkLst>
        <pc:spChg chg="del">
          <ac:chgData name="Manish Sharma" userId="b799adb9ba789c8f" providerId="LiveId" clId="{2BF1AFDE-0EC3-4D20-9ECF-8552883B8CAC}" dt="2022-07-09T04:17:32.794" v="1" actId="478"/>
          <ac:spMkLst>
            <pc:docMk/>
            <pc:sldMk cId="1759597176" sldId="340"/>
            <ac:spMk id="2" creationId="{DE86B621-A180-B077-8917-7AE2A6C92430}"/>
          </ac:spMkLst>
        </pc:spChg>
        <pc:spChg chg="del">
          <ac:chgData name="Manish Sharma" userId="b799adb9ba789c8f" providerId="LiveId" clId="{2BF1AFDE-0EC3-4D20-9ECF-8552883B8CAC}" dt="2022-07-09T04:17:32.794" v="1" actId="478"/>
          <ac:spMkLst>
            <pc:docMk/>
            <pc:sldMk cId="1759597176" sldId="340"/>
            <ac:spMk id="3" creationId="{B2DCE0C6-1103-2B8C-F4B6-F25861244902}"/>
          </ac:spMkLst>
        </pc:spChg>
        <pc:spChg chg="add mod">
          <ac:chgData name="Manish Sharma" userId="b799adb9ba789c8f" providerId="LiveId" clId="{2BF1AFDE-0EC3-4D20-9ECF-8552883B8CAC}" dt="2022-07-09T04:17:47.523" v="2"/>
          <ac:spMkLst>
            <pc:docMk/>
            <pc:sldMk cId="1759597176" sldId="340"/>
            <ac:spMk id="4" creationId="{2DE2C675-6494-FBBE-B273-052ADB427075}"/>
          </ac:spMkLst>
        </pc:spChg>
        <pc:spChg chg="add mod">
          <ac:chgData name="Manish Sharma" userId="b799adb9ba789c8f" providerId="LiveId" clId="{2BF1AFDE-0EC3-4D20-9ECF-8552883B8CAC}" dt="2022-07-09T04:17:54.896" v="3"/>
          <ac:spMkLst>
            <pc:docMk/>
            <pc:sldMk cId="1759597176" sldId="340"/>
            <ac:spMk id="5" creationId="{B43BE87F-3515-F8B5-6569-1AB6D0633716}"/>
          </ac:spMkLst>
        </pc:spChg>
        <pc:spChg chg="add mod">
          <ac:chgData name="Manish Sharma" userId="b799adb9ba789c8f" providerId="LiveId" clId="{2BF1AFDE-0EC3-4D20-9ECF-8552883B8CAC}" dt="2022-07-09T04:18:04.824" v="4"/>
          <ac:spMkLst>
            <pc:docMk/>
            <pc:sldMk cId="1759597176" sldId="340"/>
            <ac:spMk id="6" creationId="{995F82A9-594B-69B7-82DD-E1CB8A3DABCD}"/>
          </ac:spMkLst>
        </pc:spChg>
        <pc:spChg chg="add mod">
          <ac:chgData name="Manish Sharma" userId="b799adb9ba789c8f" providerId="LiveId" clId="{2BF1AFDE-0EC3-4D20-9ECF-8552883B8CAC}" dt="2022-07-09T04:18:18.998" v="5"/>
          <ac:spMkLst>
            <pc:docMk/>
            <pc:sldMk cId="1759597176" sldId="340"/>
            <ac:spMk id="7" creationId="{A8D3CFB0-ADB3-1D10-B6B9-C4AAA56653F8}"/>
          </ac:spMkLst>
        </pc:spChg>
        <pc:spChg chg="add mod">
          <ac:chgData name="Manish Sharma" userId="b799adb9ba789c8f" providerId="LiveId" clId="{2BF1AFDE-0EC3-4D20-9ECF-8552883B8CAC}" dt="2022-07-09T04:18:33.274" v="6"/>
          <ac:spMkLst>
            <pc:docMk/>
            <pc:sldMk cId="1759597176" sldId="340"/>
            <ac:spMk id="8" creationId="{4E103A61-A10F-06C8-6563-59495D6D349D}"/>
          </ac:spMkLst>
        </pc:spChg>
        <pc:spChg chg="add mod">
          <ac:chgData name="Manish Sharma" userId="b799adb9ba789c8f" providerId="LiveId" clId="{2BF1AFDE-0EC3-4D20-9ECF-8552883B8CAC}" dt="2022-07-09T04:18:33.274" v="6"/>
          <ac:spMkLst>
            <pc:docMk/>
            <pc:sldMk cId="1759597176" sldId="340"/>
            <ac:spMk id="9" creationId="{F19BA9C8-C540-E82C-0D02-A7EE0ED788AF}"/>
          </ac:spMkLst>
        </pc:spChg>
        <pc:spChg chg="add mod">
          <ac:chgData name="Manish Sharma" userId="b799adb9ba789c8f" providerId="LiveId" clId="{2BF1AFDE-0EC3-4D20-9ECF-8552883B8CAC}" dt="2022-07-09T04:18:54.791" v="7"/>
          <ac:spMkLst>
            <pc:docMk/>
            <pc:sldMk cId="1759597176" sldId="340"/>
            <ac:spMk id="10" creationId="{ED7D5D7B-EBBE-0FE6-C3FC-565CB78F4C2A}"/>
          </ac:spMkLst>
        </pc:spChg>
        <pc:spChg chg="add mod">
          <ac:chgData name="Manish Sharma" userId="b799adb9ba789c8f" providerId="LiveId" clId="{2BF1AFDE-0EC3-4D20-9ECF-8552883B8CAC}" dt="2022-07-09T04:18:58.558" v="8"/>
          <ac:spMkLst>
            <pc:docMk/>
            <pc:sldMk cId="1759597176" sldId="340"/>
            <ac:spMk id="11" creationId="{51F4A848-199A-1EE7-18FA-4D18AF2D9DBF}"/>
          </ac:spMkLst>
        </pc:spChg>
        <pc:spChg chg="add mod">
          <ac:chgData name="Manish Sharma" userId="b799adb9ba789c8f" providerId="LiveId" clId="{2BF1AFDE-0EC3-4D20-9ECF-8552883B8CAC}" dt="2022-07-09T04:19:09.988" v="9"/>
          <ac:spMkLst>
            <pc:docMk/>
            <pc:sldMk cId="1759597176" sldId="340"/>
            <ac:spMk id="12" creationId="{847E1FEF-9326-0280-7C5E-84D343298D78}"/>
          </ac:spMkLst>
        </pc:spChg>
        <pc:spChg chg="add mod">
          <ac:chgData name="Manish Sharma" userId="b799adb9ba789c8f" providerId="LiveId" clId="{2BF1AFDE-0EC3-4D20-9ECF-8552883B8CAC}" dt="2022-07-09T04:19:09.988" v="9"/>
          <ac:spMkLst>
            <pc:docMk/>
            <pc:sldMk cId="1759597176" sldId="340"/>
            <ac:spMk id="13" creationId="{99F002A6-9FB7-0A8D-683E-2D9E33036C0D}"/>
          </ac:spMkLst>
        </pc:spChg>
        <pc:spChg chg="add mod">
          <ac:chgData name="Manish Sharma" userId="b799adb9ba789c8f" providerId="LiveId" clId="{2BF1AFDE-0EC3-4D20-9ECF-8552883B8CAC}" dt="2022-07-09T04:20:22.834" v="11" actId="1076"/>
          <ac:spMkLst>
            <pc:docMk/>
            <pc:sldMk cId="1759597176" sldId="340"/>
            <ac:spMk id="14" creationId="{E677776B-C5F0-95E1-04FD-CBB6B2C7D61B}"/>
          </ac:spMkLst>
        </pc:spChg>
        <pc:spChg chg="add mod">
          <ac:chgData name="Manish Sharma" userId="b799adb9ba789c8f" providerId="LiveId" clId="{2BF1AFDE-0EC3-4D20-9ECF-8552883B8CAC}" dt="2022-07-09T04:20:22.834" v="11" actId="1076"/>
          <ac:spMkLst>
            <pc:docMk/>
            <pc:sldMk cId="1759597176" sldId="340"/>
            <ac:spMk id="15" creationId="{0B7CE7E1-7D1F-5E25-972C-9CB76F847226}"/>
          </ac:spMkLst>
        </pc:spChg>
        <pc:spChg chg="add mod">
          <ac:chgData name="Manish Sharma" userId="b799adb9ba789c8f" providerId="LiveId" clId="{2BF1AFDE-0EC3-4D20-9ECF-8552883B8CAC}" dt="2022-07-09T04:20:22.834" v="11" actId="1076"/>
          <ac:spMkLst>
            <pc:docMk/>
            <pc:sldMk cId="1759597176" sldId="340"/>
            <ac:spMk id="16" creationId="{618D92CF-8860-654D-1B39-5A75C6AE1DDB}"/>
          </ac:spMkLst>
        </pc:spChg>
        <pc:spChg chg="add mod">
          <ac:chgData name="Manish Sharma" userId="b799adb9ba789c8f" providerId="LiveId" clId="{2BF1AFDE-0EC3-4D20-9ECF-8552883B8CAC}" dt="2022-07-09T04:20:22.834" v="11" actId="1076"/>
          <ac:spMkLst>
            <pc:docMk/>
            <pc:sldMk cId="1759597176" sldId="340"/>
            <ac:spMk id="17" creationId="{0976C608-1676-5F82-3A71-85C4E73732F0}"/>
          </ac:spMkLst>
        </pc:spChg>
        <pc:spChg chg="add mod">
          <ac:chgData name="Manish Sharma" userId="b799adb9ba789c8f" providerId="LiveId" clId="{2BF1AFDE-0EC3-4D20-9ECF-8552883B8CAC}" dt="2022-07-09T04:20:44.419" v="13" actId="1076"/>
          <ac:spMkLst>
            <pc:docMk/>
            <pc:sldMk cId="1759597176" sldId="340"/>
            <ac:spMk id="18" creationId="{75E4BB66-0109-7A59-C380-12CFE7E6A427}"/>
          </ac:spMkLst>
        </pc:spChg>
        <pc:spChg chg="add mod">
          <ac:chgData name="Manish Sharma" userId="b799adb9ba789c8f" providerId="LiveId" clId="{2BF1AFDE-0EC3-4D20-9ECF-8552883B8CAC}" dt="2022-07-09T04:20:36.424" v="12"/>
          <ac:spMkLst>
            <pc:docMk/>
            <pc:sldMk cId="1759597176" sldId="340"/>
            <ac:spMk id="19" creationId="{19720AAD-FBCE-05F9-721C-51CDFEEC9A0F}"/>
          </ac:spMkLst>
        </pc:spChg>
      </pc:sldChg>
      <pc:sldChg chg="addSp delSp modSp new mod">
        <pc:chgData name="Manish Sharma" userId="b799adb9ba789c8f" providerId="LiveId" clId="{2BF1AFDE-0EC3-4D20-9ECF-8552883B8CAC}" dt="2022-07-09T05:12:08.196" v="77"/>
        <pc:sldMkLst>
          <pc:docMk/>
          <pc:sldMk cId="904529819" sldId="341"/>
        </pc:sldMkLst>
        <pc:spChg chg="del">
          <ac:chgData name="Manish Sharma" userId="b799adb9ba789c8f" providerId="LiveId" clId="{2BF1AFDE-0EC3-4D20-9ECF-8552883B8CAC}" dt="2022-07-09T04:44:57.602" v="15" actId="478"/>
          <ac:spMkLst>
            <pc:docMk/>
            <pc:sldMk cId="904529819" sldId="341"/>
            <ac:spMk id="2" creationId="{ACCF22C3-CD0B-B746-2805-B962B10E4179}"/>
          </ac:spMkLst>
        </pc:spChg>
        <pc:spChg chg="del">
          <ac:chgData name="Manish Sharma" userId="b799adb9ba789c8f" providerId="LiveId" clId="{2BF1AFDE-0EC3-4D20-9ECF-8552883B8CAC}" dt="2022-07-09T04:44:57.602" v="15" actId="478"/>
          <ac:spMkLst>
            <pc:docMk/>
            <pc:sldMk cId="904529819" sldId="341"/>
            <ac:spMk id="3" creationId="{C587AD9D-33EB-3F2A-A0FA-D6C758B775C9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4" creationId="{1FF50DD5-61CA-21B7-C805-7224B4817E27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5" creationId="{5D09AF4B-F8C6-D47C-3EC4-F4DDBE44B799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6" creationId="{EDFB4739-55E6-9815-F8EF-F60A62C9811C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7" creationId="{34F44845-C078-D459-F12F-51C0F051AC4C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9" creationId="{1B0B153A-F2D5-4EEE-3C45-E3A5BD245B6D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11" creationId="{05F58250-D973-1412-A377-5AC83CF5215E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13" creationId="{5C1CB493-88D7-639C-D05C-4B48B773A176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14" creationId="{65766597-B5F2-9201-C670-28215E1854CF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16" creationId="{F70BE620-EAFD-4520-B470-AA3BE72EB63F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17" creationId="{73AFFA85-AB31-F6E4-456B-5515D51912D7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18" creationId="{912D2C3D-D7BC-0A4B-42F0-1A8B33D8A1F3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19" creationId="{CD7D8A31-F33C-E7CD-3A7F-C13EC9E0D68C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0" creationId="{39969C85-EF15-8838-194E-3B46F8273B4A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2" creationId="{E6EE402C-4429-EE67-CB8F-71E871ECE80C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4" creationId="{114535B8-DC43-CF6B-12E1-1021CCF851B2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6" creationId="{216B36A2-A66D-4EFC-957B-2E892FF9BF4D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7" creationId="{AC597AFA-3546-4CFA-F772-A503DD2081B3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9" creationId="{D6569DDC-01D3-26AD-C611-8C4DD14DD2EF}"/>
          </ac:spMkLst>
        </pc:spChg>
        <pc:spChg chg="add mod">
          <ac:chgData name="Manish Sharma" userId="b799adb9ba789c8f" providerId="LiveId" clId="{2BF1AFDE-0EC3-4D20-9ECF-8552883B8CAC}" dt="2022-07-09T05:11:59.327" v="76" actId="17032"/>
          <ac:spMkLst>
            <pc:docMk/>
            <pc:sldMk cId="904529819" sldId="341"/>
            <ac:spMk id="30" creationId="{9B3114E4-C899-6682-DC47-316F3A07B871}"/>
          </ac:spMkLst>
        </pc:spChg>
        <pc:spChg chg="add mod">
          <ac:chgData name="Manish Sharma" userId="b799adb9ba789c8f" providerId="LiveId" clId="{2BF1AFDE-0EC3-4D20-9ECF-8552883B8CAC}" dt="2022-07-09T05:12:08.196" v="77"/>
          <ac:spMkLst>
            <pc:docMk/>
            <pc:sldMk cId="904529819" sldId="341"/>
            <ac:spMk id="31" creationId="{811407B4-28EB-C697-1913-5E780605B317}"/>
          </ac:spMkLst>
        </pc:spChg>
        <pc:cxnChg chg="add mod">
          <ac:chgData name="Manish Sharma" userId="b799adb9ba789c8f" providerId="LiveId" clId="{2BF1AFDE-0EC3-4D20-9ECF-8552883B8CAC}" dt="2022-07-09T04:44:58.043" v="16"/>
          <ac:cxnSpMkLst>
            <pc:docMk/>
            <pc:sldMk cId="904529819" sldId="341"/>
            <ac:cxnSpMk id="8" creationId="{48A68C6A-F57F-751D-222B-46BB1B0B8390}"/>
          </ac:cxnSpMkLst>
        </pc:cxnChg>
        <pc:cxnChg chg="add mod">
          <ac:chgData name="Manish Sharma" userId="b799adb9ba789c8f" providerId="LiveId" clId="{2BF1AFDE-0EC3-4D20-9ECF-8552883B8CAC}" dt="2022-07-09T04:44:58.043" v="16"/>
          <ac:cxnSpMkLst>
            <pc:docMk/>
            <pc:sldMk cId="904529819" sldId="341"/>
            <ac:cxnSpMk id="10" creationId="{E11A57D1-1ED3-012B-F50B-8716F727407D}"/>
          </ac:cxnSpMkLst>
        </pc:cxnChg>
        <pc:cxnChg chg="add mod">
          <ac:chgData name="Manish Sharma" userId="b799adb9ba789c8f" providerId="LiveId" clId="{2BF1AFDE-0EC3-4D20-9ECF-8552883B8CAC}" dt="2022-07-09T04:44:58.043" v="16"/>
          <ac:cxnSpMkLst>
            <pc:docMk/>
            <pc:sldMk cId="904529819" sldId="341"/>
            <ac:cxnSpMk id="12" creationId="{98124E74-64D9-7904-E26B-19057C99EAE1}"/>
          </ac:cxnSpMkLst>
        </pc:cxnChg>
        <pc:cxnChg chg="add mod">
          <ac:chgData name="Manish Sharma" userId="b799adb9ba789c8f" providerId="LiveId" clId="{2BF1AFDE-0EC3-4D20-9ECF-8552883B8CAC}" dt="2022-07-09T04:44:58.043" v="16"/>
          <ac:cxnSpMkLst>
            <pc:docMk/>
            <pc:sldMk cId="904529819" sldId="341"/>
            <ac:cxnSpMk id="15" creationId="{B022FC52-F0E5-535A-0C46-EBA8641C6D2C}"/>
          </ac:cxnSpMkLst>
        </pc:cxnChg>
        <pc:cxnChg chg="add mod">
          <ac:chgData name="Manish Sharma" userId="b799adb9ba789c8f" providerId="LiveId" clId="{2BF1AFDE-0EC3-4D20-9ECF-8552883B8CAC}" dt="2022-07-09T05:11:44.684" v="74" actId="1076"/>
          <ac:cxnSpMkLst>
            <pc:docMk/>
            <pc:sldMk cId="904529819" sldId="341"/>
            <ac:cxnSpMk id="21" creationId="{7AEB3EFD-0B9A-EF82-95B2-7484F5948F9D}"/>
          </ac:cxnSpMkLst>
        </pc:cxnChg>
        <pc:cxnChg chg="add mod">
          <ac:chgData name="Manish Sharma" userId="b799adb9ba789c8f" providerId="LiveId" clId="{2BF1AFDE-0EC3-4D20-9ECF-8552883B8CAC}" dt="2022-07-09T05:11:44.684" v="74" actId="1076"/>
          <ac:cxnSpMkLst>
            <pc:docMk/>
            <pc:sldMk cId="904529819" sldId="341"/>
            <ac:cxnSpMk id="23" creationId="{021F0ABA-D0F7-CD42-A98A-07EABA8C0850}"/>
          </ac:cxnSpMkLst>
        </pc:cxnChg>
        <pc:cxnChg chg="add mod">
          <ac:chgData name="Manish Sharma" userId="b799adb9ba789c8f" providerId="LiveId" clId="{2BF1AFDE-0EC3-4D20-9ECF-8552883B8CAC}" dt="2022-07-09T05:11:44.684" v="74" actId="1076"/>
          <ac:cxnSpMkLst>
            <pc:docMk/>
            <pc:sldMk cId="904529819" sldId="341"/>
            <ac:cxnSpMk id="25" creationId="{DE698EF4-2407-2164-4C84-B722B2EE1BC6}"/>
          </ac:cxnSpMkLst>
        </pc:cxnChg>
        <pc:cxnChg chg="add mod">
          <ac:chgData name="Manish Sharma" userId="b799adb9ba789c8f" providerId="LiveId" clId="{2BF1AFDE-0EC3-4D20-9ECF-8552883B8CAC}" dt="2022-07-09T05:11:44.684" v="74" actId="1076"/>
          <ac:cxnSpMkLst>
            <pc:docMk/>
            <pc:sldMk cId="904529819" sldId="341"/>
            <ac:cxnSpMk id="28" creationId="{4CC4ADB6-4DA5-DA80-3126-ECC5B7AA09FB}"/>
          </ac:cxnSpMkLst>
        </pc:cxnChg>
      </pc:sldChg>
      <pc:sldChg chg="add">
        <pc:chgData name="Manish Sharma" userId="b799adb9ba789c8f" providerId="LiveId" clId="{2BF1AFDE-0EC3-4D20-9ECF-8552883B8CAC}" dt="2022-07-09T04:55:44.118" v="17"/>
        <pc:sldMkLst>
          <pc:docMk/>
          <pc:sldMk cId="2776938112" sldId="342"/>
        </pc:sldMkLst>
      </pc:sldChg>
      <pc:sldChg chg="modSp add mod">
        <pc:chgData name="Manish Sharma" userId="b799adb9ba789c8f" providerId="LiveId" clId="{2BF1AFDE-0EC3-4D20-9ECF-8552883B8CAC}" dt="2022-07-09T04:58:24.691" v="72" actId="20577"/>
        <pc:sldMkLst>
          <pc:docMk/>
          <pc:sldMk cId="3993440468" sldId="343"/>
        </pc:sldMkLst>
        <pc:spChg chg="mod">
          <ac:chgData name="Manish Sharma" userId="b799adb9ba789c8f" providerId="LiveId" clId="{2BF1AFDE-0EC3-4D20-9ECF-8552883B8CAC}" dt="2022-07-09T04:58:24.691" v="72" actId="20577"/>
          <ac:spMkLst>
            <pc:docMk/>
            <pc:sldMk cId="3993440468" sldId="343"/>
            <ac:spMk id="3" creationId="{39FB623C-F46A-495F-8960-3A18FFD41550}"/>
          </ac:spMkLst>
        </pc:spChg>
      </pc:sldChg>
      <pc:sldChg chg="add">
        <pc:chgData name="Manish Sharma" userId="b799adb9ba789c8f" providerId="LiveId" clId="{2BF1AFDE-0EC3-4D20-9ECF-8552883B8CAC}" dt="2022-07-09T04:57:06.142" v="19"/>
        <pc:sldMkLst>
          <pc:docMk/>
          <pc:sldMk cId="3608487870" sldId="344"/>
        </pc:sldMkLst>
      </pc:sldChg>
      <pc:sldChg chg="add">
        <pc:chgData name="Manish Sharma" userId="b799adb9ba789c8f" providerId="LiveId" clId="{2BF1AFDE-0EC3-4D20-9ECF-8552883B8CAC}" dt="2022-07-09T05:14:15.169" v="78"/>
        <pc:sldMkLst>
          <pc:docMk/>
          <pc:sldMk cId="4180571744" sldId="345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995173291" sldId="346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2033417303" sldId="347"/>
        </pc:sldMkLst>
      </pc:sldChg>
      <pc:sldChg chg="modSp add mod">
        <pc:chgData name="Manish Sharma" userId="b799adb9ba789c8f" providerId="LiveId" clId="{2BF1AFDE-0EC3-4D20-9ECF-8552883B8CAC}" dt="2022-07-09T11:02:41.877" v="87" actId="20577"/>
        <pc:sldMkLst>
          <pc:docMk/>
          <pc:sldMk cId="3813401604" sldId="348"/>
        </pc:sldMkLst>
        <pc:spChg chg="mod">
          <ac:chgData name="Manish Sharma" userId="b799adb9ba789c8f" providerId="LiveId" clId="{2BF1AFDE-0EC3-4D20-9ECF-8552883B8CAC}" dt="2022-07-09T11:02:41.877" v="87" actId="20577"/>
          <ac:spMkLst>
            <pc:docMk/>
            <pc:sldMk cId="3813401604" sldId="348"/>
            <ac:spMk id="3" creationId="{5D85F295-DC90-6AAF-F01D-5F34C3200302}"/>
          </ac:spMkLst>
        </pc:spChg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0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0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0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0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0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0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0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0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D237E-8780-4AA9-9FC3-128792FC23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FCFAED-4B15-4D1F-9490-206428A91D7A}">
      <dgm:prSet/>
      <dgm:spPr/>
      <dgm:t>
        <a:bodyPr/>
        <a:lstStyle/>
        <a:p>
          <a:r>
            <a:rPr lang="en-US" dirty="0"/>
            <a:t>Syntax based on ECMAScript proposals</a:t>
          </a:r>
        </a:p>
      </dgm:t>
    </dgm:pt>
    <dgm:pt modelId="{083D16BA-403D-42BD-B8B1-021441C71CDB}" type="parTrans" cxnId="{97B7D8E7-7781-46EA-AFDD-0B442AE7F468}">
      <dgm:prSet/>
      <dgm:spPr/>
      <dgm:t>
        <a:bodyPr/>
        <a:lstStyle/>
        <a:p>
          <a:endParaRPr lang="en-US"/>
        </a:p>
      </dgm:t>
    </dgm:pt>
    <dgm:pt modelId="{1312789D-2BA3-4697-92C1-A6B0AC51A40B}" type="sibTrans" cxnId="{97B7D8E7-7781-46EA-AFDD-0B442AE7F468}">
      <dgm:prSet/>
      <dgm:spPr/>
      <dgm:t>
        <a:bodyPr/>
        <a:lstStyle/>
        <a:p>
          <a:endParaRPr lang="en-US"/>
        </a:p>
      </dgm:t>
    </dgm:pt>
    <dgm:pt modelId="{3A3E2E20-F9E4-4734-B34C-2E06770EAC53}">
      <dgm:prSet/>
      <dgm:spPr/>
      <dgm:t>
        <a:bodyPr/>
        <a:lstStyle/>
        <a:p>
          <a:r>
            <a:rPr lang="en-US" dirty="0"/>
            <a:t>TypeScript  is  first and  foremost a superset of JavaScript</a:t>
          </a:r>
        </a:p>
      </dgm:t>
    </dgm:pt>
    <dgm:pt modelId="{1664E530-5BF2-4497-8B0E-3D890FC12F3F}" type="parTrans" cxnId="{C6B970F5-FC76-4B75-A0B9-DC4D723DF4CF}">
      <dgm:prSet/>
      <dgm:spPr/>
      <dgm:t>
        <a:bodyPr/>
        <a:lstStyle/>
        <a:p>
          <a:endParaRPr lang="en-US"/>
        </a:p>
      </dgm:t>
    </dgm:pt>
    <dgm:pt modelId="{38B7C767-AEC0-4DAB-B8D8-B511189CDEC4}" type="sibTrans" cxnId="{C6B970F5-FC76-4B75-A0B9-DC4D723DF4CF}">
      <dgm:prSet/>
      <dgm:spPr/>
      <dgm:t>
        <a:bodyPr/>
        <a:lstStyle/>
        <a:p>
          <a:endParaRPr lang="en-US"/>
        </a:p>
      </dgm:t>
    </dgm:pt>
    <dgm:pt modelId="{5380A540-2A9E-4D67-B8D3-C757B58595DE}">
      <dgm:prSet/>
      <dgm:spPr/>
      <dgm:t>
        <a:bodyPr/>
        <a:lstStyle/>
        <a:p>
          <a:r>
            <a:rPr lang="en-US" dirty="0"/>
            <a:t>Any regular JavaScript is valid TypeScript Code</a:t>
          </a:r>
        </a:p>
      </dgm:t>
    </dgm:pt>
    <dgm:pt modelId="{97FE337C-DE75-4B6F-8A46-3E0F4D24D069}" type="parTrans" cxnId="{95E02DC4-4938-49C0-B6F6-539F87F2023B}">
      <dgm:prSet/>
      <dgm:spPr/>
      <dgm:t>
        <a:bodyPr/>
        <a:lstStyle/>
        <a:p>
          <a:endParaRPr lang="en-US"/>
        </a:p>
      </dgm:t>
    </dgm:pt>
    <dgm:pt modelId="{93879344-0F23-485C-9D1C-DB08ACD79D06}" type="sibTrans" cxnId="{95E02DC4-4938-49C0-B6F6-539F87F2023B}">
      <dgm:prSet/>
      <dgm:spPr/>
      <dgm:t>
        <a:bodyPr/>
        <a:lstStyle/>
        <a:p>
          <a:endParaRPr lang="en-US"/>
        </a:p>
      </dgm:t>
    </dgm:pt>
    <dgm:pt modelId="{40BD6E2D-FF81-4D92-8E26-1C3B0CEB67BF}" type="pres">
      <dgm:prSet presAssocID="{255D237E-8780-4AA9-9FC3-128792FC232D}" presName="linear" presStyleCnt="0">
        <dgm:presLayoutVars>
          <dgm:animLvl val="lvl"/>
          <dgm:resizeHandles val="exact"/>
        </dgm:presLayoutVars>
      </dgm:prSet>
      <dgm:spPr/>
    </dgm:pt>
    <dgm:pt modelId="{480DDCB1-BA61-448B-811E-70A0F5015FC1}" type="pres">
      <dgm:prSet presAssocID="{86FCFAED-4B15-4D1F-9490-206428A91D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609823-8AD5-42C8-ADAF-EE26AB015FD1}" type="pres">
      <dgm:prSet presAssocID="{1312789D-2BA3-4697-92C1-A6B0AC51A40B}" presName="spacer" presStyleCnt="0"/>
      <dgm:spPr/>
    </dgm:pt>
    <dgm:pt modelId="{F72709F1-97BE-4214-AF64-E39B00C1A6FF}" type="pres">
      <dgm:prSet presAssocID="{3A3E2E20-F9E4-4734-B34C-2E06770EAC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E0DE6E-EDE2-48F0-90B5-6624B72879FF}" type="pres">
      <dgm:prSet presAssocID="{38B7C767-AEC0-4DAB-B8D8-B511189CDEC4}" presName="spacer" presStyleCnt="0"/>
      <dgm:spPr/>
    </dgm:pt>
    <dgm:pt modelId="{994869F1-3829-4097-94A1-06FFB4D13960}" type="pres">
      <dgm:prSet presAssocID="{5380A540-2A9E-4D67-B8D3-C757B58595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B01801-B0D7-4F10-8F78-4131CF63ACAB}" type="presOf" srcId="{3A3E2E20-F9E4-4734-B34C-2E06770EAC53}" destId="{F72709F1-97BE-4214-AF64-E39B00C1A6FF}" srcOrd="0" destOrd="0" presId="urn:microsoft.com/office/officeart/2005/8/layout/vList2"/>
    <dgm:cxn modelId="{C5FEA310-8279-40F3-B485-65B7A421B618}" type="presOf" srcId="{5380A540-2A9E-4D67-B8D3-C757B58595DE}" destId="{994869F1-3829-4097-94A1-06FFB4D13960}" srcOrd="0" destOrd="0" presId="urn:microsoft.com/office/officeart/2005/8/layout/vList2"/>
    <dgm:cxn modelId="{EA2E1C33-A85D-4E7E-8F57-D0853A3A853E}" type="presOf" srcId="{255D237E-8780-4AA9-9FC3-128792FC232D}" destId="{40BD6E2D-FF81-4D92-8E26-1C3B0CEB67BF}" srcOrd="0" destOrd="0" presId="urn:microsoft.com/office/officeart/2005/8/layout/vList2"/>
    <dgm:cxn modelId="{1C4DCA81-E3DD-42D5-B88F-F93DB7F54904}" type="presOf" srcId="{86FCFAED-4B15-4D1F-9490-206428A91D7A}" destId="{480DDCB1-BA61-448B-811E-70A0F5015FC1}" srcOrd="0" destOrd="0" presId="urn:microsoft.com/office/officeart/2005/8/layout/vList2"/>
    <dgm:cxn modelId="{95E02DC4-4938-49C0-B6F6-539F87F2023B}" srcId="{255D237E-8780-4AA9-9FC3-128792FC232D}" destId="{5380A540-2A9E-4D67-B8D3-C757B58595DE}" srcOrd="2" destOrd="0" parTransId="{97FE337C-DE75-4B6F-8A46-3E0F4D24D069}" sibTransId="{93879344-0F23-485C-9D1C-DB08ACD79D06}"/>
    <dgm:cxn modelId="{97B7D8E7-7781-46EA-AFDD-0B442AE7F468}" srcId="{255D237E-8780-4AA9-9FC3-128792FC232D}" destId="{86FCFAED-4B15-4D1F-9490-206428A91D7A}" srcOrd="0" destOrd="0" parTransId="{083D16BA-403D-42BD-B8B1-021441C71CDB}" sibTransId="{1312789D-2BA3-4697-92C1-A6B0AC51A40B}"/>
    <dgm:cxn modelId="{C6B970F5-FC76-4B75-A0B9-DC4D723DF4CF}" srcId="{255D237E-8780-4AA9-9FC3-128792FC232D}" destId="{3A3E2E20-F9E4-4734-B34C-2E06770EAC53}" srcOrd="1" destOrd="0" parTransId="{1664E530-5BF2-4497-8B0E-3D890FC12F3F}" sibTransId="{38B7C767-AEC0-4DAB-B8D8-B511189CDEC4}"/>
    <dgm:cxn modelId="{A77A7EB4-C23B-4A09-9E30-A7F82F0E2AEC}" type="presParOf" srcId="{40BD6E2D-FF81-4D92-8E26-1C3B0CEB67BF}" destId="{480DDCB1-BA61-448B-811E-70A0F5015FC1}" srcOrd="0" destOrd="0" presId="urn:microsoft.com/office/officeart/2005/8/layout/vList2"/>
    <dgm:cxn modelId="{18CB6588-581B-410A-8156-3149DEB9ADB1}" type="presParOf" srcId="{40BD6E2D-FF81-4D92-8E26-1C3B0CEB67BF}" destId="{23609823-8AD5-42C8-ADAF-EE26AB015FD1}" srcOrd="1" destOrd="0" presId="urn:microsoft.com/office/officeart/2005/8/layout/vList2"/>
    <dgm:cxn modelId="{01353927-8613-4FD0-B6CA-4F593E9635D6}" type="presParOf" srcId="{40BD6E2D-FF81-4D92-8E26-1C3B0CEB67BF}" destId="{F72709F1-97BE-4214-AF64-E39B00C1A6FF}" srcOrd="2" destOrd="0" presId="urn:microsoft.com/office/officeart/2005/8/layout/vList2"/>
    <dgm:cxn modelId="{9FC4DE14-31D5-4FB6-93CA-849F3324E560}" type="presParOf" srcId="{40BD6E2D-FF81-4D92-8E26-1C3B0CEB67BF}" destId="{ADE0DE6E-EDE2-48F0-90B5-6624B72879FF}" srcOrd="3" destOrd="0" presId="urn:microsoft.com/office/officeart/2005/8/layout/vList2"/>
    <dgm:cxn modelId="{5B1769BA-E6E9-4341-967D-893693855E08}" type="presParOf" srcId="{40BD6E2D-FF81-4D92-8E26-1C3B0CEB67BF}" destId="{994869F1-3829-4097-94A1-06FFB4D139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Manish Sharma | WhatsApp</a:t>
          </a:r>
          <a:endParaRPr lang="en-US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DDCB1-BA61-448B-811E-70A0F5015FC1}">
      <dsp:nvSpPr>
        <dsp:cNvPr id="0" name=""/>
        <dsp:cNvSpPr/>
      </dsp:nvSpPr>
      <dsp:spPr>
        <a:xfrm>
          <a:off x="0" y="25794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Syntax based on ECMAScript proposals</a:t>
          </a:r>
        </a:p>
      </dsp:txBody>
      <dsp:txXfrm>
        <a:off x="60199" y="318140"/>
        <a:ext cx="5515188" cy="1112781"/>
      </dsp:txXfrm>
    </dsp:sp>
    <dsp:sp modelId="{F72709F1-97BE-4214-AF64-E39B00C1A6FF}">
      <dsp:nvSpPr>
        <dsp:cNvPr id="0" name=""/>
        <dsp:cNvSpPr/>
      </dsp:nvSpPr>
      <dsp:spPr>
        <a:xfrm>
          <a:off x="0" y="158040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TypeScript  is  first and  foremost a superset of JavaScript</a:t>
          </a:r>
        </a:p>
      </dsp:txBody>
      <dsp:txXfrm>
        <a:off x="60199" y="1640600"/>
        <a:ext cx="5515188" cy="1112781"/>
      </dsp:txXfrm>
    </dsp:sp>
    <dsp:sp modelId="{994869F1-3829-4097-94A1-06FFB4D13960}">
      <dsp:nvSpPr>
        <dsp:cNvPr id="0" name=""/>
        <dsp:cNvSpPr/>
      </dsp:nvSpPr>
      <dsp:spPr>
        <a:xfrm>
          <a:off x="0" y="290286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Any regular JavaScript is valid TypeScript Code</a:t>
          </a:r>
        </a:p>
      </dsp:txBody>
      <dsp:txXfrm>
        <a:off x="60199" y="2963060"/>
        <a:ext cx="5515188" cy="111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2"/>
            </a:rPr>
            <a:t>Manish Sharma | WhatsApp</a:t>
          </a:r>
          <a:endParaRPr lang="en-US" sz="2700" kern="120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7/9/2022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tsconfi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typescript@4.4.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TypeScript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3A76-40A4-69D0-FF96-31AB89A7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Shared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0D54-450F-55B8-7E30-5686AA8D5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&amp; extract TSDemos.zip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folder in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Terminal window on the folder path and run the following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/>
              <a:t>4.   To run the compiler in watch mode, use the following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run compile</a:t>
            </a:r>
          </a:p>
        </p:txBody>
      </p:sp>
    </p:spTree>
    <p:extLst>
      <p:ext uri="{BB962C8B-B14F-4D97-AF65-F5344CB8AC3E}">
        <p14:creationId xmlns:p14="http://schemas.microsoft.com/office/powerpoint/2010/main" val="418057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 anchor="ctr">
            <a:spAutoFit/>
          </a:bodyPr>
          <a:lstStyle/>
          <a:p>
            <a:r>
              <a:rPr lang="en-IN" dirty="0"/>
              <a:t>Main Goals of TypeScript</a:t>
            </a:r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D7910E-C30D-42B2-8B95-E064B6921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Provide an optional type system for JavaScript.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r>
              <a:rPr lang="en-US" dirty="0"/>
              <a:t>Provide planned features from future  JavaScript editions to current JavaScript  engines</a:t>
            </a:r>
          </a:p>
          <a:p>
            <a:r>
              <a:rPr lang="en-US" dirty="0"/>
              <a:t>Modular Development</a:t>
            </a:r>
            <a:endParaRPr lang="en-IN" dirty="0"/>
          </a:p>
        </p:txBody>
      </p:sp>
      <p:pic>
        <p:nvPicPr>
          <p:cNvPr id="5" name="object 5"/>
          <p:cNvPicPr/>
          <p:nvPr/>
        </p:nvPicPr>
        <p:blipFill rotWithShape="1">
          <a:blip r:embed="rId2" cstate="print"/>
          <a:srcRect l="949" r="2235"/>
          <a:stretch/>
        </p:blipFill>
        <p:spPr>
          <a:xfrm>
            <a:off x="2130828" y="2654995"/>
            <a:ext cx="7930343" cy="13462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8A3E8-C20B-4C17-865A-9C314E57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3F59D2-F12B-4477-B802-834CF654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Data Types Supported</a:t>
            </a:r>
          </a:p>
          <a:p>
            <a:r>
              <a:rPr lang="en-IN" dirty="0"/>
              <a:t>Optional Static Type Annotation</a:t>
            </a:r>
          </a:p>
          <a:p>
            <a:r>
              <a:rPr lang="en-IN" dirty="0"/>
              <a:t>Classes</a:t>
            </a:r>
          </a:p>
          <a:p>
            <a:r>
              <a:rPr lang="en-IN" dirty="0"/>
              <a:t>Interface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Arrow Expressions</a:t>
            </a:r>
          </a:p>
          <a:p>
            <a:r>
              <a:rPr lang="en-IN" dirty="0"/>
              <a:t>Type Assertions</a:t>
            </a:r>
          </a:p>
          <a:p>
            <a:r>
              <a:rPr lang="en-IN" dirty="0"/>
              <a:t>Ambient Declarations</a:t>
            </a:r>
          </a:p>
          <a:p>
            <a:r>
              <a:rPr lang="en-IN" dirty="0"/>
              <a:t>Source File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5488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81F3-22E5-4C41-9E54-5FEA4FF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3798-40F7-4F47-B9C5-56823A6C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TypeScript tries to infer types</a:t>
            </a:r>
          </a:p>
          <a:p>
            <a:r>
              <a:rPr lang="en-US" sz="2000"/>
              <a:t>Four ways to variable declaration -</a:t>
            </a:r>
          </a:p>
          <a:p>
            <a:pPr lvl="1"/>
            <a:r>
              <a:rPr lang="en-US" sz="2000"/>
              <a:t>Type and Value in one statement</a:t>
            </a:r>
          </a:p>
          <a:p>
            <a:pPr lvl="1"/>
            <a:r>
              <a:rPr lang="en-US" sz="2000"/>
              <a:t>Type but no Value then Value will be undefined</a:t>
            </a:r>
          </a:p>
          <a:p>
            <a:pPr lvl="1"/>
            <a:r>
              <a:rPr lang="en-US" sz="2000"/>
              <a:t>Value but on Type then the it will be of Any type but maybe be inferred based on its value.</a:t>
            </a:r>
          </a:p>
          <a:p>
            <a:pPr lvl="1"/>
            <a:r>
              <a:rPr lang="en-US" sz="2000"/>
              <a:t>Neither Value nor Type then Type will be Any and Value will be undefined.</a:t>
            </a:r>
          </a:p>
          <a:p>
            <a:pPr lvl="1"/>
            <a:endParaRPr lang="en-US" sz="2000"/>
          </a:p>
          <a:p>
            <a:endParaRPr lang="en-IN" sz="200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A7C4AD63-CD98-4B5B-BCA0-83471DE733E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5320" y="3058857"/>
            <a:ext cx="6253212" cy="181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2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8A3E8-C20B-4C17-865A-9C314E57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3F59D2-F12B-4477-B802-834CF654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Any</a:t>
            </a:r>
          </a:p>
          <a:p>
            <a:r>
              <a:rPr lang="en-IN" dirty="0"/>
              <a:t>Never</a:t>
            </a:r>
          </a:p>
          <a:p>
            <a:r>
              <a:rPr lang="en-IN" dirty="0"/>
              <a:t>Unknown</a:t>
            </a:r>
          </a:p>
          <a:p>
            <a:r>
              <a:rPr lang="en-IN" dirty="0"/>
              <a:t>Primitive</a:t>
            </a:r>
          </a:p>
          <a:p>
            <a:pPr lvl="1"/>
            <a:r>
              <a:rPr lang="en-IN" dirty="0"/>
              <a:t>Number</a:t>
            </a:r>
          </a:p>
          <a:p>
            <a:pPr lvl="1"/>
            <a:r>
              <a:rPr lang="en-IN" dirty="0"/>
              <a:t>Boolean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Void</a:t>
            </a:r>
          </a:p>
          <a:p>
            <a:pPr lvl="1"/>
            <a:r>
              <a:rPr lang="en-IN" dirty="0"/>
              <a:t>Null</a:t>
            </a:r>
          </a:p>
          <a:p>
            <a:pPr lvl="1"/>
            <a:r>
              <a:rPr lang="en-IN" dirty="0"/>
              <a:t>Undefined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Tuple</a:t>
            </a:r>
          </a:p>
          <a:p>
            <a:r>
              <a:rPr lang="en-IN" dirty="0"/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1041794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5605-8DB5-452F-80D0-008643BF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9990D-915C-4B7B-8E7D-6B15AD04A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is used when it’s impossible to determine the type</a:t>
            </a:r>
          </a:p>
          <a:p>
            <a:endParaRPr lang="en-IN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7EFE4FCC-8B4D-46F6-AC46-2DEFE0D3AB4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937494"/>
            <a:ext cx="9143999" cy="212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9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1ACD-8509-42EA-9C2B-FE32110B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/>
              <a:t>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2FB6-CA55-4EE6-A7ED-6EB58015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1700"/>
              <a:t>Doesn’t have separate integers and float/double type. These all are  floating point values and get the type ‘number’</a:t>
            </a:r>
          </a:p>
          <a:p>
            <a:r>
              <a:rPr lang="en-US" sz="1700"/>
              <a:t>boolean - true/false value</a:t>
            </a:r>
          </a:p>
          <a:p>
            <a:r>
              <a:rPr lang="en-US" sz="1700"/>
              <a:t>string - both single/double quote can be used</a:t>
            </a:r>
          </a:p>
          <a:p>
            <a:r>
              <a:rPr lang="en-US" sz="1700"/>
              <a:t>No separate char type</a:t>
            </a:r>
          </a:p>
          <a:p>
            <a:r>
              <a:rPr lang="en-US" sz="1700"/>
              <a:t>void - is used in function type returning nothing</a:t>
            </a:r>
          </a:p>
          <a:p>
            <a:r>
              <a:rPr lang="en-US" sz="1700"/>
              <a:t>null and undefined - functions as usual</a:t>
            </a:r>
            <a:endParaRPr lang="en-IN" sz="170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55EDE45-DA4E-4D59-B922-BBEA8F5F44F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5862" y="2126904"/>
            <a:ext cx="6019331" cy="26009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2729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9588A7-A696-4571-9B28-4390E8FB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Annotations/Checking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B642E1-E414-406E-8AA8-2815A0880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TypeScript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BD69A37C-A4D1-4563-A330-EBF2C28264E4}"/>
              </a:ext>
            </a:extLst>
          </p:cNvPr>
          <p:cNvPicPr/>
          <p:nvPr/>
        </p:nvPicPr>
        <p:blipFill rotWithShape="1">
          <a:blip r:embed="rId2" cstate="print"/>
          <a:srcRect r="16447"/>
          <a:stretch/>
        </p:blipFill>
        <p:spPr>
          <a:xfrm>
            <a:off x="2453571" y="2289801"/>
            <a:ext cx="7284853" cy="1139199"/>
          </a:xfrm>
          <a:prstGeom prst="rect">
            <a:avLst/>
          </a:prstGeom>
        </p:spPr>
      </p:pic>
      <p:pic>
        <p:nvPicPr>
          <p:cNvPr id="7" name="object 6">
            <a:extLst>
              <a:ext uri="{FF2B5EF4-FFF2-40B4-BE49-F238E27FC236}">
                <a16:creationId xmlns:a16="http://schemas.microsoft.com/office/drawing/2014/main" id="{77860BD9-0BE7-44DD-915E-7E66F9BF5B8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2667" y="4431636"/>
            <a:ext cx="7146660" cy="18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22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2580-5DB8-420B-8545-C454A132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Type Assertion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6942-29D0-4B0B-AF83-B416B4E1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TypeScript's type assertion are purely, you telling the compiler that you know about the types better than it does, and that it should not second guess you.</a:t>
            </a:r>
          </a:p>
          <a:p>
            <a:r>
              <a:rPr lang="en-US" dirty="0"/>
              <a:t>Type assertion is a mechanism which tells the compiler about the type of a variable. </a:t>
            </a:r>
          </a:p>
          <a:p>
            <a:r>
              <a:rPr lang="en-US" dirty="0"/>
              <a:t>Type assertion is explicitly telling the compiler that we want to treat the entity as a different type.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41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8072-2990-4CFF-AC0A-ECFAAECC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Assertion Example</a:t>
            </a:r>
          </a:p>
        </p:txBody>
      </p:sp>
      <p:pic>
        <p:nvPicPr>
          <p:cNvPr id="14" name="object 9">
            <a:extLst>
              <a:ext uri="{FF2B5EF4-FFF2-40B4-BE49-F238E27FC236}">
                <a16:creationId xmlns:a16="http://schemas.microsoft.com/office/drawing/2014/main" id="{6C05340D-8FDD-488B-B517-22572644CC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875800"/>
            <a:ext cx="10515600" cy="4250987"/>
          </a:xfrm>
        </p:spPr>
      </p:pic>
    </p:spTree>
    <p:extLst>
      <p:ext uri="{BB962C8B-B14F-4D97-AF65-F5344CB8AC3E}">
        <p14:creationId xmlns:p14="http://schemas.microsoft.com/office/powerpoint/2010/main" val="325248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8500" y="1599482"/>
            <a:ext cx="635000" cy="14884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97ABBB"/>
                </a:solidFill>
                <a:latin typeface="Arial"/>
                <a:cs typeface="Arial"/>
              </a:rPr>
              <a:t>“</a:t>
            </a:r>
            <a:endParaRPr sz="9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47283" y="2132901"/>
            <a:ext cx="3421379" cy="103505"/>
            <a:chOff x="5723282" y="2132900"/>
            <a:chExt cx="3421379" cy="103505"/>
          </a:xfrm>
        </p:grpSpPr>
        <p:sp>
          <p:nvSpPr>
            <p:cNvPr id="4" name="object 4"/>
            <p:cNvSpPr/>
            <p:nvPr/>
          </p:nvSpPr>
          <p:spPr>
            <a:xfrm>
              <a:off x="5723282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90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FF97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34175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90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F10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4001" y="2132901"/>
            <a:ext cx="3420745" cy="103505"/>
            <a:chOff x="0" y="2132900"/>
            <a:chExt cx="3420745" cy="103505"/>
          </a:xfrm>
        </p:grpSpPr>
        <p:sp>
          <p:nvSpPr>
            <p:cNvPr id="7" name="object 7"/>
            <p:cNvSpPr/>
            <p:nvPr/>
          </p:nvSpPr>
          <p:spPr>
            <a:xfrm>
              <a:off x="0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89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7E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0424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89" h="103505">
                  <a:moveTo>
                    <a:pt x="1710300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300" y="0"/>
                  </a:lnTo>
                  <a:lnTo>
                    <a:pt x="1710300" y="102898"/>
                  </a:lnTo>
                  <a:close/>
                </a:path>
              </a:pathLst>
            </a:custGeom>
            <a:solidFill>
              <a:srgbClr val="21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89986" y="2940184"/>
            <a:ext cx="7004050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99695" algn="ctr">
              <a:spcBef>
                <a:spcPts val="100"/>
              </a:spcBef>
            </a:pP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TypeScrip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90" dirty="0">
                <a:solidFill>
                  <a:srgbClr val="677380"/>
                </a:solidFill>
                <a:latin typeface="Lucida Sans"/>
                <a:cs typeface="Lucida Sans"/>
              </a:rPr>
              <a:t>let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you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writ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e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5" dirty="0">
                <a:solidFill>
                  <a:srgbClr val="677380"/>
                </a:solidFill>
                <a:latin typeface="Lucida Sans"/>
                <a:cs typeface="Lucida Sans"/>
              </a:rPr>
              <a:t>JavaScrip</a:t>
            </a:r>
            <a:r>
              <a:rPr sz="3000" i="1" spc="-165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04" dirty="0">
                <a:solidFill>
                  <a:srgbClr val="677380"/>
                </a:solidFill>
                <a:latin typeface="Lucida Sans"/>
                <a:cs typeface="Lucida Sans"/>
              </a:rPr>
              <a:t>th</a:t>
            </a:r>
            <a:r>
              <a:rPr sz="3000" i="1" spc="-210" dirty="0">
                <a:solidFill>
                  <a:srgbClr val="677380"/>
                </a:solidFill>
                <a:latin typeface="Lucida Sans"/>
                <a:cs typeface="Lucida Sans"/>
              </a:rPr>
              <a:t>e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5" dirty="0">
                <a:solidFill>
                  <a:srgbClr val="677380"/>
                </a:solidFill>
                <a:latin typeface="Lucida Sans"/>
                <a:cs typeface="Lucida Sans"/>
              </a:rPr>
              <a:t>way </a:t>
            </a:r>
            <a:r>
              <a:rPr sz="3000" i="1" spc="-130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you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really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70" dirty="0">
                <a:solidFill>
                  <a:srgbClr val="677380"/>
                </a:solidFill>
                <a:latin typeface="Lucida Sans"/>
                <a:cs typeface="Lucida Sans"/>
              </a:rPr>
              <a:t>wan</a:t>
            </a:r>
            <a:r>
              <a:rPr sz="3000" i="1" spc="-15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to.</a:t>
            </a:r>
            <a:endParaRPr sz="3000" dirty="0">
              <a:latin typeface="Lucida Sans"/>
              <a:cs typeface="Lucida Sans"/>
            </a:endParaRPr>
          </a:p>
          <a:p>
            <a:pPr marL="170180" marR="166370" algn="ctr"/>
            <a:endParaRPr lang="en-IN" sz="3000" i="1" spc="-240" dirty="0">
              <a:solidFill>
                <a:srgbClr val="677380"/>
              </a:solidFill>
              <a:latin typeface="Lucida Sans"/>
              <a:cs typeface="Lucida Sans"/>
            </a:endParaRPr>
          </a:p>
          <a:p>
            <a:pPr marL="170180" marR="166370" algn="ctr"/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TypeScrip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i</a:t>
            </a:r>
            <a:r>
              <a:rPr sz="3000" i="1" spc="-275" dirty="0">
                <a:solidFill>
                  <a:srgbClr val="677380"/>
                </a:solidFill>
                <a:latin typeface="Lucida Sans"/>
                <a:cs typeface="Lucida Sans"/>
              </a:rPr>
              <a:t>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315" dirty="0">
                <a:solidFill>
                  <a:srgbClr val="677380"/>
                </a:solidFill>
                <a:latin typeface="Lucida Sans"/>
                <a:cs typeface="Lucida Sans"/>
              </a:rPr>
              <a:t>a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type</a:t>
            </a:r>
            <a:r>
              <a:rPr sz="3000" i="1" spc="-245" dirty="0">
                <a:solidFill>
                  <a:srgbClr val="677380"/>
                </a:solidFill>
                <a:latin typeface="Lucida Sans"/>
                <a:cs typeface="Lucida Sans"/>
              </a:rPr>
              <a:t>d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60" dirty="0">
                <a:solidFill>
                  <a:srgbClr val="677380"/>
                </a:solidFill>
                <a:latin typeface="Lucida Sans"/>
                <a:cs typeface="Lucida Sans"/>
              </a:rPr>
              <a:t>superset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65" dirty="0">
                <a:solidFill>
                  <a:srgbClr val="677380"/>
                </a:solidFill>
                <a:latin typeface="Lucida Sans"/>
                <a:cs typeface="Lucida Sans"/>
              </a:rPr>
              <a:t>o</a:t>
            </a:r>
            <a:r>
              <a:rPr sz="3000" i="1" spc="-175" dirty="0">
                <a:solidFill>
                  <a:srgbClr val="677380"/>
                </a:solidFill>
                <a:latin typeface="Lucida Sans"/>
                <a:cs typeface="Lucida Sans"/>
              </a:rPr>
              <a:t>f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JavaScript </a:t>
            </a:r>
            <a:r>
              <a:rPr sz="3000" i="1" spc="-14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tha</a:t>
            </a:r>
            <a:r>
              <a:rPr sz="3000" i="1" spc="-16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compiles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35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190" dirty="0">
                <a:solidFill>
                  <a:srgbClr val="677380"/>
                </a:solidFill>
                <a:latin typeface="Lucida Sans"/>
                <a:cs typeface="Lucida Sans"/>
              </a:rPr>
              <a:t>o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plain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JavaScript.</a:t>
            </a:r>
            <a:endParaRPr sz="30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9E08-DABE-4D26-A697-DA39F6EF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Guards / Union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16D0F-CA52-490D-93D0-9E6568AD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Guards allow you to narrow down the type of a variable within a conditional block.</a:t>
            </a:r>
          </a:p>
          <a:p>
            <a:r>
              <a:rPr lang="en-US" dirty="0"/>
              <a:t>Union types are a powerful way to express a value that can be one of the several types. </a:t>
            </a:r>
          </a:p>
          <a:p>
            <a:r>
              <a:rPr lang="en-US" dirty="0"/>
              <a:t>Two or more data types are combined using the pipe symbol (|) to denote a Union Type. In other words, a union type is written as a sequence of types separated by vertical bars.</a:t>
            </a:r>
          </a:p>
        </p:txBody>
      </p:sp>
    </p:spTree>
    <p:extLst>
      <p:ext uri="{BB962C8B-B14F-4D97-AF65-F5344CB8AC3E}">
        <p14:creationId xmlns:p14="http://schemas.microsoft.com/office/powerpoint/2010/main" val="2175462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CA12-A238-45B6-B067-76FB5ADF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86ABC-7EC1-4A83-BCC9-6EFA9476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a function in TypeScript is like writing them in JavaScript but with added parameters and return type. Note that any JavaScript function is a perfectly valid TypeScript function. However, we can do better by adding type.</a:t>
            </a:r>
          </a:p>
          <a:p>
            <a:r>
              <a:rPr lang="en-US" dirty="0"/>
              <a:t>TypeScript function syntax (with two arguments)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C3C1C6-0289-4289-9F9A-EDA34E3A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4025900"/>
            <a:ext cx="75247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39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99C5-74E3-41F7-96F8-B7419E7D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21B1-48DB-4E69-8B5F-A37C77BD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Parameters are required, and you cannot pass extra arguments to a function</a:t>
            </a:r>
          </a:p>
          <a:p>
            <a:r>
              <a:rPr lang="en-US" dirty="0"/>
              <a:t>Function Parameters are also type safe, if you don't use any type explicitly</a:t>
            </a:r>
          </a:p>
          <a:p>
            <a:r>
              <a:rPr lang="en-US" dirty="0"/>
              <a:t>Adding an optional parameter is super simple, just add ? to the end of the argument name. </a:t>
            </a:r>
          </a:p>
          <a:p>
            <a:r>
              <a:rPr lang="en-US" dirty="0"/>
              <a:t>For default argument suffix it with an equal sign and default value (TS compiler will automatically deduce the type for default argument based on provided value).</a:t>
            </a:r>
          </a:p>
        </p:txBody>
      </p:sp>
    </p:spTree>
    <p:extLst>
      <p:ext uri="{BB962C8B-B14F-4D97-AF65-F5344CB8AC3E}">
        <p14:creationId xmlns:p14="http://schemas.microsoft.com/office/powerpoint/2010/main" val="2483723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B93C-7C12-487A-B8CE-2B6DA013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 (…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7826-064F-4F95-91DD-A33D6987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rest parameter allows you a function to accept zero or more arguments of the specified type. </a:t>
            </a:r>
          </a:p>
          <a:p>
            <a:r>
              <a:rPr lang="en-US" dirty="0"/>
              <a:t>In TypeScript, rest parameters follow these rules:</a:t>
            </a:r>
          </a:p>
          <a:p>
            <a:pPr lvl="1"/>
            <a:r>
              <a:rPr lang="en-US" dirty="0"/>
              <a:t>A function has only one rest parameter.</a:t>
            </a:r>
          </a:p>
          <a:p>
            <a:pPr lvl="1"/>
            <a:r>
              <a:rPr lang="en-US" dirty="0"/>
              <a:t>The rest parameter appears last in the parameter list.</a:t>
            </a:r>
          </a:p>
          <a:p>
            <a:pPr lvl="1"/>
            <a:r>
              <a:rPr lang="en-US" dirty="0"/>
              <a:t>The type of the rest parameter is an array type.</a:t>
            </a:r>
          </a:p>
          <a:p>
            <a:r>
              <a:rPr lang="en-US" dirty="0"/>
              <a:t>To declare a rest parameter, you prefix the parameter name with three dots and use the array type as the type annotation:</a:t>
            </a:r>
          </a:p>
        </p:txBody>
      </p:sp>
    </p:spTree>
    <p:extLst>
      <p:ext uri="{BB962C8B-B14F-4D97-AF65-F5344CB8AC3E}">
        <p14:creationId xmlns:p14="http://schemas.microsoft.com/office/powerpoint/2010/main" val="2383157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9794-18CE-4462-B09E-E438AAC8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83FC-9530-4B0A-A899-A0524DC9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return</a:t>
            </a:r>
          </a:p>
          <a:p>
            <a:r>
              <a:rPr lang="en-US" dirty="0"/>
              <a:t>No braces for single expression</a:t>
            </a:r>
          </a:p>
          <a:p>
            <a:r>
              <a:rPr lang="en-US" dirty="0"/>
              <a:t>Part of ES6 termed as Arrow Functions</a:t>
            </a:r>
          </a:p>
          <a:p>
            <a:r>
              <a:rPr lang="en-US" dirty="0"/>
              <a:t>Lexically scoped this</a:t>
            </a:r>
          </a:p>
          <a:p>
            <a:r>
              <a:rPr lang="en-US" dirty="0"/>
              <a:t>You don't need to keep typing function</a:t>
            </a:r>
          </a:p>
          <a:p>
            <a:r>
              <a:rPr lang="en-US" dirty="0"/>
              <a:t>It lexically captures the meaning of arguments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984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48072-2990-4CFF-AC0A-ECFAAECC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Lambda Example</a:t>
            </a:r>
          </a:p>
        </p:txBody>
      </p:sp>
      <p:pic>
        <p:nvPicPr>
          <p:cNvPr id="4" name="object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27BC424-20E9-4A11-AA66-7589F3BCC5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7316" y="1849569"/>
            <a:ext cx="6780700" cy="315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27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B26E-B8B8-2489-62EA-7B5787D1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Shallow Copy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1523F5-D5C5-1B68-4D65-A89118FC887C}"/>
              </a:ext>
            </a:extLst>
          </p:cNvPr>
          <p:cNvSpPr/>
          <p:nvPr/>
        </p:nvSpPr>
        <p:spPr>
          <a:xfrm>
            <a:off x="1151465" y="2836333"/>
            <a:ext cx="200660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id: 1</a:t>
            </a:r>
          </a:p>
          <a:p>
            <a:pPr algn="ctr"/>
            <a:r>
              <a:rPr lang="en-US" dirty="0" err="1"/>
              <a:t>ename</a:t>
            </a:r>
            <a:r>
              <a:rPr lang="en-US" dirty="0"/>
              <a:t>: “Manish”</a:t>
            </a:r>
          </a:p>
          <a:p>
            <a:pPr algn="ctr"/>
            <a:r>
              <a:rPr lang="en-US" dirty="0"/>
              <a:t>address: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AC2A5-5DD7-8A68-3071-423413731203}"/>
              </a:ext>
            </a:extLst>
          </p:cNvPr>
          <p:cNvSpPr txBox="1"/>
          <p:nvPr/>
        </p:nvSpPr>
        <p:spPr>
          <a:xfrm>
            <a:off x="3052858" y="231093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70991-80C8-59E0-0A74-C7284E7F2846}"/>
              </a:ext>
            </a:extLst>
          </p:cNvPr>
          <p:cNvSpPr/>
          <p:nvPr/>
        </p:nvSpPr>
        <p:spPr>
          <a:xfrm>
            <a:off x="4334932" y="4287799"/>
            <a:ext cx="1583267" cy="97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city: “Mumbai”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C21E2A-7DFD-4581-63AD-A2190FC50DC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556933" y="3776133"/>
            <a:ext cx="1777999" cy="99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C818FE-D2F2-A08B-D8DA-2734B5AD1F23}"/>
              </a:ext>
            </a:extLst>
          </p:cNvPr>
          <p:cNvSpPr/>
          <p:nvPr/>
        </p:nvSpPr>
        <p:spPr>
          <a:xfrm>
            <a:off x="7027335" y="2680268"/>
            <a:ext cx="200660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id: 1</a:t>
            </a:r>
          </a:p>
          <a:p>
            <a:pPr algn="ctr"/>
            <a:r>
              <a:rPr lang="en-US" dirty="0" err="1"/>
              <a:t>ename</a:t>
            </a:r>
            <a:r>
              <a:rPr lang="en-US" dirty="0"/>
              <a:t>: “Manish”</a:t>
            </a:r>
          </a:p>
          <a:p>
            <a:pPr algn="ctr"/>
            <a:r>
              <a:rPr lang="en-US" dirty="0"/>
              <a:t>address: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7CB813-EA73-0CE6-11DF-CFBC910833FD}"/>
              </a:ext>
            </a:extLst>
          </p:cNvPr>
          <p:cNvSpPr txBox="1"/>
          <p:nvPr/>
        </p:nvSpPr>
        <p:spPr>
          <a:xfrm>
            <a:off x="8928728" y="215487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emp2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B2219A-D9F7-82B1-F5CA-329DBA27B12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918199" y="3737750"/>
            <a:ext cx="1659468" cy="103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173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B26E-B8B8-2489-62EA-7B5787D1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Copy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1523F5-D5C5-1B68-4D65-A89118FC887C}"/>
              </a:ext>
            </a:extLst>
          </p:cNvPr>
          <p:cNvSpPr/>
          <p:nvPr/>
        </p:nvSpPr>
        <p:spPr>
          <a:xfrm>
            <a:off x="1151465" y="2836333"/>
            <a:ext cx="200660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id: 1</a:t>
            </a:r>
          </a:p>
          <a:p>
            <a:pPr algn="ctr"/>
            <a:r>
              <a:rPr lang="en-US" dirty="0" err="1"/>
              <a:t>ename</a:t>
            </a:r>
            <a:r>
              <a:rPr lang="en-US" dirty="0"/>
              <a:t>: “Manish”</a:t>
            </a:r>
          </a:p>
          <a:p>
            <a:pPr algn="ctr"/>
            <a:r>
              <a:rPr lang="en-US" dirty="0"/>
              <a:t>address: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AC2A5-5DD7-8A68-3071-423413731203}"/>
              </a:ext>
            </a:extLst>
          </p:cNvPr>
          <p:cNvSpPr txBox="1"/>
          <p:nvPr/>
        </p:nvSpPr>
        <p:spPr>
          <a:xfrm>
            <a:off x="3052858" y="231093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70991-80C8-59E0-0A74-C7284E7F2846}"/>
              </a:ext>
            </a:extLst>
          </p:cNvPr>
          <p:cNvSpPr/>
          <p:nvPr/>
        </p:nvSpPr>
        <p:spPr>
          <a:xfrm>
            <a:off x="4021669" y="4138043"/>
            <a:ext cx="1583267" cy="97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city: “Mumbai”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C21E2A-7DFD-4581-63AD-A2190FC50DC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24669" y="3825913"/>
            <a:ext cx="1397000" cy="79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C818FE-D2F2-A08B-D8DA-2734B5AD1F23}"/>
              </a:ext>
            </a:extLst>
          </p:cNvPr>
          <p:cNvSpPr/>
          <p:nvPr/>
        </p:nvSpPr>
        <p:spPr>
          <a:xfrm>
            <a:off x="7027335" y="2680268"/>
            <a:ext cx="200660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id: 1</a:t>
            </a:r>
          </a:p>
          <a:p>
            <a:pPr algn="ctr"/>
            <a:r>
              <a:rPr lang="en-US" dirty="0" err="1"/>
              <a:t>ename</a:t>
            </a:r>
            <a:r>
              <a:rPr lang="en-US" dirty="0"/>
              <a:t>: “Manish”</a:t>
            </a:r>
          </a:p>
          <a:p>
            <a:pPr algn="ctr"/>
            <a:r>
              <a:rPr lang="en-US" dirty="0"/>
              <a:t>address: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7CB813-EA73-0CE6-11DF-CFBC910833FD}"/>
              </a:ext>
            </a:extLst>
          </p:cNvPr>
          <p:cNvSpPr txBox="1"/>
          <p:nvPr/>
        </p:nvSpPr>
        <p:spPr>
          <a:xfrm>
            <a:off x="8928728" y="215487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26182-F4BF-87D5-BDE7-53022209F96D}"/>
              </a:ext>
            </a:extLst>
          </p:cNvPr>
          <p:cNvSpPr/>
          <p:nvPr/>
        </p:nvSpPr>
        <p:spPr>
          <a:xfrm>
            <a:off x="9770533" y="4317961"/>
            <a:ext cx="1583267" cy="97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city: “Pune”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5FD5EC-F3C5-F028-D6CF-4262AD109BDA}"/>
              </a:ext>
            </a:extLst>
          </p:cNvPr>
          <p:cNvCxnSpPr>
            <a:endCxn id="11" idx="1"/>
          </p:cNvCxnSpPr>
          <p:nvPr/>
        </p:nvCxnSpPr>
        <p:spPr>
          <a:xfrm>
            <a:off x="8475133" y="3632200"/>
            <a:ext cx="1295400" cy="117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417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B226-59B8-4296-8706-31197ADE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47D7-19FC-49F8-BBED-B77D4C57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use of variables to store values poses the following limitations −</a:t>
            </a:r>
          </a:p>
          <a:p>
            <a:pPr lvl="1"/>
            <a:r>
              <a:rPr lang="en-US" dirty="0"/>
              <a:t>Variables are scalar in nature. In other words, a variable declaration can only contain a single at a time. This means that to store n values in a program n variable declarations will be needed. Hence, the use of variables is not feasible when one needs to store a larger collection of values.</a:t>
            </a:r>
          </a:p>
          <a:p>
            <a:pPr lvl="1"/>
            <a:r>
              <a:rPr lang="en-US" dirty="0"/>
              <a:t>Variables in a program are allocated memory in random order, thereby making it difficult to retrieve/read the values in the order of their declaration.</a:t>
            </a:r>
          </a:p>
          <a:p>
            <a:r>
              <a:rPr lang="en-US" dirty="0"/>
              <a:t>TypeScript introduces the concept of arrays to tackle the same. </a:t>
            </a:r>
          </a:p>
          <a:p>
            <a:r>
              <a:rPr lang="en-US" dirty="0"/>
              <a:t>An array is a homogenous collection of values. </a:t>
            </a:r>
          </a:p>
          <a:p>
            <a:r>
              <a:rPr lang="en-US" dirty="0"/>
              <a:t>An array is a collection of values of the same data type. </a:t>
            </a:r>
          </a:p>
          <a:p>
            <a:r>
              <a:rPr lang="en-US" dirty="0"/>
              <a:t>It is a user defined type.</a:t>
            </a:r>
          </a:p>
        </p:txBody>
      </p:sp>
    </p:spTree>
    <p:extLst>
      <p:ext uri="{BB962C8B-B14F-4D97-AF65-F5344CB8AC3E}">
        <p14:creationId xmlns:p14="http://schemas.microsoft.com/office/powerpoint/2010/main" val="1542734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9B23-3E27-487B-B344-6E40837D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Features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11CF-DE71-4B3A-94EA-A83263565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array declaration allocates sequential memory blocks.</a:t>
            </a:r>
          </a:p>
          <a:p>
            <a:r>
              <a:rPr lang="en-US" dirty="0"/>
              <a:t>Arrays are static. This means that an array once initialized cannot be resized.</a:t>
            </a:r>
          </a:p>
          <a:p>
            <a:r>
              <a:rPr lang="en-US" dirty="0"/>
              <a:t>Each memory block represents an array element.</a:t>
            </a:r>
          </a:p>
          <a:p>
            <a:r>
              <a:rPr lang="en-US" dirty="0"/>
              <a:t>Array elements are identified by a unique integer called as the subscript / index of the element.</a:t>
            </a:r>
          </a:p>
          <a:p>
            <a:r>
              <a:rPr lang="en-US" dirty="0"/>
              <a:t>Like variables, arrays too, should be declared before they are used. Use the var keyword to declare an array.</a:t>
            </a:r>
          </a:p>
          <a:p>
            <a:r>
              <a:rPr lang="en-US" dirty="0"/>
              <a:t>Array initialization refers to populating the array elements.</a:t>
            </a:r>
          </a:p>
          <a:p>
            <a:r>
              <a:rPr lang="en-US" dirty="0"/>
              <a:t>Array element values can be updated or modified but cannot be deleted.</a:t>
            </a:r>
          </a:p>
        </p:txBody>
      </p:sp>
    </p:spTree>
    <p:extLst>
      <p:ext uri="{BB962C8B-B14F-4D97-AF65-F5344CB8AC3E}">
        <p14:creationId xmlns:p14="http://schemas.microsoft.com/office/powerpoint/2010/main" val="177107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800" b="1" spc="90"/>
              <a:t>Overview</a:t>
            </a:r>
            <a:endParaRPr lang="en-US" sz="4800" b="1" dirty="0"/>
          </a:p>
        </p:txBody>
      </p:sp>
      <p:pic>
        <p:nvPicPr>
          <p:cNvPr id="22" name="Picture 21" descr="Computer script on a screen">
            <a:extLst>
              <a:ext uri="{FF2B5EF4-FFF2-40B4-BE49-F238E27FC236}">
                <a16:creationId xmlns:a16="http://schemas.microsoft.com/office/drawing/2014/main" id="{5BF1D1E2-528C-41A8-8533-E082D0E6A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" r="41757" b="-1"/>
          <a:stretch/>
        </p:blipFill>
        <p:spPr>
          <a:xfrm>
            <a:off x="-2" y="10"/>
            <a:ext cx="5779884" cy="6857990"/>
          </a:xfrm>
          <a:prstGeom prst="rect">
            <a:avLst/>
          </a:prstGeom>
        </p:spPr>
      </p:pic>
      <p:graphicFrame>
        <p:nvGraphicFramePr>
          <p:cNvPr id="24" name="object 3">
            <a:extLst>
              <a:ext uri="{FF2B5EF4-FFF2-40B4-BE49-F238E27FC236}">
                <a16:creationId xmlns:a16="http://schemas.microsoft.com/office/drawing/2014/main" id="{5A03DF56-DCD2-8738-7286-FABA55509713}"/>
              </a:ext>
            </a:extLst>
          </p:cNvPr>
          <p:cNvGraphicFramePr/>
          <p:nvPr/>
        </p:nvGraphicFramePr>
        <p:xfrm>
          <a:off x="6412120" y="1782981"/>
          <a:ext cx="563558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C821-A973-418C-A8CB-FA383C8C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</a:t>
            </a:r>
          </a:p>
        </p:txBody>
      </p:sp>
      <p:pic>
        <p:nvPicPr>
          <p:cNvPr id="5" name="object 9">
            <a:extLst>
              <a:ext uri="{FF2B5EF4-FFF2-40B4-BE49-F238E27FC236}">
                <a16:creationId xmlns:a16="http://schemas.microsoft.com/office/drawing/2014/main" id="{6996CA8E-A4BE-42FB-8F6C-BEC33A038F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2782094"/>
            <a:ext cx="838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34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1DA8-83BA-A6B5-2C08-E6AFA0E7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 for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F295-DC90-6AAF-F01D-5F34C3200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are Modules </a:t>
            </a:r>
            <a:r>
              <a:rPr lang="en-IN"/>
              <a:t>in JavaScript?</a:t>
            </a:r>
            <a:endParaRPr lang="en-IN" dirty="0"/>
          </a:p>
          <a:p>
            <a:pPr lvl="1"/>
            <a:r>
              <a:rPr lang="en-IN" dirty="0" err="1"/>
              <a:t>CommonJS</a:t>
            </a:r>
            <a:endParaRPr lang="en-IN" dirty="0"/>
          </a:p>
          <a:p>
            <a:pPr lvl="1"/>
            <a:r>
              <a:rPr lang="en-IN" dirty="0"/>
              <a:t>Require</a:t>
            </a:r>
          </a:p>
          <a:p>
            <a:pPr lvl="1"/>
            <a:r>
              <a:rPr lang="en-IN" dirty="0"/>
              <a:t>System</a:t>
            </a:r>
          </a:p>
          <a:p>
            <a:pPr lvl="1"/>
            <a:r>
              <a:rPr lang="en-IN" dirty="0"/>
              <a:t>AMD</a:t>
            </a:r>
          </a:p>
          <a:p>
            <a:pPr lvl="1"/>
            <a:r>
              <a:rPr lang="en-IN" dirty="0"/>
              <a:t>UMD</a:t>
            </a:r>
          </a:p>
          <a:p>
            <a:pPr lvl="1"/>
            <a:r>
              <a:rPr lang="en-IN" dirty="0" err="1"/>
              <a:t>ESModule</a:t>
            </a:r>
            <a:endParaRPr lang="en-IN" dirty="0"/>
          </a:p>
          <a:p>
            <a:r>
              <a:rPr lang="en-IN" dirty="0"/>
              <a:t>Learn about the other compiler options in </a:t>
            </a:r>
            <a:r>
              <a:rPr lang="en-IN" dirty="0" err="1"/>
              <a:t>tsconfig.json</a:t>
            </a:r>
            <a:r>
              <a:rPr lang="en-IN" dirty="0"/>
              <a:t> file</a:t>
            </a:r>
          </a:p>
          <a:p>
            <a:pPr lvl="1"/>
            <a:r>
              <a:rPr lang="en-IN" dirty="0">
                <a:hlinkClick r:id="rId2"/>
              </a:rPr>
              <a:t>https://www.typescriptlang.org/tsconfig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401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834280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81D7-32D0-4247-AAF1-7215590E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2904-53FA-45C2-A6CD-F6B4B5CF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r>
              <a:rPr lang="en-IN" dirty="0"/>
              <a:t>After all Extensions are installed</a:t>
            </a:r>
          </a:p>
          <a:p>
            <a:pPr lvl="1"/>
            <a:r>
              <a:rPr lang="en-US" dirty="0"/>
              <a:t>File Menu -&gt; Preferences -&gt; File Icon Theme -&gt; Select </a:t>
            </a:r>
            <a:r>
              <a:rPr lang="en-US" dirty="0" err="1"/>
              <a:t>VScode</a:t>
            </a:r>
            <a:r>
              <a:rPr lang="en-US" dirty="0"/>
              <a:t> Icons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88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E2C675-6494-FBBE-B273-052ADB427075}"/>
              </a:ext>
            </a:extLst>
          </p:cNvPr>
          <p:cNvSpPr/>
          <p:nvPr/>
        </p:nvSpPr>
        <p:spPr>
          <a:xfrm>
            <a:off x="1261532" y="73660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/ 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3BE87F-3515-F8B5-6569-1AB6D0633716}"/>
              </a:ext>
            </a:extLst>
          </p:cNvPr>
          <p:cNvSpPr/>
          <p:nvPr/>
        </p:nvSpPr>
        <p:spPr>
          <a:xfrm>
            <a:off x="1269998" y="1727203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JAVAC / CSC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F82A9-594B-69B7-82DD-E1CB8A3DABCD}"/>
              </a:ext>
            </a:extLst>
          </p:cNvPr>
          <p:cNvSpPr/>
          <p:nvPr/>
        </p:nvSpPr>
        <p:spPr>
          <a:xfrm>
            <a:off x="1261532" y="2717799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 Code / MSIL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D3CFB0-ADB3-1D10-B6B9-C4AAA56653F8}"/>
              </a:ext>
            </a:extLst>
          </p:cNvPr>
          <p:cNvSpPr/>
          <p:nvPr/>
        </p:nvSpPr>
        <p:spPr>
          <a:xfrm>
            <a:off x="1269998" y="36576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Compiler (JVM / CLR)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103A61-A10F-06C8-6563-59495D6D349D}"/>
              </a:ext>
            </a:extLst>
          </p:cNvPr>
          <p:cNvSpPr/>
          <p:nvPr/>
        </p:nvSpPr>
        <p:spPr>
          <a:xfrm>
            <a:off x="1269998" y="5588000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O.S.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9BA9C8-C540-E82C-0D02-A7EE0ED788AF}"/>
              </a:ext>
            </a:extLst>
          </p:cNvPr>
          <p:cNvSpPr/>
          <p:nvPr/>
        </p:nvSpPr>
        <p:spPr>
          <a:xfrm>
            <a:off x="1269998" y="464819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7D5D7B-EBBE-0FE6-C3FC-565CB78F4C2A}"/>
              </a:ext>
            </a:extLst>
          </p:cNvPr>
          <p:cNvSpPr/>
          <p:nvPr/>
        </p:nvSpPr>
        <p:spPr>
          <a:xfrm>
            <a:off x="5156200" y="2717799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F4A848-199A-1EE7-18FA-4D18AF2D9DBF}"/>
              </a:ext>
            </a:extLst>
          </p:cNvPr>
          <p:cNvSpPr/>
          <p:nvPr/>
        </p:nvSpPr>
        <p:spPr>
          <a:xfrm>
            <a:off x="5164666" y="36576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Runtime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7E1FEF-9326-0280-7C5E-84D343298D78}"/>
              </a:ext>
            </a:extLst>
          </p:cNvPr>
          <p:cNvSpPr/>
          <p:nvPr/>
        </p:nvSpPr>
        <p:spPr>
          <a:xfrm>
            <a:off x="5164666" y="5588000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O.S.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002A6-9FB7-0A8D-683E-2D9E33036C0D}"/>
              </a:ext>
            </a:extLst>
          </p:cNvPr>
          <p:cNvSpPr/>
          <p:nvPr/>
        </p:nvSpPr>
        <p:spPr>
          <a:xfrm>
            <a:off x="5164666" y="464819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7776B-C5F0-95E1-04FD-CBB6B2C7D61B}"/>
              </a:ext>
            </a:extLst>
          </p:cNvPr>
          <p:cNvSpPr/>
          <p:nvPr/>
        </p:nvSpPr>
        <p:spPr>
          <a:xfrm>
            <a:off x="9042402" y="2717799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7CE7E1-7D1F-5E25-972C-9CB76F847226}"/>
              </a:ext>
            </a:extLst>
          </p:cNvPr>
          <p:cNvSpPr/>
          <p:nvPr/>
        </p:nvSpPr>
        <p:spPr>
          <a:xfrm>
            <a:off x="9050868" y="36576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Runtime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8D92CF-8860-654D-1B39-5A75C6AE1DDB}"/>
              </a:ext>
            </a:extLst>
          </p:cNvPr>
          <p:cNvSpPr/>
          <p:nvPr/>
        </p:nvSpPr>
        <p:spPr>
          <a:xfrm>
            <a:off x="9050868" y="5588000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O.S.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76C608-1676-5F82-3A71-85C4E73732F0}"/>
              </a:ext>
            </a:extLst>
          </p:cNvPr>
          <p:cNvSpPr/>
          <p:nvPr/>
        </p:nvSpPr>
        <p:spPr>
          <a:xfrm>
            <a:off x="9050868" y="464819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E4BB66-0109-7A59-C380-12CFE7E6A427}"/>
              </a:ext>
            </a:extLst>
          </p:cNvPr>
          <p:cNvSpPr/>
          <p:nvPr/>
        </p:nvSpPr>
        <p:spPr>
          <a:xfrm>
            <a:off x="9042402" y="17272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720AAD-FBCE-05F9-721C-51CDFEEC9A0F}"/>
              </a:ext>
            </a:extLst>
          </p:cNvPr>
          <p:cNvSpPr/>
          <p:nvPr/>
        </p:nvSpPr>
        <p:spPr>
          <a:xfrm>
            <a:off x="9048750" y="73660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</a:t>
            </a:r>
          </a:p>
        </p:txBody>
      </p:sp>
    </p:spTree>
    <p:extLst>
      <p:ext uri="{BB962C8B-B14F-4D97-AF65-F5344CB8AC3E}">
        <p14:creationId xmlns:p14="http://schemas.microsoft.com/office/powerpoint/2010/main" val="1759597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18C4-3290-3D2C-C5CA-47CA5FE0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4CA0-1793-4C22-9606-A23F8E59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Installation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typescript</a:t>
            </a:r>
          </a:p>
          <a:p>
            <a:pPr marL="457200" lvl="1" indent="0">
              <a:buNone/>
            </a:pPr>
            <a:r>
              <a:rPr lang="en-US" dirty="0"/>
              <a:t>		OR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-g typescript</a:t>
            </a:r>
          </a:p>
          <a:p>
            <a:pPr lvl="1"/>
            <a:r>
              <a:rPr lang="en-US" dirty="0" err="1"/>
              <a:t>tsc</a:t>
            </a:r>
            <a:r>
              <a:rPr lang="en-US" dirty="0"/>
              <a:t> -v</a:t>
            </a:r>
          </a:p>
          <a:p>
            <a:r>
              <a:rPr lang="en-US" dirty="0"/>
              <a:t>Local Installation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--save-dev typescript</a:t>
            </a:r>
          </a:p>
          <a:p>
            <a:pPr marL="457200" lvl="1" indent="0">
              <a:buNone/>
            </a:pPr>
            <a:r>
              <a:rPr lang="en-US" dirty="0"/>
              <a:t>		OR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typescript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938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CF3F-70C0-4F59-AE83-8D478C9C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Installation –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623C-F46A-495F-8960-3A18FFD41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folder path in terminal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</a:t>
            </a:r>
            <a:r>
              <a:rPr lang="en-US" dirty="0" err="1"/>
              <a:t>package.json</a:t>
            </a:r>
            <a:r>
              <a:rPr lang="en-US" dirty="0"/>
              <a:t> file as required (Copy from </a:t>
            </a:r>
            <a:r>
              <a:rPr lang="en-US" dirty="0" err="1"/>
              <a:t>Codepen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</a:t>
            </a:r>
            <a:r>
              <a:rPr lang="en-US" dirty="0">
                <a:hlinkClick r:id="rId2"/>
              </a:rPr>
              <a:t>typescript@4.4.3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run version / </a:t>
            </a:r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tsc</a:t>
            </a:r>
            <a:r>
              <a:rPr lang="en-US" dirty="0"/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399344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F50DD5-61CA-21B7-C805-7224B4817E27}"/>
              </a:ext>
            </a:extLst>
          </p:cNvPr>
          <p:cNvSpPr/>
          <p:nvPr/>
        </p:nvSpPr>
        <p:spPr>
          <a:xfrm>
            <a:off x="1388225" y="432262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09AF4B-F8C6-D47C-3EC4-F4DDBE44B799}"/>
              </a:ext>
            </a:extLst>
          </p:cNvPr>
          <p:cNvSpPr/>
          <p:nvPr/>
        </p:nvSpPr>
        <p:spPr>
          <a:xfrm>
            <a:off x="1388225" y="1803862"/>
            <a:ext cx="2144684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FB4739-55E6-9815-F8EF-F60A62C9811C}"/>
              </a:ext>
            </a:extLst>
          </p:cNvPr>
          <p:cNvSpPr/>
          <p:nvPr/>
        </p:nvSpPr>
        <p:spPr>
          <a:xfrm>
            <a:off x="1388225" y="31006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F44845-C078-D459-F12F-51C0F051AC4C}"/>
              </a:ext>
            </a:extLst>
          </p:cNvPr>
          <p:cNvSpPr/>
          <p:nvPr/>
        </p:nvSpPr>
        <p:spPr>
          <a:xfrm>
            <a:off x="1388225" y="44722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.html 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A68C6A-F57F-751D-222B-46BB1B0B839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60567" y="1138843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0B153A-F2D5-4EEE-3C45-E3A5BD245B6D}"/>
              </a:ext>
            </a:extLst>
          </p:cNvPr>
          <p:cNvSpPr txBox="1"/>
          <p:nvPr/>
        </p:nvSpPr>
        <p:spPr>
          <a:xfrm>
            <a:off x="2460567" y="1286686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compiled by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1A57D1-1ED3-012B-F50B-8716F727407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460567" y="24356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F58250-D973-1412-A377-5AC83CF5215E}"/>
              </a:ext>
            </a:extLst>
          </p:cNvPr>
          <p:cNvSpPr txBox="1"/>
          <p:nvPr/>
        </p:nvSpPr>
        <p:spPr>
          <a:xfrm>
            <a:off x="2460567" y="2583472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124E74-64D9-7904-E26B-19057C99EAE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460567" y="38072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1CB493-88D7-639C-D05C-4B48B773A176}"/>
              </a:ext>
            </a:extLst>
          </p:cNvPr>
          <p:cNvSpPr txBox="1"/>
          <p:nvPr/>
        </p:nvSpPr>
        <p:spPr>
          <a:xfrm>
            <a:off x="2460567" y="393844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766597-B5F2-9201-C670-28215E1854CF}"/>
              </a:ext>
            </a:extLst>
          </p:cNvPr>
          <p:cNvSpPr/>
          <p:nvPr/>
        </p:nvSpPr>
        <p:spPr>
          <a:xfrm>
            <a:off x="1388225" y="58438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22FC52-F0E5-535A-0C46-EBA8641C6D2C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2460567" y="51788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0BE620-EAFD-4520-B470-AA3BE72EB63F}"/>
              </a:ext>
            </a:extLst>
          </p:cNvPr>
          <p:cNvSpPr txBox="1"/>
          <p:nvPr/>
        </p:nvSpPr>
        <p:spPr>
          <a:xfrm>
            <a:off x="2460567" y="53266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AFFA85-AB31-F6E4-456B-5515D51912D7}"/>
              </a:ext>
            </a:extLst>
          </p:cNvPr>
          <p:cNvSpPr/>
          <p:nvPr/>
        </p:nvSpPr>
        <p:spPr>
          <a:xfrm>
            <a:off x="7238691" y="432262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2D2C3D-D7BC-0A4B-42F0-1A8B33D8A1F3}"/>
              </a:ext>
            </a:extLst>
          </p:cNvPr>
          <p:cNvSpPr/>
          <p:nvPr/>
        </p:nvSpPr>
        <p:spPr>
          <a:xfrm>
            <a:off x="7238691" y="1803862"/>
            <a:ext cx="2144684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tsc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D8A31-F33C-E7CD-3A7F-C13EC9E0D68C}"/>
              </a:ext>
            </a:extLst>
          </p:cNvPr>
          <p:cNvSpPr/>
          <p:nvPr/>
        </p:nvSpPr>
        <p:spPr>
          <a:xfrm>
            <a:off x="7238691" y="31006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969C85-EF15-8838-194E-3B46F8273B4A}"/>
              </a:ext>
            </a:extLst>
          </p:cNvPr>
          <p:cNvSpPr/>
          <p:nvPr/>
        </p:nvSpPr>
        <p:spPr>
          <a:xfrm>
            <a:off x="7238691" y="44722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.html page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EB3EFD-0B9A-EF82-95B2-7484F5948F9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311033" y="1138843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EE402C-4429-EE67-CB8F-71E871ECE80C}"/>
              </a:ext>
            </a:extLst>
          </p:cNvPr>
          <p:cNvSpPr txBox="1"/>
          <p:nvPr/>
        </p:nvSpPr>
        <p:spPr>
          <a:xfrm>
            <a:off x="8311033" y="1286686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compiled by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1F0ABA-D0F7-CD42-A98A-07EABA8C0850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8311033" y="24356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14535B8-DC43-CF6B-12E1-1021CCF851B2}"/>
              </a:ext>
            </a:extLst>
          </p:cNvPr>
          <p:cNvSpPr txBox="1"/>
          <p:nvPr/>
        </p:nvSpPr>
        <p:spPr>
          <a:xfrm>
            <a:off x="8311033" y="2583472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698EF4-2407-2164-4C84-B722B2EE1BC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8311033" y="38072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16B36A2-A66D-4EFC-957B-2E892FF9BF4D}"/>
              </a:ext>
            </a:extLst>
          </p:cNvPr>
          <p:cNvSpPr txBox="1"/>
          <p:nvPr/>
        </p:nvSpPr>
        <p:spPr>
          <a:xfrm>
            <a:off x="8311033" y="393844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597AFA-3546-4CFA-F772-A503DD2081B3}"/>
              </a:ext>
            </a:extLst>
          </p:cNvPr>
          <p:cNvSpPr/>
          <p:nvPr/>
        </p:nvSpPr>
        <p:spPr>
          <a:xfrm>
            <a:off x="7238691" y="58438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C4ADB6-4DA5-DA80-3126-ECC5B7AA09FB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>
            <a:off x="8311033" y="51788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569DDC-01D3-26AD-C611-8C4DD14DD2EF}"/>
              </a:ext>
            </a:extLst>
          </p:cNvPr>
          <p:cNvSpPr txBox="1"/>
          <p:nvPr/>
        </p:nvSpPr>
        <p:spPr>
          <a:xfrm>
            <a:off x="8311033" y="53266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in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B3114E4-C899-6682-DC47-316F3A07B871}"/>
              </a:ext>
            </a:extLst>
          </p:cNvPr>
          <p:cNvSpPr/>
          <p:nvPr/>
        </p:nvSpPr>
        <p:spPr>
          <a:xfrm>
            <a:off x="6747933" y="186267"/>
            <a:ext cx="3750717" cy="382693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1407B4-28EB-C697-1913-5E780605B317}"/>
              </a:ext>
            </a:extLst>
          </p:cNvPr>
          <p:cNvSpPr txBox="1"/>
          <p:nvPr/>
        </p:nvSpPr>
        <p:spPr>
          <a:xfrm>
            <a:off x="10541534" y="1242582"/>
            <a:ext cx="14440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Automate .</a:t>
            </a:r>
            <a:r>
              <a:rPr lang="en-US" dirty="0" err="1"/>
              <a:t>ts</a:t>
            </a:r>
            <a:r>
              <a:rPr lang="en-US" dirty="0"/>
              <a:t> </a:t>
            </a:r>
          </a:p>
          <a:p>
            <a:r>
              <a:rPr lang="en-US" dirty="0"/>
              <a:t>to .</a:t>
            </a:r>
            <a:r>
              <a:rPr lang="en-US" dirty="0" err="1"/>
              <a:t>js</a:t>
            </a:r>
            <a:r>
              <a:rPr lang="en-US" dirty="0"/>
              <a:t> file </a:t>
            </a:r>
          </a:p>
          <a:p>
            <a:r>
              <a:rPr lang="en-US" dirty="0"/>
              <a:t>Creation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tsc</a:t>
            </a:r>
            <a:r>
              <a:rPr lang="en-US" dirty="0"/>
              <a:t> in </a:t>
            </a:r>
          </a:p>
          <a:p>
            <a:r>
              <a:rPr lang="en-US" dirty="0"/>
              <a:t>Watch mode</a:t>
            </a:r>
          </a:p>
        </p:txBody>
      </p:sp>
    </p:spTree>
    <p:extLst>
      <p:ext uri="{BB962C8B-B14F-4D97-AF65-F5344CB8AC3E}">
        <p14:creationId xmlns:p14="http://schemas.microsoft.com/office/powerpoint/2010/main" val="90452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CF3F-70C0-4F59-AE83-8D478C9C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Installation –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623C-F46A-495F-8960-3A18FFD41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folder path in terminal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</a:t>
            </a:r>
            <a:r>
              <a:rPr lang="en-US" dirty="0" err="1"/>
              <a:t>package.json</a:t>
            </a:r>
            <a:r>
              <a:rPr lang="en-US" dirty="0"/>
              <a:t> file as required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typescript@4.4.3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and Configure </a:t>
            </a:r>
            <a:r>
              <a:rPr lang="en-US" dirty="0" err="1"/>
              <a:t>tsconfig.json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1_FirstDemo.ts file in root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run the compiler in watch mode, use the following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run compile</a:t>
            </a:r>
          </a:p>
        </p:txBody>
      </p:sp>
    </p:spTree>
    <p:extLst>
      <p:ext uri="{BB962C8B-B14F-4D97-AF65-F5344CB8AC3E}">
        <p14:creationId xmlns:p14="http://schemas.microsoft.com/office/powerpoint/2010/main" val="360848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18411</TotalTime>
  <Words>1363</Words>
  <Application>Microsoft Office PowerPoint</Application>
  <PresentationFormat>Widescreen</PresentationFormat>
  <Paragraphs>231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Lucida Sans</vt:lpstr>
      <vt:lpstr>Office Theme</vt:lpstr>
      <vt:lpstr>PowerPoint Presentation</vt:lpstr>
      <vt:lpstr>“</vt:lpstr>
      <vt:lpstr>Overview</vt:lpstr>
      <vt:lpstr>Installation</vt:lpstr>
      <vt:lpstr>PowerPoint Presentation</vt:lpstr>
      <vt:lpstr>How to install?</vt:lpstr>
      <vt:lpstr>Local Installation – New Project</vt:lpstr>
      <vt:lpstr>PowerPoint Presentation</vt:lpstr>
      <vt:lpstr>Local Installation – New Project</vt:lpstr>
      <vt:lpstr>Using the Shared Application</vt:lpstr>
      <vt:lpstr>Main Goals of TypeScript</vt:lpstr>
      <vt:lpstr>TypeScript Features</vt:lpstr>
      <vt:lpstr>Type Inference</vt:lpstr>
      <vt:lpstr>Data Types</vt:lpstr>
      <vt:lpstr>Any</vt:lpstr>
      <vt:lpstr>Primitive</vt:lpstr>
      <vt:lpstr>Type Annotations/Checking</vt:lpstr>
      <vt:lpstr>Type Assertion</vt:lpstr>
      <vt:lpstr>Type Assertion Example</vt:lpstr>
      <vt:lpstr>Type Guards / Union Types</vt:lpstr>
      <vt:lpstr>Functions</vt:lpstr>
      <vt:lpstr>Function Parameters</vt:lpstr>
      <vt:lpstr>Rest Parameter (…args)</vt:lpstr>
      <vt:lpstr>Lambda Expression</vt:lpstr>
      <vt:lpstr>Lambda Example</vt:lpstr>
      <vt:lpstr>Shallow Copy</vt:lpstr>
      <vt:lpstr>Deep Copy</vt:lpstr>
      <vt:lpstr>Arrays</vt:lpstr>
      <vt:lpstr>Features of an Array</vt:lpstr>
      <vt:lpstr>Array</vt:lpstr>
      <vt:lpstr>Learn for Day 2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3</cp:revision>
  <dcterms:created xsi:type="dcterms:W3CDTF">2021-11-22T03:42:21Z</dcterms:created>
  <dcterms:modified xsi:type="dcterms:W3CDTF">2022-07-09T11:02:49Z</dcterms:modified>
</cp:coreProperties>
</file>