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269" r:id="rId12"/>
    <p:sldId id="272" r:id="rId13"/>
    <p:sldId id="281" r:id="rId14"/>
    <p:sldId id="274" r:id="rId15"/>
    <p:sldId id="275" r:id="rId16"/>
    <p:sldId id="276" r:id="rId17"/>
    <p:sldId id="280" r:id="rId18"/>
    <p:sldId id="290" r:id="rId19"/>
    <p:sldId id="291" r:id="rId20"/>
    <p:sldId id="315" r:id="rId21"/>
    <p:sldId id="310" r:id="rId22"/>
    <p:sldId id="311" r:id="rId23"/>
    <p:sldId id="312" r:id="rId24"/>
    <p:sldId id="288" r:id="rId25"/>
    <p:sldId id="289" r:id="rId26"/>
    <p:sldId id="346" r:id="rId27"/>
    <p:sldId id="347" r:id="rId28"/>
    <p:sldId id="316" r:id="rId29"/>
    <p:sldId id="314" r:id="rId30"/>
    <p:sldId id="277" r:id="rId31"/>
    <p:sldId id="348" r:id="rId32"/>
    <p:sldId id="317" r:id="rId33"/>
    <p:sldId id="318" r:id="rId34"/>
    <p:sldId id="278" r:id="rId35"/>
    <p:sldId id="284" r:id="rId36"/>
    <p:sldId id="319" r:id="rId37"/>
    <p:sldId id="283" r:id="rId38"/>
    <p:sldId id="286" r:id="rId39"/>
    <p:sldId id="320" r:id="rId40"/>
    <p:sldId id="321" r:id="rId41"/>
    <p:sldId id="327" r:id="rId42"/>
    <p:sldId id="324" r:id="rId43"/>
    <p:sldId id="326" r:id="rId44"/>
    <p:sldId id="322" r:id="rId45"/>
    <p:sldId id="430" r:id="rId46"/>
    <p:sldId id="323" r:id="rId47"/>
    <p:sldId id="358" r:id="rId48"/>
    <p:sldId id="359" r:id="rId49"/>
    <p:sldId id="360" r:id="rId50"/>
    <p:sldId id="431" r:id="rId51"/>
    <p:sldId id="432" r:id="rId52"/>
    <p:sldId id="433" r:id="rId53"/>
    <p:sldId id="363" r:id="rId54"/>
    <p:sldId id="434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1AFDE-0EC3-4D20-9ECF-8552883B8CAC}" v="42" dt="2022-07-10T10:28:53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D10C37F9-2D08-4B3E-9F98-9E9E5C636EAE}"/>
    <pc:docChg chg="undo custSel addSld delSld modSld">
      <pc:chgData name="Manish Sharma" userId="b799adb9ba789c8f" providerId="LiveId" clId="{D10C37F9-2D08-4B3E-9F98-9E9E5C636EAE}" dt="2022-06-10T11:29:44.202" v="696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3742683978" sldId="278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4112244625" sldId="283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10C37F9-2D08-4B3E-9F98-9E9E5C636EAE}" dt="2022-06-10T05:05:06.837" v="246" actId="26606"/>
        <pc:sldMkLst>
          <pc:docMk/>
          <pc:sldMk cId="1121659111" sldId="286"/>
        </pc:sldMkLst>
        <pc:spChg chg="del">
          <ac:chgData name="Manish Sharma" userId="b799adb9ba789c8f" providerId="LiveId" clId="{D10C37F9-2D08-4B3E-9F98-9E9E5C636EAE}" dt="2022-06-10T05:04:55.176" v="245"/>
          <ac:spMkLst>
            <pc:docMk/>
            <pc:sldMk cId="1121659111" sldId="286"/>
            <ac:spMk id="11" creationId="{D4771268-CB57-404A-9271-370EB28F6090}"/>
          </ac:spMkLst>
        </pc:spChg>
        <pc:spChg chg="add">
          <ac:chgData name="Manish Sharma" userId="b799adb9ba789c8f" providerId="LiveId" clId="{D10C37F9-2D08-4B3E-9F98-9E9E5C636EAE}" dt="2022-06-10T05:05:06.837" v="246" actId="26606"/>
          <ac:spMkLst>
            <pc:docMk/>
            <pc:sldMk cId="1121659111" sldId="286"/>
            <ac:spMk id="12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">
        <pc:chgData name="Manish Sharma" userId="b799adb9ba789c8f" providerId="LiveId" clId="{D10C37F9-2D08-4B3E-9F98-9E9E5C636EAE}" dt="2022-06-10T03:47:55.402" v="241"/>
        <pc:sldMkLst>
          <pc:docMk/>
          <pc:sldMk cId="2020432023" sldId="31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992083087" sldId="318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2677077442" sldId="319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976549785" sldId="320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1393763600" sldId="321"/>
        </pc:sldMkLst>
      </pc:sldChg>
      <pc:sldChg chg="add">
        <pc:chgData name="Manish Sharma" userId="b799adb9ba789c8f" providerId="LiveId" clId="{D10C37F9-2D08-4B3E-9F98-9E9E5C636EAE}" dt="2022-06-10T09:16:08.716" v="250"/>
        <pc:sldMkLst>
          <pc:docMk/>
          <pc:sldMk cId="2086204329" sldId="322"/>
        </pc:sldMkLst>
      </pc:sldChg>
      <pc:sldChg chg="add">
        <pc:chgData name="Manish Sharma" userId="b799adb9ba789c8f" providerId="LiveId" clId="{D10C37F9-2D08-4B3E-9F98-9E9E5C636EAE}" dt="2022-06-10T10:00:53.516" v="252"/>
        <pc:sldMkLst>
          <pc:docMk/>
          <pc:sldMk cId="4024640257" sldId="323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869922491" sldId="324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743372294" sldId="326"/>
        </pc:sldMkLst>
      </pc:sldChg>
      <pc:sldChg chg="add">
        <pc:chgData name="Manish Sharma" userId="b799adb9ba789c8f" providerId="LiveId" clId="{D10C37F9-2D08-4B3E-9F98-9E9E5C636EAE}" dt="2022-06-10T07:33:30.365" v="248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3787089593" sldId="358"/>
        </pc:sldMkLst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945998607" sldId="359"/>
        </pc:sldMkLst>
      </pc:sldChg>
      <pc:sldChg chg="modSp add mod">
        <pc:chgData name="Manish Sharma" userId="b799adb9ba789c8f" providerId="LiveId" clId="{D10C37F9-2D08-4B3E-9F98-9E9E5C636EAE}" dt="2022-06-10T10:20:15.050" v="255" actId="113"/>
        <pc:sldMkLst>
          <pc:docMk/>
          <pc:sldMk cId="972214110" sldId="360"/>
        </pc:sldMkLst>
        <pc:spChg chg="mod">
          <ac:chgData name="Manish Sharma" userId="b799adb9ba789c8f" providerId="LiveId" clId="{D10C37F9-2D08-4B3E-9F98-9E9E5C636EAE}" dt="2022-06-10T10:20:15.050" v="255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">
        <pc:chgData name="Manish Sharma" userId="b799adb9ba789c8f" providerId="LiveId" clId="{D10C37F9-2D08-4B3E-9F98-9E9E5C636EAE}" dt="2022-06-10T10:42:01.397" v="256"/>
        <pc:sldMkLst>
          <pc:docMk/>
          <pc:sldMk cId="3959681348" sldId="362"/>
        </pc:sldMkLst>
      </pc:sldChg>
      <pc:sldChg chg="add">
        <pc:chgData name="Manish Sharma" userId="b799adb9ba789c8f" providerId="LiveId" clId="{D10C37F9-2D08-4B3E-9F98-9E9E5C636EAE}" dt="2022-06-10T11:29:44.202" v="696"/>
        <pc:sldMkLst>
          <pc:docMk/>
          <pc:sldMk cId="3963583470" sldId="363"/>
        </pc:sldMkLst>
      </pc:sldChg>
      <pc:sldChg chg="add">
        <pc:chgData name="Manish Sharma" userId="b799adb9ba789c8f" providerId="LiveId" clId="{D10C37F9-2D08-4B3E-9F98-9E9E5C636EAE}" dt="2022-06-10T10:00:30.594" v="251"/>
        <pc:sldMkLst>
          <pc:docMk/>
          <pc:sldMk cId="3826694408" sldId="430"/>
        </pc:sldMkLst>
      </pc:sldChg>
      <pc:sldChg chg="addSp delSp modSp new mod">
        <pc:chgData name="Manish Sharma" userId="b799adb9ba789c8f" providerId="LiveId" clId="{D10C37F9-2D08-4B3E-9F98-9E9E5C636EAE}" dt="2022-06-10T10:46:46.169" v="305" actId="1076"/>
        <pc:sldMkLst>
          <pc:docMk/>
          <pc:sldMk cId="1918785350" sldId="431"/>
        </pc:sldMkLst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2" creationId="{E2500D22-BF1A-424A-B9EE-90375D326BEB}"/>
          </ac:spMkLst>
        </pc:spChg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3" creationId="{E35F8BCB-29B9-4455-46A2-53335082FC1A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4" creationId="{4FBEC540-ECDC-DB58-6BE9-0BA37EAFB19C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6" creationId="{2A250A11-8B3D-F95B-9ABB-98B8797B5B29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7" creationId="{6C04B194-D337-8C3C-6B45-3C1DA0244243}"/>
          </ac:spMkLst>
        </pc:spChg>
        <pc:spChg chg="add mod">
          <ac:chgData name="Manish Sharma" userId="b799adb9ba789c8f" providerId="LiveId" clId="{D10C37F9-2D08-4B3E-9F98-9E9E5C636EAE}" dt="2022-06-10T10:43:32.925" v="275" actId="1076"/>
          <ac:spMkLst>
            <pc:docMk/>
            <pc:sldMk cId="1918785350" sldId="431"/>
            <ac:spMk id="8" creationId="{A8448817-2EF7-DED5-C31D-F8AB70584B43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0" creationId="{61DD16CA-E6BB-F5B2-6F3D-EE96EF1B33A8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1" creationId="{A37DCC47-003D-60F6-1A9F-7FD373E79B4A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3" creationId="{51DEEF53-7F00-A82E-6175-0B62954FE448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4" creationId="{0FDF58FD-2BB0-7C1C-2247-F1CBE3EA98B0}"/>
          </ac:spMkLst>
        </pc:spChg>
        <pc:spChg chg="add mod">
          <ac:chgData name="Manish Sharma" userId="b799adb9ba789c8f" providerId="LiveId" clId="{D10C37F9-2D08-4B3E-9F98-9E9E5C636EAE}" dt="2022-06-10T10:44:16.592" v="278"/>
          <ac:spMkLst>
            <pc:docMk/>
            <pc:sldMk cId="1918785350" sldId="431"/>
            <ac:spMk id="15" creationId="{9DBF22B1-656D-8258-0252-BEB79F913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7" creationId="{6C872A65-67A4-F8CC-60D6-645EEBD2F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9" creationId="{D63D2DCE-89B6-CF9E-80F2-283B44B81D65}"/>
          </ac:spMkLst>
        </pc:spChg>
        <pc:spChg chg="add mod">
          <ac:chgData name="Manish Sharma" userId="b799adb9ba789c8f" providerId="LiveId" clId="{D10C37F9-2D08-4B3E-9F98-9E9E5C636EAE}" dt="2022-06-10T10:44:41.139" v="280"/>
          <ac:spMkLst>
            <pc:docMk/>
            <pc:sldMk cId="1918785350" sldId="431"/>
            <ac:spMk id="20" creationId="{DD807064-7A4D-8563-F87A-69DE44D16511}"/>
          </ac:spMkLst>
        </pc:spChg>
        <pc:spChg chg="add mod">
          <ac:chgData name="Manish Sharma" userId="b799adb9ba789c8f" providerId="LiveId" clId="{D10C37F9-2D08-4B3E-9F98-9E9E5C636EAE}" dt="2022-06-10T10:45:19.178" v="281"/>
          <ac:spMkLst>
            <pc:docMk/>
            <pc:sldMk cId="1918785350" sldId="431"/>
            <ac:spMk id="24" creationId="{A08B9B41-0D92-630C-7246-8868D2049291}"/>
          </ac:spMkLst>
        </pc:spChg>
        <pc:spChg chg="add mod">
          <ac:chgData name="Manish Sharma" userId="b799adb9ba789c8f" providerId="LiveId" clId="{D10C37F9-2D08-4B3E-9F98-9E9E5C636EAE}" dt="2022-06-10T10:45:24.856" v="282" actId="1076"/>
          <ac:spMkLst>
            <pc:docMk/>
            <pc:sldMk cId="1918785350" sldId="431"/>
            <ac:spMk id="25" creationId="{52E09495-81D5-0B31-3486-BA1DD5BE42D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7" creationId="{472AC864-0712-F79B-4055-6F1713D5E69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8" creationId="{62BC6ECE-3C84-DCBA-E974-BF40C16CC7E4}"/>
          </ac:spMkLst>
        </pc:spChg>
        <pc:spChg chg="add mod">
          <ac:chgData name="Manish Sharma" userId="b799adb9ba789c8f" providerId="LiveId" clId="{D10C37F9-2D08-4B3E-9F98-9E9E5C636EAE}" dt="2022-06-10T10:45:51.300" v="284"/>
          <ac:spMkLst>
            <pc:docMk/>
            <pc:sldMk cId="1918785350" sldId="431"/>
            <ac:spMk id="29" creationId="{B5B300AB-C65E-0E83-A39D-9080DA0A42DE}"/>
          </ac:spMkLst>
        </pc:spChg>
        <pc:spChg chg="add mod">
          <ac:chgData name="Manish Sharma" userId="b799adb9ba789c8f" providerId="LiveId" clId="{D10C37F9-2D08-4B3E-9F98-9E9E5C636EAE}" dt="2022-06-10T10:46:09.121" v="286" actId="1076"/>
          <ac:spMkLst>
            <pc:docMk/>
            <pc:sldMk cId="1918785350" sldId="431"/>
            <ac:spMk id="30" creationId="{4D1F6E07-C942-F689-5392-BB33099AF484}"/>
          </ac:spMkLst>
        </pc:spChg>
        <pc:spChg chg="add mod">
          <ac:chgData name="Manish Sharma" userId="b799adb9ba789c8f" providerId="LiveId" clId="{D10C37F9-2D08-4B3E-9F98-9E9E5C636EAE}" dt="2022-06-10T10:46:46.169" v="305" actId="1076"/>
          <ac:spMkLst>
            <pc:docMk/>
            <pc:sldMk cId="1918785350" sldId="431"/>
            <ac:spMk id="31" creationId="{20539268-E880-CC77-2D08-237B16D16425}"/>
          </ac:spMkLst>
        </pc:spChg>
        <pc:cxnChg chg="add mod">
          <ac:chgData name="Manish Sharma" userId="b799adb9ba789c8f" providerId="LiveId" clId="{D10C37F9-2D08-4B3E-9F98-9E9E5C636EAE}" dt="2022-06-10T10:43:01.819" v="259"/>
          <ac:cxnSpMkLst>
            <pc:docMk/>
            <pc:sldMk cId="1918785350" sldId="431"/>
            <ac:cxnSpMk id="5" creationId="{714BEAEE-73DF-7E83-6939-EEEC823EBB5C}"/>
          </ac:cxnSpMkLst>
        </pc:cxnChg>
        <pc:cxnChg chg="add mod">
          <ac:chgData name="Manish Sharma" userId="b799adb9ba789c8f" providerId="LiveId" clId="{D10C37F9-2D08-4B3E-9F98-9E9E5C636EAE}" dt="2022-06-10T10:43:43.552" v="276"/>
          <ac:cxnSpMkLst>
            <pc:docMk/>
            <pc:sldMk cId="1918785350" sldId="431"/>
            <ac:cxnSpMk id="9" creationId="{EF601F36-5CD2-5F61-A4B8-7E71AA84500E}"/>
          </ac:cxnSpMkLst>
        </pc:cxnChg>
        <pc:cxnChg chg="add mod">
          <ac:chgData name="Manish Sharma" userId="b799adb9ba789c8f" providerId="LiveId" clId="{D10C37F9-2D08-4B3E-9F98-9E9E5C636EAE}" dt="2022-06-10T10:44:05.282" v="277"/>
          <ac:cxnSpMkLst>
            <pc:docMk/>
            <pc:sldMk cId="1918785350" sldId="431"/>
            <ac:cxnSpMk id="12" creationId="{CCEFC444-1519-03DC-D4D2-EAA866F438C3}"/>
          </ac:cxnSpMkLst>
        </pc:cxnChg>
        <pc:cxnChg chg="add mod">
          <ac:chgData name="Manish Sharma" userId="b799adb9ba789c8f" providerId="LiveId" clId="{D10C37F9-2D08-4B3E-9F98-9E9E5C636EAE}" dt="2022-06-10T10:44:16.592" v="278"/>
          <ac:cxnSpMkLst>
            <pc:docMk/>
            <pc:sldMk cId="1918785350" sldId="431"/>
            <ac:cxnSpMk id="16" creationId="{35419643-A5DD-6275-81A5-166698038CC2}"/>
          </ac:cxnSpMkLst>
        </pc:cxnChg>
        <pc:cxnChg chg="add mod">
          <ac:chgData name="Manish Sharma" userId="b799adb9ba789c8f" providerId="LiveId" clId="{D10C37F9-2D08-4B3E-9F98-9E9E5C636EAE}" dt="2022-06-10T10:44:29.521" v="279"/>
          <ac:cxnSpMkLst>
            <pc:docMk/>
            <pc:sldMk cId="1918785350" sldId="431"/>
            <ac:cxnSpMk id="18" creationId="{A6AD221F-131D-7836-1A86-0F5FB5FE51DE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1" creationId="{95AB0466-B755-6624-2379-D34651915E24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2" creationId="{B90BF20F-3B75-03D7-6B21-2A948A6054E0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3" creationId="{9C24BDD7-B22D-C82C-AD1A-38F96AC35271}"/>
          </ac:cxnSpMkLst>
        </pc:cxnChg>
        <pc:cxnChg chg="add mod">
          <ac:chgData name="Manish Sharma" userId="b799adb9ba789c8f" providerId="LiveId" clId="{D10C37F9-2D08-4B3E-9F98-9E9E5C636EAE}" dt="2022-06-10T10:45:35.888" v="283"/>
          <ac:cxnSpMkLst>
            <pc:docMk/>
            <pc:sldMk cId="1918785350" sldId="431"/>
            <ac:cxnSpMk id="26" creationId="{66D85EC8-7FB7-9FB9-9149-C5B04F1DCA38}"/>
          </ac:cxnSpMkLst>
        </pc:cxnChg>
      </pc:sldChg>
      <pc:sldChg chg="addSp delSp modSp new mod">
        <pc:chgData name="Manish Sharma" userId="b799adb9ba789c8f" providerId="LiveId" clId="{D10C37F9-2D08-4B3E-9F98-9E9E5C636EAE}" dt="2022-06-10T11:18:40.201" v="369" actId="14100"/>
        <pc:sldMkLst>
          <pc:docMk/>
          <pc:sldMk cId="1279698673" sldId="432"/>
        </pc:sldMkLst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2" creationId="{11D1DF32-08BF-86F4-706D-3C635FC2F24D}"/>
          </ac:spMkLst>
        </pc:spChg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3" creationId="{1B3502E9-247A-F36E-14D9-B999903682B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4" creationId="{28FBE83E-422F-E7EA-CF0D-B114D3743EC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5" creationId="{BA3E854C-1A5E-8FA7-8162-F5DD50B75E48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6" creationId="{BCF4E889-65AD-0D77-9EAF-0B3C8713B07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7" creationId="{B4196B72-B7AC-3F87-1BFC-8B870D811285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9" creationId="{16EE4326-D430-F774-C357-BD2F42CDD269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1" creationId="{1D5ED55F-9D2B-B5C9-92C3-8DB8B2327C42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3" creationId="{01EDE3AC-41F1-4787-0C1B-D56FF64FE5E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4" creationId="{6FE04A0B-FE1D-E1C8-A7AB-C38FBAF7A26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6" creationId="{292C4557-55BF-9851-B499-4874B5563A13}"/>
          </ac:spMkLst>
        </pc:spChg>
        <pc:spChg chg="add mod">
          <ac:chgData name="Manish Sharma" userId="b799adb9ba789c8f" providerId="LiveId" clId="{D10C37F9-2D08-4B3E-9F98-9E9E5C636EAE}" dt="2022-06-10T11:18:40.201" v="369" actId="14100"/>
          <ac:spMkLst>
            <pc:docMk/>
            <pc:sldMk cId="1279698673" sldId="432"/>
            <ac:spMk id="17" creationId="{0BF4A39F-C91F-9A03-F0EF-8F56DF29478B}"/>
          </ac:spMkLst>
        </pc:spChg>
        <pc:spChg chg="add del mod">
          <ac:chgData name="Manish Sharma" userId="b799adb9ba789c8f" providerId="LiveId" clId="{D10C37F9-2D08-4B3E-9F98-9E9E5C636EAE}" dt="2022-06-10T11:18:34.412" v="368" actId="478"/>
          <ac:spMkLst>
            <pc:docMk/>
            <pc:sldMk cId="1279698673" sldId="432"/>
            <ac:spMk id="18" creationId="{BCDDB52E-418F-0EAF-0DB9-93BBB7FDFEC0}"/>
          </ac:spMkLst>
        </pc:sp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8" creationId="{AEEA1D08-135F-2212-62DF-703A5F3637B0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0" creationId="{58729AA9-D37F-26C2-B634-64E84123A764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2" creationId="{1F39ED11-9FCD-0E9C-AB64-82B3784DC569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5" creationId="{8C33C046-9808-AEA5-BA47-2BC0E236638B}"/>
          </ac:cxnSpMkLst>
        </pc:cxnChg>
      </pc:sldChg>
      <pc:sldChg chg="modSp new mod">
        <pc:chgData name="Manish Sharma" userId="b799adb9ba789c8f" providerId="LiveId" clId="{D10C37F9-2D08-4B3E-9F98-9E9E5C636EAE}" dt="2022-06-10T11:21:27.340" v="534" actId="20577"/>
        <pc:sldMkLst>
          <pc:docMk/>
          <pc:sldMk cId="3075248080" sldId="433"/>
        </pc:sldMkLst>
        <pc:spChg chg="mod">
          <ac:chgData name="Manish Sharma" userId="b799adb9ba789c8f" providerId="LiveId" clId="{D10C37F9-2D08-4B3E-9F98-9E9E5C636EAE}" dt="2022-06-10T11:19:31.151" v="380" actId="20577"/>
          <ac:spMkLst>
            <pc:docMk/>
            <pc:sldMk cId="3075248080" sldId="433"/>
            <ac:spMk id="2" creationId="{AFDDF969-D520-CF94-0631-D98E9E67B022}"/>
          </ac:spMkLst>
        </pc:spChg>
        <pc:spChg chg="mod">
          <ac:chgData name="Manish Sharma" userId="b799adb9ba789c8f" providerId="LiveId" clId="{D10C37F9-2D08-4B3E-9F98-9E9E5C636EAE}" dt="2022-06-10T11:21:27.340" v="534" actId="20577"/>
          <ac:spMkLst>
            <pc:docMk/>
            <pc:sldMk cId="3075248080" sldId="433"/>
            <ac:spMk id="3" creationId="{73CC495C-13B4-7025-22D6-8482CB3C3140}"/>
          </ac:spMkLst>
        </pc:spChg>
      </pc:sldChg>
      <pc:sldChg chg="addSp delSp modSp new del mod">
        <pc:chgData name="Manish Sharma" userId="b799adb9ba789c8f" providerId="LiveId" clId="{D10C37F9-2D08-4B3E-9F98-9E9E5C636EAE}" dt="2022-06-10T11:27:04.318" v="695" actId="2696"/>
        <pc:sldMkLst>
          <pc:docMk/>
          <pc:sldMk cId="3253209716" sldId="434"/>
        </pc:sldMkLst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2" creationId="{0E15146D-278B-120F-7586-01480EA6D6D3}"/>
          </ac:spMkLst>
        </pc:spChg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3" creationId="{CBE896F5-5A23-F7F2-885A-409E6F12C129}"/>
          </ac:spMkLst>
        </pc:spChg>
        <pc:spChg chg="add mod">
          <ac:chgData name="Manish Sharma" userId="b799adb9ba789c8f" providerId="LiveId" clId="{D10C37F9-2D08-4B3E-9F98-9E9E5C636EAE}" dt="2022-06-10T11:26:47.753" v="694" actId="1076"/>
          <ac:spMkLst>
            <pc:docMk/>
            <pc:sldMk cId="3253209716" sldId="434"/>
            <ac:spMk id="4" creationId="{D8B177C4-D6F7-3A89-DE92-80B97B9658E8}"/>
          </ac:spMkLst>
        </pc:spChg>
        <pc:spChg chg="add mod">
          <ac:chgData name="Manish Sharma" userId="b799adb9ba789c8f" providerId="LiveId" clId="{D10C37F9-2D08-4B3E-9F98-9E9E5C636EAE}" dt="2022-06-10T11:23:52.876" v="609" actId="3064"/>
          <ac:spMkLst>
            <pc:docMk/>
            <pc:sldMk cId="3253209716" sldId="434"/>
            <ac:spMk id="5" creationId="{45402748-73E8-12EF-E524-55E2E3744E0B}"/>
          </ac:spMkLst>
        </pc:spChg>
        <pc:spChg chg="add mod">
          <ac:chgData name="Manish Sharma" userId="b799adb9ba789c8f" providerId="LiveId" clId="{D10C37F9-2D08-4B3E-9F98-9E9E5C636EAE}" dt="2022-06-10T11:25:08.730" v="670" actId="20577"/>
          <ac:spMkLst>
            <pc:docMk/>
            <pc:sldMk cId="3253209716" sldId="434"/>
            <ac:spMk id="6" creationId="{0DDAB08E-D5C0-633A-43CC-EA36920560A5}"/>
          </ac:spMkLst>
        </pc:spChg>
        <pc:spChg chg="add del mod">
          <ac:chgData name="Manish Sharma" userId="b799adb9ba789c8f" providerId="LiveId" clId="{D10C37F9-2D08-4B3E-9F98-9E9E5C636EAE}" dt="2022-06-10T11:25:23.010" v="672" actId="478"/>
          <ac:spMkLst>
            <pc:docMk/>
            <pc:sldMk cId="3253209716" sldId="434"/>
            <ac:spMk id="7" creationId="{7FDA9A5E-75D9-372E-59A3-79C81185058E}"/>
          </ac:spMkLst>
        </pc:spChg>
        <pc:spChg chg="add mod">
          <ac:chgData name="Manish Sharma" userId="b799adb9ba789c8f" providerId="LiveId" clId="{D10C37F9-2D08-4B3E-9F98-9E9E5C636EAE}" dt="2022-06-10T11:25:36.028" v="693" actId="20577"/>
          <ac:spMkLst>
            <pc:docMk/>
            <pc:sldMk cId="3253209716" sldId="434"/>
            <ac:spMk id="8" creationId="{B7F3F78C-6466-879A-6C9B-3E19953CDE5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2BF1AFDE-0EC3-4D20-9ECF-8552883B8CAC}"/>
    <pc:docChg chg="undo custSel addSld modSld">
      <pc:chgData name="Manish Sharma" userId="b799adb9ba789c8f" providerId="LiveId" clId="{2BF1AFDE-0EC3-4D20-9ECF-8552883B8CAC}" dt="2022-07-10T10:30:41.808" v="288" actId="20577"/>
      <pc:docMkLst>
        <pc:docMk/>
      </pc:docMkLst>
      <pc:sldChg chg="add">
        <pc:chgData name="Manish Sharma" userId="b799adb9ba789c8f" providerId="LiveId" clId="{2BF1AFDE-0EC3-4D20-9ECF-8552883B8CAC}" dt="2022-07-09T07:35:11.839" v="79"/>
        <pc:sldMkLst>
          <pc:docMk/>
          <pc:sldMk cId="0" sldId="269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54889720" sldId="272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041794992" sldId="274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929096108" sldId="275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327294765" sldId="27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476634141" sldId="277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3742683978" sldId="278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722122107" sldId="28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870224024" sldId="281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4112244625" sldId="283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2BF1AFDE-0EC3-4D20-9ECF-8552883B8CAC}" dt="2022-07-10T06:16:24.934" v="93" actId="26606"/>
        <pc:sldMkLst>
          <pc:docMk/>
          <pc:sldMk cId="1121659111" sldId="286"/>
        </pc:sldMkLst>
        <pc:spChg chg="del">
          <ac:chgData name="Manish Sharma" userId="b799adb9ba789c8f" providerId="LiveId" clId="{2BF1AFDE-0EC3-4D20-9ECF-8552883B8CAC}" dt="2022-07-10T06:16:13.396" v="92"/>
          <ac:spMkLst>
            <pc:docMk/>
            <pc:sldMk cId="1121659111" sldId="286"/>
            <ac:spMk id="12" creationId="{D4771268-CB57-404A-9271-370EB28F6090}"/>
          </ac:spMkLst>
        </pc:spChg>
        <pc:spChg chg="add">
          <ac:chgData name="Manish Sharma" userId="b799adb9ba789c8f" providerId="LiveId" clId="{2BF1AFDE-0EC3-4D20-9ECF-8552883B8CAC}" dt="2022-07-10T06:16:24.934" v="93" actId="26606"/>
          <ac:spMkLst>
            <pc:docMk/>
            <pc:sldMk cId="1121659111" sldId="286"/>
            <ac:spMk id="14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2BF1AFDE-0EC3-4D20-9ECF-8552883B8CAC}" dt="2022-07-09T11:02:34.249" v="86" actId="26606"/>
        <pc:sldMkLst>
          <pc:docMk/>
          <pc:sldMk cId="4019827636" sldId="289"/>
        </pc:sldMkLst>
        <pc:spChg chg="del">
          <ac:chgData name="Manish Sharma" userId="b799adb9ba789c8f" providerId="LiveId" clId="{2BF1AFDE-0EC3-4D20-9ECF-8552883B8CAC}" dt="2022-07-09T11:02:20.504" v="85"/>
          <ac:spMkLst>
            <pc:docMk/>
            <pc:sldMk cId="4019827636" sldId="289"/>
            <ac:spMk id="8" creationId="{D4771268-CB57-404A-9271-370EB28F6090}"/>
          </ac:spMkLst>
        </pc:spChg>
        <pc:spChg chg="add">
          <ac:chgData name="Manish Sharma" userId="b799adb9ba789c8f" providerId="LiveId" clId="{2BF1AFDE-0EC3-4D20-9ECF-8552883B8CAC}" dt="2022-07-09T11:02:34.249" v="86" actId="26606"/>
          <ac:spMkLst>
            <pc:docMk/>
            <pc:sldMk cId="4019827636" sldId="289"/>
            <ac:spMk id="10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4234741750" sldId="29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252480271" sldId="291"/>
        </pc:sldMkLst>
      </pc:sldChg>
      <pc:sldChg chg="add">
        <pc:chgData name="Manish Sharma" userId="b799adb9ba789c8f" providerId="LiveId" clId="{2BF1AFDE-0EC3-4D20-9ECF-8552883B8CAC}" dt="2022-07-09T08:15:55.920" v="83"/>
        <pc:sldMkLst>
          <pc:docMk/>
          <pc:sldMk cId="3578439419" sldId="310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483723510" sldId="311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383157330" sldId="312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771078964" sldId="314"/>
        </pc:sldMkLst>
      </pc:sldChg>
      <pc:sldChg chg="modSp add mod">
        <pc:chgData name="Manish Sharma" userId="b799adb9ba789c8f" providerId="LiveId" clId="{2BF1AFDE-0EC3-4D20-9ECF-8552883B8CAC}" dt="2022-07-09T07:44:18.032" v="82" actId="20577"/>
        <pc:sldMkLst>
          <pc:docMk/>
          <pc:sldMk cId="2175462724" sldId="315"/>
        </pc:sldMkLst>
        <pc:spChg chg="mod">
          <ac:chgData name="Manish Sharma" userId="b799adb9ba789c8f" providerId="LiveId" clId="{2BF1AFDE-0EC3-4D20-9ECF-8552883B8CAC}" dt="2022-07-09T07:44:18.032" v="82" actId="20577"/>
          <ac:spMkLst>
            <pc:docMk/>
            <pc:sldMk cId="2175462724" sldId="315"/>
            <ac:spMk id="2" creationId="{BF919E08-DABE-4D26-A697-DA39F6EF6EA6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542734719" sldId="316"/>
        </pc:sldMkLst>
      </pc:sldChg>
      <pc:sldChg chg="modSp add mod">
        <pc:chgData name="Manish Sharma" userId="b799adb9ba789c8f" providerId="LiveId" clId="{2BF1AFDE-0EC3-4D20-9ECF-8552883B8CAC}" dt="2022-07-10T03:58:22.486" v="90" actId="20577"/>
        <pc:sldMkLst>
          <pc:docMk/>
          <pc:sldMk cId="2020432023" sldId="317"/>
        </pc:sldMkLst>
        <pc:spChg chg="mod">
          <ac:chgData name="Manish Sharma" userId="b799adb9ba789c8f" providerId="LiveId" clId="{2BF1AFDE-0EC3-4D20-9ECF-8552883B8CAC}" dt="2022-07-10T03:58:22.486" v="90" actId="20577"/>
          <ac:spMkLst>
            <pc:docMk/>
            <pc:sldMk cId="2020432023" sldId="317"/>
            <ac:spMk id="3" creationId="{E7DEAAA0-D27D-4047-86B8-42F8246DD7D7}"/>
          </ac:spMkLst>
        </pc:spChg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992083087" sldId="318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2677077442" sldId="319"/>
        </pc:sldMkLst>
      </pc:sldChg>
      <pc:sldChg chg="add">
        <pc:chgData name="Manish Sharma" userId="b799adb9ba789c8f" providerId="LiveId" clId="{2BF1AFDE-0EC3-4D20-9ECF-8552883B8CAC}" dt="2022-07-10T06:44:58.596" v="94"/>
        <pc:sldMkLst>
          <pc:docMk/>
          <pc:sldMk cId="976549785" sldId="320"/>
        </pc:sldMkLst>
      </pc:sldChg>
      <pc:sldChg chg="add">
        <pc:chgData name="Manish Sharma" userId="b799adb9ba789c8f" providerId="LiveId" clId="{2BF1AFDE-0EC3-4D20-9ECF-8552883B8CAC}" dt="2022-07-10T06:44:58.596" v="94"/>
        <pc:sldMkLst>
          <pc:docMk/>
          <pc:sldMk cId="1393763600" sldId="321"/>
        </pc:sldMkLst>
      </pc:sldChg>
      <pc:sldChg chg="add">
        <pc:chgData name="Manish Sharma" userId="b799adb9ba789c8f" providerId="LiveId" clId="{2BF1AFDE-0EC3-4D20-9ECF-8552883B8CAC}" dt="2022-07-10T09:08:30.169" v="96"/>
        <pc:sldMkLst>
          <pc:docMk/>
          <pc:sldMk cId="2086204329" sldId="322"/>
        </pc:sldMkLst>
      </pc:sldChg>
      <pc:sldChg chg="add">
        <pc:chgData name="Manish Sharma" userId="b799adb9ba789c8f" providerId="LiveId" clId="{2BF1AFDE-0EC3-4D20-9ECF-8552883B8CAC}" dt="2022-07-10T09:31:50.487" v="97"/>
        <pc:sldMkLst>
          <pc:docMk/>
          <pc:sldMk cId="4024640257" sldId="323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869922491" sldId="324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743372294" sldId="326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2BF1AFDE-0EC3-4D20-9ECF-8552883B8CAC}" dt="2022-07-09T04:20:44.419" v="13" actId="1076"/>
        <pc:sldMkLst>
          <pc:docMk/>
          <pc:sldMk cId="1759597176" sldId="340"/>
        </pc:sldMkLst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2" creationId="{DE86B621-A180-B077-8917-7AE2A6C92430}"/>
          </ac:spMkLst>
        </pc:spChg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3" creationId="{B2DCE0C6-1103-2B8C-F4B6-F25861244902}"/>
          </ac:spMkLst>
        </pc:spChg>
        <pc:spChg chg="add mod">
          <ac:chgData name="Manish Sharma" userId="b799adb9ba789c8f" providerId="LiveId" clId="{2BF1AFDE-0EC3-4D20-9ECF-8552883B8CAC}" dt="2022-07-09T04:17:47.523" v="2"/>
          <ac:spMkLst>
            <pc:docMk/>
            <pc:sldMk cId="1759597176" sldId="340"/>
            <ac:spMk id="4" creationId="{2DE2C675-6494-FBBE-B273-052ADB427075}"/>
          </ac:spMkLst>
        </pc:spChg>
        <pc:spChg chg="add mod">
          <ac:chgData name="Manish Sharma" userId="b799adb9ba789c8f" providerId="LiveId" clId="{2BF1AFDE-0EC3-4D20-9ECF-8552883B8CAC}" dt="2022-07-09T04:17:54.896" v="3"/>
          <ac:spMkLst>
            <pc:docMk/>
            <pc:sldMk cId="1759597176" sldId="340"/>
            <ac:spMk id="5" creationId="{B43BE87F-3515-F8B5-6569-1AB6D0633716}"/>
          </ac:spMkLst>
        </pc:spChg>
        <pc:spChg chg="add mod">
          <ac:chgData name="Manish Sharma" userId="b799adb9ba789c8f" providerId="LiveId" clId="{2BF1AFDE-0EC3-4D20-9ECF-8552883B8CAC}" dt="2022-07-09T04:18:04.824" v="4"/>
          <ac:spMkLst>
            <pc:docMk/>
            <pc:sldMk cId="1759597176" sldId="340"/>
            <ac:spMk id="6" creationId="{995F82A9-594B-69B7-82DD-E1CB8A3DABCD}"/>
          </ac:spMkLst>
        </pc:spChg>
        <pc:spChg chg="add mod">
          <ac:chgData name="Manish Sharma" userId="b799adb9ba789c8f" providerId="LiveId" clId="{2BF1AFDE-0EC3-4D20-9ECF-8552883B8CAC}" dt="2022-07-09T04:18:18.998" v="5"/>
          <ac:spMkLst>
            <pc:docMk/>
            <pc:sldMk cId="1759597176" sldId="340"/>
            <ac:spMk id="7" creationId="{A8D3CFB0-ADB3-1D10-B6B9-C4AAA56653F8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8" creationId="{4E103A61-A10F-06C8-6563-59495D6D349D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9" creationId="{F19BA9C8-C540-E82C-0D02-A7EE0ED788AF}"/>
          </ac:spMkLst>
        </pc:spChg>
        <pc:spChg chg="add mod">
          <ac:chgData name="Manish Sharma" userId="b799adb9ba789c8f" providerId="LiveId" clId="{2BF1AFDE-0EC3-4D20-9ECF-8552883B8CAC}" dt="2022-07-09T04:18:54.791" v="7"/>
          <ac:spMkLst>
            <pc:docMk/>
            <pc:sldMk cId="1759597176" sldId="340"/>
            <ac:spMk id="10" creationId="{ED7D5D7B-EBBE-0FE6-C3FC-565CB78F4C2A}"/>
          </ac:spMkLst>
        </pc:spChg>
        <pc:spChg chg="add mod">
          <ac:chgData name="Manish Sharma" userId="b799adb9ba789c8f" providerId="LiveId" clId="{2BF1AFDE-0EC3-4D20-9ECF-8552883B8CAC}" dt="2022-07-09T04:18:58.558" v="8"/>
          <ac:spMkLst>
            <pc:docMk/>
            <pc:sldMk cId="1759597176" sldId="340"/>
            <ac:spMk id="11" creationId="{51F4A848-199A-1EE7-18FA-4D18AF2D9DBF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2" creationId="{847E1FEF-9326-0280-7C5E-84D343298D78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3" creationId="{99F002A6-9FB7-0A8D-683E-2D9E33036C0D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4" creationId="{E677776B-C5F0-95E1-04FD-CBB6B2C7D61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5" creationId="{0B7CE7E1-7D1F-5E25-972C-9CB76F847226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6" creationId="{618D92CF-8860-654D-1B39-5A75C6AE1DD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7" creationId="{0976C608-1676-5F82-3A71-85C4E73732F0}"/>
          </ac:spMkLst>
        </pc:spChg>
        <pc:spChg chg="add mod">
          <ac:chgData name="Manish Sharma" userId="b799adb9ba789c8f" providerId="LiveId" clId="{2BF1AFDE-0EC3-4D20-9ECF-8552883B8CAC}" dt="2022-07-09T04:20:44.419" v="13" actId="1076"/>
          <ac:spMkLst>
            <pc:docMk/>
            <pc:sldMk cId="1759597176" sldId="340"/>
            <ac:spMk id="18" creationId="{75E4BB66-0109-7A59-C380-12CFE7E6A427}"/>
          </ac:spMkLst>
        </pc:spChg>
        <pc:spChg chg="add mod">
          <ac:chgData name="Manish Sharma" userId="b799adb9ba789c8f" providerId="LiveId" clId="{2BF1AFDE-0EC3-4D20-9ECF-8552883B8CAC}" dt="2022-07-09T04:20:36.424" v="12"/>
          <ac:spMkLst>
            <pc:docMk/>
            <pc:sldMk cId="1759597176" sldId="340"/>
            <ac:spMk id="19" creationId="{19720AAD-FBCE-05F9-721C-51CDFEEC9A0F}"/>
          </ac:spMkLst>
        </pc:spChg>
      </pc:sldChg>
      <pc:sldChg chg="addSp delSp modSp new mod">
        <pc:chgData name="Manish Sharma" userId="b799adb9ba789c8f" providerId="LiveId" clId="{2BF1AFDE-0EC3-4D20-9ECF-8552883B8CAC}" dt="2022-07-09T05:12:08.196" v="77"/>
        <pc:sldMkLst>
          <pc:docMk/>
          <pc:sldMk cId="904529819" sldId="341"/>
        </pc:sldMkLst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2" creationId="{ACCF22C3-CD0B-B746-2805-B962B10E4179}"/>
          </ac:spMkLst>
        </pc:spChg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3" creationId="{C587AD9D-33EB-3F2A-A0FA-D6C758B775C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4" creationId="{1FF50DD5-61CA-21B7-C805-7224B4817E27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5" creationId="{5D09AF4B-F8C6-D47C-3EC4-F4DDBE44B79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6" creationId="{EDFB4739-55E6-9815-F8EF-F60A62C9811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7" creationId="{34F44845-C078-D459-F12F-51C0F051AC4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9" creationId="{1B0B153A-F2D5-4EEE-3C45-E3A5BD245B6D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1" creationId="{05F58250-D973-1412-A377-5AC83CF5215E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3" creationId="{5C1CB493-88D7-639C-D05C-4B48B773A176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4" creationId="{65766597-B5F2-9201-C670-28215E1854CF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6" creationId="{F70BE620-EAFD-4520-B470-AA3BE72EB63F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7" creationId="{73AFFA85-AB31-F6E4-456B-5515D51912D7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8" creationId="{912D2C3D-D7BC-0A4B-42F0-1A8B33D8A1F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9" creationId="{CD7D8A31-F33C-E7CD-3A7F-C13EC9E0D68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0" creationId="{39969C85-EF15-8838-194E-3B46F8273B4A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2" creationId="{E6EE402C-4429-EE67-CB8F-71E871ECE80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4" creationId="{114535B8-DC43-CF6B-12E1-1021CCF851B2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6" creationId="{216B36A2-A66D-4EFC-957B-2E892FF9BF4D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7" creationId="{AC597AFA-3546-4CFA-F772-A503DD2081B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9" creationId="{D6569DDC-01D3-26AD-C611-8C4DD14DD2EF}"/>
          </ac:spMkLst>
        </pc:spChg>
        <pc:spChg chg="add mod">
          <ac:chgData name="Manish Sharma" userId="b799adb9ba789c8f" providerId="LiveId" clId="{2BF1AFDE-0EC3-4D20-9ECF-8552883B8CAC}" dt="2022-07-09T05:11:59.327" v="76" actId="17032"/>
          <ac:spMkLst>
            <pc:docMk/>
            <pc:sldMk cId="904529819" sldId="341"/>
            <ac:spMk id="30" creationId="{9B3114E4-C899-6682-DC47-316F3A07B871}"/>
          </ac:spMkLst>
        </pc:spChg>
        <pc:spChg chg="add mod">
          <ac:chgData name="Manish Sharma" userId="b799adb9ba789c8f" providerId="LiveId" clId="{2BF1AFDE-0EC3-4D20-9ECF-8552883B8CAC}" dt="2022-07-09T05:12:08.196" v="77"/>
          <ac:spMkLst>
            <pc:docMk/>
            <pc:sldMk cId="904529819" sldId="341"/>
            <ac:spMk id="31" creationId="{811407B4-28EB-C697-1913-5E780605B317}"/>
          </ac:spMkLst>
        </pc:sp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8" creationId="{48A68C6A-F57F-751D-222B-46BB1B0B8390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0" creationId="{E11A57D1-1ED3-012B-F50B-8716F727407D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2" creationId="{98124E74-64D9-7904-E26B-19057C99EAE1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5" creationId="{B022FC52-F0E5-535A-0C46-EBA8641C6D2C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1" creationId="{7AEB3EFD-0B9A-EF82-95B2-7484F5948F9D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3" creationId="{021F0ABA-D0F7-CD42-A98A-07EABA8C0850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5" creationId="{DE698EF4-2407-2164-4C84-B722B2EE1BC6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8" creationId="{4CC4ADB6-4DA5-DA80-3126-ECC5B7AA09FB}"/>
          </ac:cxnSpMkLst>
        </pc:cxnChg>
      </pc:sldChg>
      <pc:sldChg chg="add">
        <pc:chgData name="Manish Sharma" userId="b799adb9ba789c8f" providerId="LiveId" clId="{2BF1AFDE-0EC3-4D20-9ECF-8552883B8CAC}" dt="2022-07-09T04:55:44.118" v="17"/>
        <pc:sldMkLst>
          <pc:docMk/>
          <pc:sldMk cId="2776938112" sldId="342"/>
        </pc:sldMkLst>
      </pc:sldChg>
      <pc:sldChg chg="modSp add mod">
        <pc:chgData name="Manish Sharma" userId="b799adb9ba789c8f" providerId="LiveId" clId="{2BF1AFDE-0EC3-4D20-9ECF-8552883B8CAC}" dt="2022-07-09T04:58:24.691" v="72" actId="20577"/>
        <pc:sldMkLst>
          <pc:docMk/>
          <pc:sldMk cId="3993440468" sldId="343"/>
        </pc:sldMkLst>
        <pc:spChg chg="mod">
          <ac:chgData name="Manish Sharma" userId="b799adb9ba789c8f" providerId="LiveId" clId="{2BF1AFDE-0EC3-4D20-9ECF-8552883B8CAC}" dt="2022-07-09T04:58:24.691" v="72" actId="20577"/>
          <ac:spMkLst>
            <pc:docMk/>
            <pc:sldMk cId="3993440468" sldId="343"/>
            <ac:spMk id="3" creationId="{39FB623C-F46A-495F-8960-3A18FFD41550}"/>
          </ac:spMkLst>
        </pc:spChg>
      </pc:sldChg>
      <pc:sldChg chg="add">
        <pc:chgData name="Manish Sharma" userId="b799adb9ba789c8f" providerId="LiveId" clId="{2BF1AFDE-0EC3-4D20-9ECF-8552883B8CAC}" dt="2022-07-09T04:57:06.142" v="19"/>
        <pc:sldMkLst>
          <pc:docMk/>
          <pc:sldMk cId="3608487870" sldId="344"/>
        </pc:sldMkLst>
      </pc:sldChg>
      <pc:sldChg chg="add">
        <pc:chgData name="Manish Sharma" userId="b799adb9ba789c8f" providerId="LiveId" clId="{2BF1AFDE-0EC3-4D20-9ECF-8552883B8CAC}" dt="2022-07-09T05:14:15.169" v="78"/>
        <pc:sldMkLst>
          <pc:docMk/>
          <pc:sldMk cId="4180571744" sldId="345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995173291" sldId="34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033417303" sldId="347"/>
        </pc:sldMkLst>
      </pc:sldChg>
      <pc:sldChg chg="modSp add mod">
        <pc:chgData name="Manish Sharma" userId="b799adb9ba789c8f" providerId="LiveId" clId="{2BF1AFDE-0EC3-4D20-9ECF-8552883B8CAC}" dt="2022-07-09T11:02:41.877" v="87" actId="20577"/>
        <pc:sldMkLst>
          <pc:docMk/>
          <pc:sldMk cId="3813401604" sldId="348"/>
        </pc:sldMkLst>
        <pc:spChg chg="mod">
          <ac:chgData name="Manish Sharma" userId="b799adb9ba789c8f" providerId="LiveId" clId="{2BF1AFDE-0EC3-4D20-9ECF-8552883B8CAC}" dt="2022-07-09T11:02:41.877" v="87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2BF1AFDE-0EC3-4D20-9ECF-8552883B8CAC}" dt="2022-07-10T09:32:18.698" v="98"/>
        <pc:sldMkLst>
          <pc:docMk/>
          <pc:sldMk cId="3787089593" sldId="358"/>
        </pc:sldMkLst>
      </pc:sldChg>
      <pc:sldChg chg="add">
        <pc:chgData name="Manish Sharma" userId="b799adb9ba789c8f" providerId="LiveId" clId="{2BF1AFDE-0EC3-4D20-9ECF-8552883B8CAC}" dt="2022-07-10T09:32:18.698" v="98"/>
        <pc:sldMkLst>
          <pc:docMk/>
          <pc:sldMk cId="945998607" sldId="359"/>
        </pc:sldMkLst>
      </pc:sldChg>
      <pc:sldChg chg="add">
        <pc:chgData name="Manish Sharma" userId="b799adb9ba789c8f" providerId="LiveId" clId="{2BF1AFDE-0EC3-4D20-9ECF-8552883B8CAC}" dt="2022-07-10T09:44:40.209" v="99"/>
        <pc:sldMkLst>
          <pc:docMk/>
          <pc:sldMk cId="972214110" sldId="360"/>
        </pc:sldMkLst>
      </pc:sldChg>
      <pc:sldChg chg="add">
        <pc:chgData name="Manish Sharma" userId="b799adb9ba789c8f" providerId="LiveId" clId="{2BF1AFDE-0EC3-4D20-9ECF-8552883B8CAC}" dt="2022-07-10T10:28:53.928" v="274"/>
        <pc:sldMkLst>
          <pc:docMk/>
          <pc:sldMk cId="3963583470" sldId="363"/>
        </pc:sldMkLst>
      </pc:sldChg>
      <pc:sldChg chg="add">
        <pc:chgData name="Manish Sharma" userId="b799adb9ba789c8f" providerId="LiveId" clId="{2BF1AFDE-0EC3-4D20-9ECF-8552883B8CAC}" dt="2022-07-10T09:08:30.169" v="96"/>
        <pc:sldMkLst>
          <pc:docMk/>
          <pc:sldMk cId="3826694408" sldId="430"/>
        </pc:sldMkLst>
      </pc:sldChg>
      <pc:sldChg chg="delSp modSp add mod">
        <pc:chgData name="Manish Sharma" userId="b799adb9ba789c8f" providerId="LiveId" clId="{2BF1AFDE-0EC3-4D20-9ECF-8552883B8CAC}" dt="2022-07-10T09:46:26.629" v="178" actId="1037"/>
        <pc:sldMkLst>
          <pc:docMk/>
          <pc:sldMk cId="473108907" sldId="431"/>
        </pc:sldMkLst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4" creationId="{1FF50DD5-61CA-21B7-C805-7224B4817E27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5" creationId="{5D09AF4B-F8C6-D47C-3EC4-F4DDBE44B799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6" creationId="{EDFB4739-55E6-9815-F8EF-F60A62C9811C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7" creationId="{34F44845-C078-D459-F12F-51C0F051AC4C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9" creationId="{1B0B153A-F2D5-4EEE-3C45-E3A5BD245B6D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1" creationId="{05F58250-D973-1412-A377-5AC83CF5215E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3" creationId="{5C1CB493-88D7-639C-D05C-4B48B773A176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4" creationId="{65766597-B5F2-9201-C670-28215E1854CF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6" creationId="{F70BE620-EAFD-4520-B470-AA3BE72EB63F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7" creationId="{73AFFA85-AB31-F6E4-456B-5515D51912D7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8" creationId="{912D2C3D-D7BC-0A4B-42F0-1A8B33D8A1F3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9" creationId="{CD7D8A31-F33C-E7CD-3A7F-C13EC9E0D68C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0" creationId="{39969C85-EF15-8838-194E-3B46F8273B4A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2" creationId="{E6EE402C-4429-EE67-CB8F-71E871ECE80C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4" creationId="{114535B8-DC43-CF6B-12E1-1021CCF851B2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6" creationId="{216B36A2-A66D-4EFC-957B-2E892FF9BF4D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7" creationId="{AC597AFA-3546-4CFA-F772-A503DD2081B3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9" creationId="{D6569DDC-01D3-26AD-C611-8C4DD14DD2EF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30" creationId="{9B3114E4-C899-6682-DC47-316F3A07B871}"/>
          </ac:spMkLst>
        </pc:spChg>
        <pc:spChg chg="del">
          <ac:chgData name="Manish Sharma" userId="b799adb9ba789c8f" providerId="LiveId" clId="{2BF1AFDE-0EC3-4D20-9ECF-8552883B8CAC}" dt="2022-07-10T09:46:16.284" v="103" actId="478"/>
          <ac:spMkLst>
            <pc:docMk/>
            <pc:sldMk cId="473108907" sldId="431"/>
            <ac:spMk id="31" creationId="{811407B4-28EB-C697-1913-5E780605B317}"/>
          </ac:spMkLst>
        </pc:sp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8" creationId="{48A68C6A-F57F-751D-222B-46BB1B0B8390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0" creationId="{E11A57D1-1ED3-012B-F50B-8716F727407D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2" creationId="{98124E74-64D9-7904-E26B-19057C99EAE1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5" creationId="{B022FC52-F0E5-535A-0C46-EBA8641C6D2C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1" creationId="{7AEB3EFD-0B9A-EF82-95B2-7484F5948F9D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3" creationId="{021F0ABA-D0F7-CD42-A98A-07EABA8C0850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5" creationId="{DE698EF4-2407-2164-4C84-B722B2EE1BC6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8" creationId="{4CC4ADB6-4DA5-DA80-3126-ECC5B7AA09FB}"/>
          </ac:cxnSpMkLst>
        </pc:cxnChg>
      </pc:sldChg>
      <pc:sldChg chg="addSp delSp modSp new mod">
        <pc:chgData name="Manish Sharma" userId="b799adb9ba789c8f" providerId="LiveId" clId="{2BF1AFDE-0EC3-4D20-9ECF-8552883B8CAC}" dt="2022-07-10T09:48:54.420" v="191"/>
        <pc:sldMkLst>
          <pc:docMk/>
          <pc:sldMk cId="2070434137" sldId="432"/>
        </pc:sldMkLst>
        <pc:spChg chg="del">
          <ac:chgData name="Manish Sharma" userId="b799adb9ba789c8f" providerId="LiveId" clId="{2BF1AFDE-0EC3-4D20-9ECF-8552883B8CAC}" dt="2022-07-10T09:46:34.467" v="180" actId="478"/>
          <ac:spMkLst>
            <pc:docMk/>
            <pc:sldMk cId="2070434137" sldId="432"/>
            <ac:spMk id="2" creationId="{9FA073E0-41B4-E4FD-0650-33A56530D1DC}"/>
          </ac:spMkLst>
        </pc:spChg>
        <pc:spChg chg="del">
          <ac:chgData name="Manish Sharma" userId="b799adb9ba789c8f" providerId="LiveId" clId="{2BF1AFDE-0EC3-4D20-9ECF-8552883B8CAC}" dt="2022-07-10T09:46:34.467" v="180" actId="478"/>
          <ac:spMkLst>
            <pc:docMk/>
            <pc:sldMk cId="2070434137" sldId="432"/>
            <ac:spMk id="3" creationId="{814B612D-FE28-7972-C3DC-C91250A470C2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4" creationId="{73E4AC0D-48CF-9363-9A0D-4F63852E4209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6" creationId="{89DB6D1C-30EC-86B2-0031-A638188BF068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7" creationId="{CE8143A6-2DE3-F930-41EC-A7FEE31FAF77}"/>
          </ac:spMkLst>
        </pc:spChg>
        <pc:spChg chg="add mod">
          <ac:chgData name="Manish Sharma" userId="b799adb9ba789c8f" providerId="LiveId" clId="{2BF1AFDE-0EC3-4D20-9ECF-8552883B8CAC}" dt="2022-07-10T09:47:00.649" v="182"/>
          <ac:spMkLst>
            <pc:docMk/>
            <pc:sldMk cId="2070434137" sldId="432"/>
            <ac:spMk id="9" creationId="{41A911E7-C78B-1A12-142C-F8EE695E0E82}"/>
          </ac:spMkLst>
        </pc:spChg>
        <pc:spChg chg="add mod">
          <ac:chgData name="Manish Sharma" userId="b799adb9ba789c8f" providerId="LiveId" clId="{2BF1AFDE-0EC3-4D20-9ECF-8552883B8CAC}" dt="2022-07-10T09:47:00.649" v="182"/>
          <ac:spMkLst>
            <pc:docMk/>
            <pc:sldMk cId="2070434137" sldId="432"/>
            <ac:spMk id="10" creationId="{5C76D3AB-94AA-BDD4-E090-8B079556B324}"/>
          </ac:spMkLst>
        </pc:spChg>
        <pc:spChg chg="add mod">
          <ac:chgData name="Manish Sharma" userId="b799adb9ba789c8f" providerId="LiveId" clId="{2BF1AFDE-0EC3-4D20-9ECF-8552883B8CAC}" dt="2022-07-10T09:47:08.155" v="183"/>
          <ac:spMkLst>
            <pc:docMk/>
            <pc:sldMk cId="2070434137" sldId="432"/>
            <ac:spMk id="12" creationId="{ED91C81F-F92D-8BA0-96F9-A2F09C27D694}"/>
          </ac:spMkLst>
        </pc:spChg>
        <pc:spChg chg="add mod">
          <ac:chgData name="Manish Sharma" userId="b799adb9ba789c8f" providerId="LiveId" clId="{2BF1AFDE-0EC3-4D20-9ECF-8552883B8CAC}" dt="2022-07-10T09:47:08.155" v="183"/>
          <ac:spMkLst>
            <pc:docMk/>
            <pc:sldMk cId="2070434137" sldId="432"/>
            <ac:spMk id="13" creationId="{688D7AD7-6A5B-1312-CB05-D1B3ED1E397C}"/>
          </ac:spMkLst>
        </pc:spChg>
        <pc:spChg chg="add mod">
          <ac:chgData name="Manish Sharma" userId="b799adb9ba789c8f" providerId="LiveId" clId="{2BF1AFDE-0EC3-4D20-9ECF-8552883B8CAC}" dt="2022-07-10T09:47:15.071" v="184"/>
          <ac:spMkLst>
            <pc:docMk/>
            <pc:sldMk cId="2070434137" sldId="432"/>
            <ac:spMk id="14" creationId="{37088E4C-34DC-3427-A2C3-B49CF6759B9F}"/>
          </ac:spMkLst>
        </pc:spChg>
        <pc:spChg chg="add mod">
          <ac:chgData name="Manish Sharma" userId="b799adb9ba789c8f" providerId="LiveId" clId="{2BF1AFDE-0EC3-4D20-9ECF-8552883B8CAC}" dt="2022-07-10T09:47:15.071" v="184"/>
          <ac:spMkLst>
            <pc:docMk/>
            <pc:sldMk cId="2070434137" sldId="432"/>
            <ac:spMk id="16" creationId="{735281F0-5EFE-3744-9251-C21A5FF97F27}"/>
          </ac:spMkLst>
        </pc:spChg>
        <pc:spChg chg="add mod">
          <ac:chgData name="Manish Sharma" userId="b799adb9ba789c8f" providerId="LiveId" clId="{2BF1AFDE-0EC3-4D20-9ECF-8552883B8CAC}" dt="2022-07-10T09:47:24.200" v="185"/>
          <ac:spMkLst>
            <pc:docMk/>
            <pc:sldMk cId="2070434137" sldId="432"/>
            <ac:spMk id="17" creationId="{CFF5F852-E8CC-A04B-7EA9-4B0399DCF7DA}"/>
          </ac:spMkLst>
        </pc:spChg>
        <pc:spChg chg="add mod">
          <ac:chgData name="Manish Sharma" userId="b799adb9ba789c8f" providerId="LiveId" clId="{2BF1AFDE-0EC3-4D20-9ECF-8552883B8CAC}" dt="2022-07-10T09:47:37.660" v="186"/>
          <ac:spMkLst>
            <pc:docMk/>
            <pc:sldMk cId="2070434137" sldId="432"/>
            <ac:spMk id="21" creationId="{90A1D45E-9198-BB2F-5AB9-D32778F48723}"/>
          </ac:spMkLst>
        </pc:spChg>
        <pc:spChg chg="add mod">
          <ac:chgData name="Manish Sharma" userId="b799adb9ba789c8f" providerId="LiveId" clId="{2BF1AFDE-0EC3-4D20-9ECF-8552883B8CAC}" dt="2022-07-10T09:48:00.544" v="188" actId="1076"/>
          <ac:spMkLst>
            <pc:docMk/>
            <pc:sldMk cId="2070434137" sldId="432"/>
            <ac:spMk id="23" creationId="{3334DAAC-15C2-E2F1-5CF9-A3A83E4893BE}"/>
          </ac:spMkLst>
        </pc:spChg>
        <pc:spChg chg="add mod">
          <ac:chgData name="Manish Sharma" userId="b799adb9ba789c8f" providerId="LiveId" clId="{2BF1AFDE-0EC3-4D20-9ECF-8552883B8CAC}" dt="2022-07-10T09:47:53.487" v="187"/>
          <ac:spMkLst>
            <pc:docMk/>
            <pc:sldMk cId="2070434137" sldId="432"/>
            <ac:spMk id="24" creationId="{32910CFD-057B-875E-F638-972B5F9BA27C}"/>
          </ac:spMkLst>
        </pc:spChg>
        <pc:spChg chg="add mod">
          <ac:chgData name="Manish Sharma" userId="b799adb9ba789c8f" providerId="LiveId" clId="{2BF1AFDE-0EC3-4D20-9ECF-8552883B8CAC}" dt="2022-07-10T09:48:25.568" v="189"/>
          <ac:spMkLst>
            <pc:docMk/>
            <pc:sldMk cId="2070434137" sldId="432"/>
            <ac:spMk id="26" creationId="{6A91980B-1122-75B5-07DE-279243EF9E71}"/>
          </ac:spMkLst>
        </pc:spChg>
        <pc:spChg chg="add mod">
          <ac:chgData name="Manish Sharma" userId="b799adb9ba789c8f" providerId="LiveId" clId="{2BF1AFDE-0EC3-4D20-9ECF-8552883B8CAC}" dt="2022-07-10T09:48:25.568" v="189"/>
          <ac:spMkLst>
            <pc:docMk/>
            <pc:sldMk cId="2070434137" sldId="432"/>
            <ac:spMk id="27" creationId="{3B1169AF-36A8-87AA-4D27-2F79BC01828A}"/>
          </ac:spMkLst>
        </pc:spChg>
        <pc:spChg chg="add mod">
          <ac:chgData name="Manish Sharma" userId="b799adb9ba789c8f" providerId="LiveId" clId="{2BF1AFDE-0EC3-4D20-9ECF-8552883B8CAC}" dt="2022-07-10T09:48:47.567" v="190"/>
          <ac:spMkLst>
            <pc:docMk/>
            <pc:sldMk cId="2070434137" sldId="432"/>
            <ac:spMk id="28" creationId="{9F47CAA0-383F-E6C7-B28B-0BF2B0DD0157}"/>
          </ac:spMkLst>
        </pc:spChg>
        <pc:spChg chg="add mod">
          <ac:chgData name="Manish Sharma" userId="b799adb9ba789c8f" providerId="LiveId" clId="{2BF1AFDE-0EC3-4D20-9ECF-8552883B8CAC}" dt="2022-07-10T09:48:54.420" v="191"/>
          <ac:spMkLst>
            <pc:docMk/>
            <pc:sldMk cId="2070434137" sldId="432"/>
            <ac:spMk id="29" creationId="{100D768B-9821-3615-71CE-33484D3D4819}"/>
          </ac:spMkLst>
        </pc:spChg>
        <pc:cxnChg chg="add mod">
          <ac:chgData name="Manish Sharma" userId="b799adb9ba789c8f" providerId="LiveId" clId="{2BF1AFDE-0EC3-4D20-9ECF-8552883B8CAC}" dt="2022-07-10T09:46:48.757" v="181"/>
          <ac:cxnSpMkLst>
            <pc:docMk/>
            <pc:sldMk cId="2070434137" sldId="432"/>
            <ac:cxnSpMk id="5" creationId="{1ED0ABAC-1C70-C7F1-1925-FB1A3BC35282}"/>
          </ac:cxnSpMkLst>
        </pc:cxnChg>
        <pc:cxnChg chg="add mod">
          <ac:chgData name="Manish Sharma" userId="b799adb9ba789c8f" providerId="LiveId" clId="{2BF1AFDE-0EC3-4D20-9ECF-8552883B8CAC}" dt="2022-07-10T09:47:00.649" v="182"/>
          <ac:cxnSpMkLst>
            <pc:docMk/>
            <pc:sldMk cId="2070434137" sldId="432"/>
            <ac:cxnSpMk id="8" creationId="{259C47D0-1E75-BB8B-C8D0-D58B1E8561D6}"/>
          </ac:cxnSpMkLst>
        </pc:cxnChg>
        <pc:cxnChg chg="add mod">
          <ac:chgData name="Manish Sharma" userId="b799adb9ba789c8f" providerId="LiveId" clId="{2BF1AFDE-0EC3-4D20-9ECF-8552883B8CAC}" dt="2022-07-10T09:47:08.155" v="183"/>
          <ac:cxnSpMkLst>
            <pc:docMk/>
            <pc:sldMk cId="2070434137" sldId="432"/>
            <ac:cxnSpMk id="11" creationId="{B7602B00-EA26-ED06-3A01-CAC3AC3BC802}"/>
          </ac:cxnSpMkLst>
        </pc:cxnChg>
        <pc:cxnChg chg="add mod">
          <ac:chgData name="Manish Sharma" userId="b799adb9ba789c8f" providerId="LiveId" clId="{2BF1AFDE-0EC3-4D20-9ECF-8552883B8CAC}" dt="2022-07-10T09:47:15.071" v="184"/>
          <ac:cxnSpMkLst>
            <pc:docMk/>
            <pc:sldMk cId="2070434137" sldId="432"/>
            <ac:cxnSpMk id="15" creationId="{63AE490A-F412-9975-1694-1835820D44A3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18" creationId="{7C6AD279-825E-778A-DFC5-EDFE2FDAE44F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19" creationId="{83EEACBB-50E0-A6DF-F36B-6292DC05118F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20" creationId="{1C92BE8E-A94C-9B93-A1FC-F1DF39F45BE6}"/>
          </ac:cxnSpMkLst>
        </pc:cxnChg>
        <pc:cxnChg chg="add mod">
          <ac:chgData name="Manish Sharma" userId="b799adb9ba789c8f" providerId="LiveId" clId="{2BF1AFDE-0EC3-4D20-9ECF-8552883B8CAC}" dt="2022-07-10T09:47:37.660" v="186"/>
          <ac:cxnSpMkLst>
            <pc:docMk/>
            <pc:sldMk cId="2070434137" sldId="432"/>
            <ac:cxnSpMk id="22" creationId="{F1A6C3A0-D974-296D-2089-1A41AB3A87CF}"/>
          </ac:cxnSpMkLst>
        </pc:cxnChg>
        <pc:cxnChg chg="add mod">
          <ac:chgData name="Manish Sharma" userId="b799adb9ba789c8f" providerId="LiveId" clId="{2BF1AFDE-0EC3-4D20-9ECF-8552883B8CAC}" dt="2022-07-10T09:48:25.568" v="189"/>
          <ac:cxnSpMkLst>
            <pc:docMk/>
            <pc:sldMk cId="2070434137" sldId="432"/>
            <ac:cxnSpMk id="25" creationId="{B07BB300-1A9E-2534-CFC9-94A99DBB333C}"/>
          </ac:cxnSpMkLst>
        </pc:cxnChg>
      </pc:sldChg>
      <pc:sldChg chg="modSp new mod">
        <pc:chgData name="Manish Sharma" userId="b799adb9ba789c8f" providerId="LiveId" clId="{2BF1AFDE-0EC3-4D20-9ECF-8552883B8CAC}" dt="2022-07-10T09:51:51.167" v="273" actId="20577"/>
        <pc:sldMkLst>
          <pc:docMk/>
          <pc:sldMk cId="2430039802" sldId="433"/>
        </pc:sldMkLst>
        <pc:spChg chg="mod">
          <ac:chgData name="Manish Sharma" userId="b799adb9ba789c8f" providerId="LiveId" clId="{2BF1AFDE-0EC3-4D20-9ECF-8552883B8CAC}" dt="2022-07-10T09:50:22.195" v="219" actId="20577"/>
          <ac:spMkLst>
            <pc:docMk/>
            <pc:sldMk cId="2430039802" sldId="433"/>
            <ac:spMk id="2" creationId="{FBA276AF-FDB6-8170-B79C-CA3D4B60CD67}"/>
          </ac:spMkLst>
        </pc:spChg>
        <pc:spChg chg="mod">
          <ac:chgData name="Manish Sharma" userId="b799adb9ba789c8f" providerId="LiveId" clId="{2BF1AFDE-0EC3-4D20-9ECF-8552883B8CAC}" dt="2022-07-10T09:51:51.167" v="273" actId="20577"/>
          <ac:spMkLst>
            <pc:docMk/>
            <pc:sldMk cId="2430039802" sldId="433"/>
            <ac:spMk id="3" creationId="{ADAA803E-1DF9-8993-3B8B-3835A13A86DE}"/>
          </ac:spMkLst>
        </pc:spChg>
      </pc:sldChg>
      <pc:sldChg chg="modSp new mod">
        <pc:chgData name="Manish Sharma" userId="b799adb9ba789c8f" providerId="LiveId" clId="{2BF1AFDE-0EC3-4D20-9ECF-8552883B8CAC}" dt="2022-07-10T10:30:41.808" v="288" actId="20577"/>
        <pc:sldMkLst>
          <pc:docMk/>
          <pc:sldMk cId="1127274436" sldId="434"/>
        </pc:sldMkLst>
        <pc:spChg chg="mod">
          <ac:chgData name="Manish Sharma" userId="b799adb9ba789c8f" providerId="LiveId" clId="{2BF1AFDE-0EC3-4D20-9ECF-8552883B8CAC}" dt="2022-07-10T10:30:34.525" v="285" actId="20577"/>
          <ac:spMkLst>
            <pc:docMk/>
            <pc:sldMk cId="1127274436" sldId="434"/>
            <ac:spMk id="2" creationId="{6A7BA1FA-FD04-AAC4-7CF4-32F90ECDDC22}"/>
          </ac:spMkLst>
        </pc:spChg>
        <pc:spChg chg="mod">
          <ac:chgData name="Manish Sharma" userId="b799adb9ba789c8f" providerId="LiveId" clId="{2BF1AFDE-0EC3-4D20-9ECF-8552883B8CAC}" dt="2022-07-10T10:30:41.808" v="288" actId="20577"/>
          <ac:spMkLst>
            <pc:docMk/>
            <pc:sldMk cId="1127274436" sldId="434"/>
            <ac:spMk id="3" creationId="{BC746B8E-EF27-4451-554A-C99F9E2F0117}"/>
          </ac:spMkLst>
        </pc:sp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 dirty="0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 dirty="0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 dirty="0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ypescript@4.4.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75800"/>
            <a:ext cx="10515600" cy="4250987"/>
          </a:xfr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/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like writing them in JavaScript but with added parameters and return type. 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25900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99C5-74E3-41F7-96F8-B7419E7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21B1-48DB-4E69-8B5F-A37C77B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required, and you cannot pass extra arguments to a function</a:t>
            </a:r>
          </a:p>
          <a:p>
            <a:r>
              <a:rPr lang="en-US" dirty="0"/>
              <a:t>Function Parameters are also type safe, if you don't use any type explicitly</a:t>
            </a:r>
          </a:p>
          <a:p>
            <a:r>
              <a:rPr lang="en-US" dirty="0"/>
              <a:t>Adding an optional parameter is super simple, just add ? to the end of the argument name. </a:t>
            </a:r>
          </a:p>
          <a:p>
            <a:r>
              <a:rPr lang="en-US" dirty="0"/>
              <a:t>For default argument suffix it with an equal sign and default value (TS compiler will automatically deduce the type for default argument based on provided value).</a:t>
            </a:r>
          </a:p>
        </p:txBody>
      </p:sp>
    </p:spTree>
    <p:extLst>
      <p:ext uri="{BB962C8B-B14F-4D97-AF65-F5344CB8AC3E}">
        <p14:creationId xmlns:p14="http://schemas.microsoft.com/office/powerpoint/2010/main" val="248372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B93C-7C12-487A-B8CE-2B6DA01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(…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826-064F-4F95-91DD-A33D69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 parameter allows you a function to accept zero or more arguments of the specified type. </a:t>
            </a:r>
          </a:p>
          <a:p>
            <a:r>
              <a:rPr lang="en-US" dirty="0"/>
              <a:t>In TypeScript, rest parameters follow these rules:</a:t>
            </a:r>
          </a:p>
          <a:p>
            <a:pPr lvl="1"/>
            <a:r>
              <a:rPr lang="en-US" dirty="0"/>
              <a:t>A function has only one rest parameter.</a:t>
            </a:r>
          </a:p>
          <a:p>
            <a:pPr lvl="1"/>
            <a:r>
              <a:rPr lang="en-US" dirty="0"/>
              <a:t>The rest parameter appears last in the parameter list.</a:t>
            </a:r>
          </a:p>
          <a:p>
            <a:pPr lvl="1"/>
            <a:r>
              <a:rPr lang="en-US" dirty="0"/>
              <a:t>The type of the rest parameter is an array type.</a:t>
            </a:r>
          </a:p>
          <a:p>
            <a:r>
              <a:rPr lang="en-US" dirty="0"/>
              <a:t>To declare a rest parameter, you prefix the parameter name with three dots and use the array type as the type annotation:</a:t>
            </a:r>
          </a:p>
        </p:txBody>
      </p:sp>
    </p:spTree>
    <p:extLst>
      <p:ext uri="{BB962C8B-B14F-4D97-AF65-F5344CB8AC3E}">
        <p14:creationId xmlns:p14="http://schemas.microsoft.com/office/powerpoint/2010/main" val="238315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316" y="1849569"/>
            <a:ext cx="6780700" cy="31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334932" y="4287799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6933" y="3776133"/>
            <a:ext cx="1777999" cy="9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2219A-D9F7-82B1-F5CA-329DBA27B12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918199" y="3737750"/>
            <a:ext cx="1659468" cy="103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7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021669" y="4138043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24669" y="3825913"/>
            <a:ext cx="1397000" cy="79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26182-F4BF-87D5-BDE7-53022209F96D}"/>
              </a:ext>
            </a:extLst>
          </p:cNvPr>
          <p:cNvSpPr/>
          <p:nvPr/>
        </p:nvSpPr>
        <p:spPr>
          <a:xfrm>
            <a:off x="9770533" y="4317961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“Pune”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FD5EC-F3C5-F028-D6CF-4262AD109BDA}"/>
              </a:ext>
            </a:extLst>
          </p:cNvPr>
          <p:cNvCxnSpPr>
            <a:endCxn id="11" idx="1"/>
          </p:cNvCxnSpPr>
          <p:nvPr/>
        </p:nvCxnSpPr>
        <p:spPr>
          <a:xfrm>
            <a:off x="8475133" y="3632200"/>
            <a:ext cx="1295400" cy="11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1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226-59B8-4296-8706-31197AD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47D7-19FC-49F8-BBED-B77D4C5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 of variables to store values poses the following limitations −</a:t>
            </a:r>
          </a:p>
          <a:p>
            <a:pPr lvl="1"/>
            <a:r>
              <a:rPr lang="en-US" dirty="0"/>
              <a:t>Variables are scalar in nature. In other words, a variable declaration can only contain a single at a time. This means that to store n values in a program n variable declarations will be needed. Hence, the use of variables is not feasible when one needs to store a larger collection of values.</a:t>
            </a:r>
          </a:p>
          <a:p>
            <a:pPr lvl="1"/>
            <a:r>
              <a:rPr lang="en-US" dirty="0"/>
              <a:t>Variables in a program are allocated memory in random order, thereby making it difficult to retrieve/read the values in the order of their declaration.</a:t>
            </a:r>
          </a:p>
          <a:p>
            <a:r>
              <a:rPr lang="en-US" dirty="0"/>
              <a:t>TypeScript introduces the concept of arrays to tackle the same. </a:t>
            </a:r>
          </a:p>
          <a:p>
            <a:r>
              <a:rPr lang="en-US" dirty="0"/>
              <a:t>An array is a homogenous collection of values. </a:t>
            </a:r>
          </a:p>
          <a:p>
            <a:r>
              <a:rPr lang="en-US" dirty="0"/>
              <a:t>An array is a collection of values of the same data type. </a:t>
            </a:r>
          </a:p>
          <a:p>
            <a:r>
              <a:rPr lang="en-US" dirty="0"/>
              <a:t>It is a user defined type.</a:t>
            </a:r>
          </a:p>
        </p:txBody>
      </p:sp>
    </p:spTree>
    <p:extLst>
      <p:ext uri="{BB962C8B-B14F-4D97-AF65-F5344CB8AC3E}">
        <p14:creationId xmlns:p14="http://schemas.microsoft.com/office/powerpoint/2010/main" val="15427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B23-3E27-487B-B344-6E40837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1CF-DE71-4B3A-94EA-A832635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declaration allocates sequential memory blocks.</a:t>
            </a:r>
          </a:p>
          <a:p>
            <a:r>
              <a:rPr lang="en-US" dirty="0"/>
              <a:t>Arrays are static. This means that an array once initialized cannot be resized.</a:t>
            </a:r>
          </a:p>
          <a:p>
            <a:r>
              <a:rPr lang="en-US" dirty="0"/>
              <a:t>Each memory block represents an array element.</a:t>
            </a:r>
          </a:p>
          <a:p>
            <a:r>
              <a:rPr lang="en-US" dirty="0"/>
              <a:t>Array elements are identified by a unique integer called as the subscript / index of the element.</a:t>
            </a:r>
          </a:p>
          <a:p>
            <a:r>
              <a:rPr lang="en-US" dirty="0"/>
              <a:t>Like variables, arrays too, should be declared before they are used. Use the var keyword to declare an array.</a:t>
            </a:r>
          </a:p>
          <a:p>
            <a:r>
              <a:rPr lang="en-US" dirty="0"/>
              <a:t>Array initialization refers to populating the array elements.</a:t>
            </a:r>
          </a:p>
          <a:p>
            <a:r>
              <a:rPr lang="en-US" dirty="0"/>
              <a:t>Array element values can be updated or modified but cannot be deleted.</a:t>
            </a:r>
          </a:p>
        </p:txBody>
      </p:sp>
    </p:spTree>
    <p:extLst>
      <p:ext uri="{BB962C8B-B14F-4D97-AF65-F5344CB8AC3E}">
        <p14:creationId xmlns:p14="http://schemas.microsoft.com/office/powerpoint/2010/main" val="17710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1DA8-83BA-A6B5-2C08-E6AFA0E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 for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295-DC90-6AAF-F01D-5F34C320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Modules </a:t>
            </a:r>
            <a:r>
              <a:rPr lang="en-IN"/>
              <a:t>in JavaScript?</a:t>
            </a:r>
            <a:endParaRPr lang="en-IN" dirty="0"/>
          </a:p>
          <a:p>
            <a:pPr lvl="1"/>
            <a:r>
              <a:rPr lang="en-IN" dirty="0" err="1"/>
              <a:t>CommonJS</a:t>
            </a:r>
            <a:endParaRPr lang="en-IN" dirty="0"/>
          </a:p>
          <a:p>
            <a:pPr lvl="1"/>
            <a:r>
              <a:rPr lang="en-IN" dirty="0"/>
              <a:t>Require</a:t>
            </a:r>
          </a:p>
          <a:p>
            <a:pPr lvl="1"/>
            <a:r>
              <a:rPr lang="en-IN" dirty="0"/>
              <a:t>System</a:t>
            </a:r>
          </a:p>
          <a:p>
            <a:pPr lvl="1"/>
            <a:r>
              <a:rPr lang="en-IN" dirty="0"/>
              <a:t>AMD</a:t>
            </a:r>
          </a:p>
          <a:p>
            <a:pPr lvl="1"/>
            <a:r>
              <a:rPr lang="en-IN" dirty="0"/>
              <a:t>UMD</a:t>
            </a:r>
          </a:p>
          <a:p>
            <a:pPr lvl="1"/>
            <a:r>
              <a:rPr lang="en-IN" dirty="0" err="1"/>
              <a:t>ESModule</a:t>
            </a:r>
            <a:endParaRPr lang="en-IN" dirty="0"/>
          </a:p>
          <a:p>
            <a:r>
              <a:rPr lang="en-IN" dirty="0"/>
              <a:t>Learn about the other compiler options in </a:t>
            </a:r>
            <a:r>
              <a:rPr lang="en-IN" dirty="0" err="1"/>
              <a:t>tsconfig.json</a:t>
            </a:r>
            <a:r>
              <a:rPr lang="en-IN" dirty="0"/>
              <a:t> file</a:t>
            </a:r>
          </a:p>
          <a:p>
            <a:pPr lvl="1"/>
            <a:r>
              <a:rPr lang="en-IN" dirty="0">
                <a:hlinkClick r:id="rId2"/>
              </a:rPr>
              <a:t>https://www.typescriptlang.org/tsconfig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0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3A74-8028-4354-89C8-5C4F0F40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AA0-D27D-4047-86B8-42F8246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we know array consists value of Homogeneous types but sometimes, we need to store a collection of a different type value in a single variable. Then we will go with Tuples. </a:t>
            </a:r>
          </a:p>
          <a:p>
            <a:r>
              <a:rPr lang="en-US" dirty="0"/>
              <a:t>Tuples are just like structure in C programming and can also be passed as parameters in a function call.</a:t>
            </a:r>
          </a:p>
          <a:p>
            <a:r>
              <a:rPr lang="en-US" dirty="0"/>
              <a:t>To denote a multi-dimensional coordinate system the term used is tuple in abstract mathematics.</a:t>
            </a:r>
          </a:p>
          <a:p>
            <a:r>
              <a:rPr lang="en-US" dirty="0"/>
              <a:t>JavaScript doesn’t have tuples as data types, but in typescript Tuple's facility is available.</a:t>
            </a:r>
          </a:p>
          <a:p>
            <a:r>
              <a:rPr lang="en-US" dirty="0"/>
              <a:t>Tuple values are individually called items. Tuples are index based. This means that items in a tuple can be accessed using their corresponding numeric index.</a:t>
            </a:r>
          </a:p>
        </p:txBody>
      </p:sp>
    </p:spTree>
    <p:extLst>
      <p:ext uri="{BB962C8B-B14F-4D97-AF65-F5344CB8AC3E}">
        <p14:creationId xmlns:p14="http://schemas.microsoft.com/office/powerpoint/2010/main" val="202043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3F8-5C04-43CB-BDD8-7DB9E5F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142F-3519-4F9C-A453-993F97B4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Enums or enumerations are a new data type supported in TypeScript. Most object-oriented languages like Java and C# use Enums. This is now available in TypeScript too.</a:t>
            </a:r>
          </a:p>
          <a:p>
            <a:r>
              <a:rPr lang="en-US" dirty="0"/>
              <a:t>In simple words, Enums allow us to declare a set of named constants i.e., a collection of related values that can be numeric or string values.</a:t>
            </a:r>
          </a:p>
          <a:p>
            <a:r>
              <a:rPr lang="en-US" dirty="0"/>
              <a:t>Using Enum, we can make it easier to document intent, or create a set of distinct cases.</a:t>
            </a:r>
          </a:p>
          <a:p>
            <a:r>
              <a:rPr lang="en-US" dirty="0"/>
              <a:t>There are three types of Enums:</a:t>
            </a:r>
          </a:p>
          <a:p>
            <a:pPr lvl="1"/>
            <a:r>
              <a:rPr lang="en-US" dirty="0"/>
              <a:t>Numeric Enum</a:t>
            </a:r>
          </a:p>
          <a:p>
            <a:pPr lvl="1"/>
            <a:r>
              <a:rPr lang="en-US" dirty="0"/>
              <a:t>String Enum</a:t>
            </a:r>
          </a:p>
          <a:p>
            <a:pPr lvl="1"/>
            <a:r>
              <a:rPr lang="en-US" dirty="0"/>
              <a:t>Heterogeneous Enum</a:t>
            </a:r>
          </a:p>
        </p:txBody>
      </p:sp>
    </p:spTree>
    <p:extLst>
      <p:ext uri="{BB962C8B-B14F-4D97-AF65-F5344CB8AC3E}">
        <p14:creationId xmlns:p14="http://schemas.microsoft.com/office/powerpoint/2010/main" val="992083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217-10F5-4B44-A501-CA78C53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E3FE-EB2F-48C1-A281-FC4CE43A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Enums begin numbering their members starting at 0. You can change this by manually setting the value of one its members.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1997EE8-76DF-4D4D-881B-847C24F836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542" y="3244188"/>
            <a:ext cx="4464915" cy="18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Interface is a structure that defines the contract in your application.</a:t>
            </a:r>
          </a:p>
          <a:p>
            <a:r>
              <a:rPr lang="en-US" dirty="0"/>
              <a:t>Declared using interface keyword</a:t>
            </a:r>
          </a:p>
          <a:p>
            <a:r>
              <a:rPr lang="en-US" dirty="0"/>
              <a:t>Like other TypeScript features its design time features i.e., no extra code  would be emitted to resultant JavaScript file</a:t>
            </a:r>
          </a:p>
          <a:p>
            <a:r>
              <a:rPr lang="en-US" dirty="0"/>
              <a:t>TypeScript compiler uses interface for type checking. This is also known as "duck typing" or "structural subtyping".</a:t>
            </a:r>
          </a:p>
          <a:p>
            <a:r>
              <a:rPr lang="en-US" dirty="0"/>
              <a:t>Errors being shown when interface signature and implementation  doesn’t match.</a:t>
            </a:r>
          </a:p>
        </p:txBody>
      </p:sp>
    </p:spTree>
    <p:extLst>
      <p:ext uri="{BB962C8B-B14F-4D97-AF65-F5344CB8AC3E}">
        <p14:creationId xmlns:p14="http://schemas.microsoft.com/office/powerpoint/2010/main" val="3526466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B2CB-8621-44DC-A396-0EBF974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F2E9-8832-44AE-9B86-66427CF2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object-oriented programming languages like Java and C#, classes are the fundamental entities used to create reusable components.</a:t>
            </a:r>
          </a:p>
          <a:p>
            <a:r>
              <a:rPr lang="en-US" dirty="0"/>
              <a:t>TypeScript introduced classes to avail the benefit of object-oriented techniques like encapsulation and abstraction. </a:t>
            </a:r>
          </a:p>
          <a:p>
            <a:r>
              <a:rPr lang="en-US" dirty="0"/>
              <a:t>The class in TypeScript is compiled to plain JavaScript functions by the TypeScript compiler to work across platforms and browsers.</a:t>
            </a:r>
          </a:p>
          <a:p>
            <a:r>
              <a:rPr lang="en-US" dirty="0"/>
              <a:t>The concept of 'Encapsulation' is used to make class members public or private i.e., a class can control the visibility of its members. This is done using access modifiers.</a:t>
            </a:r>
          </a:p>
          <a:p>
            <a:r>
              <a:rPr lang="en-US" dirty="0"/>
              <a:t>There are three types of access modifiers in TypeScript: </a:t>
            </a:r>
          </a:p>
          <a:p>
            <a:pPr lvl="1"/>
            <a:r>
              <a:rPr lang="en-US" dirty="0"/>
              <a:t>public (Default)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protected.</a:t>
            </a:r>
          </a:p>
        </p:txBody>
      </p:sp>
    </p:spTree>
    <p:extLst>
      <p:ext uri="{BB962C8B-B14F-4D97-AF65-F5344CB8AC3E}">
        <p14:creationId xmlns:p14="http://schemas.microsoft.com/office/powerpoint/2010/main" val="2677077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class can have the following features</a:t>
            </a:r>
            <a:endParaRPr lang="en-IN" dirty="0"/>
          </a:p>
          <a:p>
            <a:pPr lvl="1"/>
            <a:r>
              <a:rPr lang="en-IN" dirty="0"/>
              <a:t>Instance methods/members</a:t>
            </a:r>
          </a:p>
          <a:p>
            <a:pPr lvl="1"/>
            <a:r>
              <a:rPr lang="en-IN" dirty="0"/>
              <a:t>Single constructor with Default/Optional parameter</a:t>
            </a:r>
          </a:p>
          <a:p>
            <a:pPr lvl="1"/>
            <a:r>
              <a:rPr lang="en-IN" dirty="0"/>
              <a:t>Optional and Required Members in Strict Mode</a:t>
            </a:r>
          </a:p>
          <a:p>
            <a:pPr lvl="1"/>
            <a:r>
              <a:rPr lang="en-IN" dirty="0"/>
              <a:t>Parameter Members</a:t>
            </a:r>
          </a:p>
          <a:p>
            <a:pPr lvl="1"/>
            <a:r>
              <a:rPr lang="en-IN" dirty="0"/>
              <a:t>Static methods/members</a:t>
            </a:r>
          </a:p>
          <a:p>
            <a:pPr lvl="1"/>
            <a:r>
              <a:rPr lang="en-IN" dirty="0" err="1"/>
              <a:t>Readonly</a:t>
            </a:r>
            <a:r>
              <a:rPr lang="en-IN" dirty="0"/>
              <a:t> Members</a:t>
            </a:r>
          </a:p>
          <a:p>
            <a:pPr lvl="1"/>
            <a:r>
              <a:rPr lang="en-IN" dirty="0"/>
              <a:t>Can implement interfaces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24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02FB-8CC2-4B07-B7D0-D95EA4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Example</a:t>
            </a:r>
          </a:p>
        </p:txBody>
      </p:sp>
      <p:pic>
        <p:nvPicPr>
          <p:cNvPr id="8" name="object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0FDF89-8B02-48F2-98E5-1A7F635502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2072"/>
          <a:stretch/>
        </p:blipFill>
        <p:spPr>
          <a:xfrm>
            <a:off x="4866951" y="643466"/>
            <a:ext cx="660143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28D-7329-4350-AFF3-AC7BAF55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2F0D-A809-4976-9BB1-D704AAA1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writing programs, one of the most important aspects is to build reusable components. This ensures that the program is flexible as well as scalable in the long-term.</a:t>
            </a:r>
          </a:p>
          <a:p>
            <a:r>
              <a:rPr lang="en-US" dirty="0"/>
              <a:t>Generics offer a way to create reusable components. Generics provide a way to make components work with any data type and not restrict to one data type. </a:t>
            </a:r>
          </a:p>
          <a:p>
            <a:r>
              <a:rPr lang="en-US" dirty="0"/>
              <a:t>So, components can be called or used with a variety of data types, without loosing type safety and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  <a:p>
            <a:r>
              <a:rPr lang="en-US" dirty="0"/>
              <a:t>Generic Type can be used with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7654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4DDA24-0FD2-4024-9B5C-EAF37AA4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BCD0-F2DE-417F-9625-8384A930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mentioned earlier, the generic type allows any data type. However, we can restrict it to certain types using constraints.</a:t>
            </a:r>
          </a:p>
          <a:p>
            <a:r>
              <a:rPr lang="en-US" dirty="0"/>
              <a:t>A constraint is specified after the generic type in the angle brackets.</a:t>
            </a:r>
          </a:p>
          <a:p>
            <a:r>
              <a:rPr lang="en-US" dirty="0"/>
              <a:t>Constraints can be applied using:</a:t>
            </a:r>
          </a:p>
          <a:p>
            <a:pPr lvl="1"/>
            <a:r>
              <a:rPr lang="en-US" dirty="0"/>
              <a:t>extends</a:t>
            </a:r>
          </a:p>
          <a:p>
            <a:pPr lvl="1"/>
            <a:r>
              <a:rPr lang="en-US" dirty="0"/>
              <a:t>Type Parameters</a:t>
            </a:r>
          </a:p>
          <a:p>
            <a:pPr lvl="1"/>
            <a:r>
              <a:rPr lang="en-US" dirty="0"/>
              <a:t>Class Types</a:t>
            </a:r>
          </a:p>
          <a:p>
            <a:pPr lvl="1"/>
            <a:r>
              <a:rPr lang="en-US" dirty="0" err="1"/>
              <a:t>keyof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63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F52-825B-4DA6-9582-EC824E46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88B-4FD9-47B3-AB02-EE08DC17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Iterables</a:t>
            </a:r>
            <a:endParaRPr lang="en-IN" dirty="0"/>
          </a:p>
          <a:p>
            <a:pPr lvl="1"/>
            <a:r>
              <a:rPr lang="en-US" dirty="0"/>
              <a:t>An object is deemed </a:t>
            </a:r>
            <a:r>
              <a:rPr lang="en-US" dirty="0" err="1"/>
              <a:t>iterable</a:t>
            </a:r>
            <a:r>
              <a:rPr lang="en-US" dirty="0"/>
              <a:t> if it has an implementation for the </a:t>
            </a:r>
            <a:r>
              <a:rPr lang="en-US" dirty="0" err="1"/>
              <a:t>Symbol.iterator</a:t>
            </a:r>
            <a:r>
              <a:rPr lang="en-US" dirty="0"/>
              <a:t> property. </a:t>
            </a:r>
          </a:p>
          <a:p>
            <a:pPr lvl="1"/>
            <a:r>
              <a:rPr lang="en-US" dirty="0"/>
              <a:t>Some built-in types like Array, Map, Set, String, Int32Array, Uint32Array, etc. have their </a:t>
            </a:r>
            <a:r>
              <a:rPr lang="en-US" dirty="0" err="1"/>
              <a:t>Symbol.iterator</a:t>
            </a:r>
            <a:r>
              <a:rPr lang="en-US" dirty="0"/>
              <a:t> property already implemented. </a:t>
            </a:r>
          </a:p>
          <a:p>
            <a:pPr lvl="1"/>
            <a:r>
              <a:rPr lang="en-US" dirty="0" err="1"/>
              <a:t>Symbol.iterator</a:t>
            </a:r>
            <a:r>
              <a:rPr lang="en-US" dirty="0"/>
              <a:t> function on an object is responsible for returning the list of values to iterate on.</a:t>
            </a:r>
          </a:p>
          <a:p>
            <a:pPr lvl="1"/>
            <a:r>
              <a:rPr lang="en-US" dirty="0" err="1"/>
              <a:t>for..of</a:t>
            </a:r>
            <a:r>
              <a:rPr lang="en-US" dirty="0"/>
              <a:t>, loops over an </a:t>
            </a:r>
            <a:r>
              <a:rPr lang="en-US" dirty="0" err="1"/>
              <a:t>iterable</a:t>
            </a:r>
            <a:r>
              <a:rPr lang="en-US" dirty="0"/>
              <a:t> object, invoking the </a:t>
            </a:r>
            <a:r>
              <a:rPr lang="en-US" dirty="0" err="1"/>
              <a:t>Symbol.iterator</a:t>
            </a:r>
            <a:r>
              <a:rPr lang="en-US" dirty="0"/>
              <a:t> property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1562318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1CB4-660A-45D3-8EC5-FAEE393E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11A-F06B-411F-845F-855D7178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TypeScript, generators provide a new way to work with functions and iterators. Generators provide an easier way to implement iterators.</a:t>
            </a:r>
          </a:p>
          <a:p>
            <a:r>
              <a:rPr lang="en-US" dirty="0"/>
              <a:t>Using a generator,</a:t>
            </a:r>
          </a:p>
          <a:p>
            <a:pPr lvl="1"/>
            <a:r>
              <a:rPr lang="en-US" dirty="0"/>
              <a:t>you can stop the execution of a function from anywhere inside the function</a:t>
            </a:r>
          </a:p>
          <a:p>
            <a:pPr lvl="1"/>
            <a:r>
              <a:rPr lang="en-US" dirty="0"/>
              <a:t>and continue executing code from a halted position</a:t>
            </a:r>
          </a:p>
          <a:p>
            <a:r>
              <a:rPr lang="en-US" dirty="0"/>
              <a:t>To create a generator, you need to first define a generator function with function* symbol. </a:t>
            </a:r>
          </a:p>
          <a:p>
            <a:r>
              <a:rPr lang="en-US" dirty="0"/>
              <a:t>You can pause the execution of a generator function without executing the whole function body by using yield keyword.</a:t>
            </a:r>
          </a:p>
          <a:p>
            <a:r>
              <a:rPr lang="en-US" dirty="0"/>
              <a:t>The yield expression returns a value. However, unlike the return statement, it doesn't terminate the program. That's why you can continue executing code from the last yielded position. </a:t>
            </a:r>
          </a:p>
        </p:txBody>
      </p:sp>
    </p:spTree>
    <p:extLst>
      <p:ext uri="{BB962C8B-B14F-4D97-AF65-F5344CB8AC3E}">
        <p14:creationId xmlns:p14="http://schemas.microsoft.com/office/powerpoint/2010/main" val="869922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A3A-C32F-4C2D-BC0F-87F31B2A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7144-3672-484C-A221-84EDEF39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let us write cleaner code while writing asynchronous tasks.</a:t>
            </a:r>
          </a:p>
          <a:p>
            <a:r>
              <a:rPr lang="en-US" dirty="0"/>
              <a:t>Generators provide an easier way to implement iterators.</a:t>
            </a:r>
          </a:p>
          <a:p>
            <a:r>
              <a:rPr lang="en-US" dirty="0"/>
              <a:t>Generators execute its code only when required.</a:t>
            </a:r>
          </a:p>
          <a:p>
            <a:r>
              <a:rPr lang="en-US" dirty="0"/>
              <a:t>Generators are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743372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FFA-828D-4BA9-92EF-761EACE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D4BD-2C87-4D42-98D2-C81A40F7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 provide a way to add both annotations and a meta-programming syntax.</a:t>
            </a:r>
          </a:p>
          <a:p>
            <a:r>
              <a:rPr lang="en-US" dirty="0"/>
              <a:t>A Decorator is a special kind of declaration that can be attached to a class declaration, method, accessor, property, or parameter.</a:t>
            </a:r>
          </a:p>
          <a:p>
            <a:r>
              <a:rPr lang="en-US" dirty="0"/>
              <a:t>Decorators use the form @expression, where expression must evaluate to a function that will be called at runtime with information about the decorated declaration.</a:t>
            </a:r>
          </a:p>
          <a:p>
            <a:r>
              <a:rPr lang="en-US" dirty="0"/>
              <a:t>Decorators are just a clean syntax for wrapping a piece of code with a function</a:t>
            </a:r>
          </a:p>
        </p:txBody>
      </p:sp>
    </p:spTree>
    <p:extLst>
      <p:ext uri="{BB962C8B-B14F-4D97-AF65-F5344CB8AC3E}">
        <p14:creationId xmlns:p14="http://schemas.microsoft.com/office/powerpoint/2010/main" val="2086204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B02-7E7F-6C6C-D163-9F1D60DE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4645-5982-F3F2-06B9-70748A81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JavaScript we can only inherit from a single object. There can be only one </a:t>
            </a:r>
            <a:r>
              <a:rPr lang="en-US" b="1" dirty="0"/>
              <a:t>[[Prototype]] </a:t>
            </a:r>
            <a:r>
              <a:rPr lang="en-US" dirty="0"/>
              <a:t>for an object. And a class may extend only one other class.</a:t>
            </a:r>
          </a:p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is a class containing methods that can be used by other classes without a need to inherit from it.</a:t>
            </a:r>
          </a:p>
          <a:p>
            <a:r>
              <a:rPr lang="en-US" dirty="0"/>
              <a:t>In other words, a </a:t>
            </a:r>
            <a:r>
              <a:rPr lang="en-US" dirty="0" err="1"/>
              <a:t>mixin</a:t>
            </a:r>
            <a:r>
              <a:rPr lang="en-US" dirty="0"/>
              <a:t> provides methods that implement a certain behavior, but we do not use it directly, we use it to add the behavior to other classes.</a:t>
            </a:r>
          </a:p>
          <a:p>
            <a:r>
              <a:rPr lang="en-US" dirty="0"/>
              <a:t>The easiest way of implementing a </a:t>
            </a:r>
            <a:r>
              <a:rPr lang="en-US" dirty="0" err="1"/>
              <a:t>mixin</a:t>
            </a:r>
            <a:r>
              <a:rPr lang="en-US" dirty="0"/>
              <a:t> is to create an object with efficient methods, so that one could merge them to a prototype of any class.</a:t>
            </a:r>
          </a:p>
        </p:txBody>
      </p:sp>
    </p:spTree>
    <p:extLst>
      <p:ext uri="{BB962C8B-B14F-4D97-AF65-F5344CB8AC3E}">
        <p14:creationId xmlns:p14="http://schemas.microsoft.com/office/powerpoint/2010/main" val="3826694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CA86-87C0-40F5-ACC4-D2D16E07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9748-2426-4E7C-90BC-D05E0011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namespace is used for logical grouping of functionalities. A namespace can include interfaces, classes, functions and variables to support a single or a group of related functionalities.</a:t>
            </a:r>
          </a:p>
          <a:p>
            <a:r>
              <a:rPr lang="en-US" dirty="0"/>
              <a:t>A namespace can be created using the namespace keyword followed by the namespace name.</a:t>
            </a:r>
          </a:p>
          <a:p>
            <a:r>
              <a:rPr lang="en-US" dirty="0"/>
              <a:t>By default, namespace components cannot be used in other modules or namespaces. </a:t>
            </a:r>
          </a:p>
          <a:p>
            <a:pPr lvl="1"/>
            <a:r>
              <a:rPr lang="en-US" dirty="0"/>
              <a:t>You must export each component to make it accessible outside, using the export keyword</a:t>
            </a:r>
          </a:p>
          <a:p>
            <a:r>
              <a:rPr lang="en-US" dirty="0"/>
              <a:t>The generated JavaScript code for the namespace uses the IIFE pattern to stop polluting the global scope. </a:t>
            </a:r>
          </a:p>
        </p:txBody>
      </p:sp>
    </p:spTree>
    <p:extLst>
      <p:ext uri="{BB962C8B-B14F-4D97-AF65-F5344CB8AC3E}">
        <p14:creationId xmlns:p14="http://schemas.microsoft.com/office/powerpoint/2010/main" val="4024640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AF89-EC5B-4481-AD7D-235AF70B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4B2-18E1-4D13-AF33-1D065773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just a file. One typescript file is one module. As simple as that.</a:t>
            </a:r>
          </a:p>
          <a:p>
            <a:r>
              <a:rPr lang="en-US" dirty="0"/>
              <a:t>A module may contain a class or a library of functions for a specific purpose.</a:t>
            </a:r>
          </a:p>
          <a:p>
            <a:r>
              <a:rPr lang="en-US" dirty="0"/>
              <a:t>Modules can load each other and use special directives export and import to interchange functionality, call functions of one module from another one:</a:t>
            </a:r>
          </a:p>
          <a:p>
            <a:pPr lvl="1"/>
            <a:r>
              <a:rPr lang="en-US" b="1" dirty="0"/>
              <a:t>export</a:t>
            </a:r>
            <a:r>
              <a:rPr lang="en-US" dirty="0"/>
              <a:t> keyword labels variables and functions that should be accessible from outside the current module.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allows the import of functionality from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378708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978-08F0-49E8-B0C9-52698B4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Namespace vs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E6885-875C-4199-9B84-D895799E3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62801"/>
        </p:xfrm>
        <a:graphic>
          <a:graphicData uri="http://schemas.openxmlformats.org/drawingml/2006/table">
            <a:tbl>
              <a:tblPr firstRow="1" bandRow="1"/>
              <a:tblGrid>
                <a:gridCol w="5364008">
                  <a:extLst>
                    <a:ext uri="{9D8B030D-6E8A-4147-A177-3AD203B41FA5}">
                      <a16:colId xmlns:a16="http://schemas.microsoft.com/office/drawing/2014/main" val="7941968"/>
                    </a:ext>
                  </a:extLst>
                </a:gridCol>
                <a:gridCol w="5151592">
                  <a:extLst>
                    <a:ext uri="{9D8B030D-6E8A-4147-A177-3AD203B41FA5}">
                      <a16:colId xmlns:a16="http://schemas.microsoft.com/office/drawing/2014/main" val="3131201848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Namespace</a:t>
                      </a:r>
                      <a:endParaRPr lang="en-US" sz="15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Module</a:t>
                      </a:r>
                      <a:endParaRPr lang="en-US" sz="15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59963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use the namespace keyword and the export keyword to expose namespace components.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Uses the export keyword to expose module functionalities.</a:t>
                      </a:r>
                      <a:endParaRPr lang="en-US" sz="15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72255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Used for logical grouping of functionalities with local scoping.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Used to organize the code in separate files and not pollute the global scope.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10197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To use it, it must be included using triple slash reference syntax e.g. ///&lt;reference path="path to namespace file" /&gt;.</a:t>
                      </a:r>
                      <a:endParaRPr lang="en-US" sz="15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import it first in order to use it elsewhere.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40018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Compile using the --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outFile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 command.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Compile using the --module command.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9742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export functions and classes to be able to access it outside the namespace.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All the exports in a module are accessible outside the module.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156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Namespaces cannot declare their dependencies.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Modules can declare their dependencies.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4237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No need of module loader. Include the .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js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 file of a namespace using the &lt;script&gt; tag in the HTML page.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include the module loader API which was specified at the time of compilation e.g. 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CommonJS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, require.js etc.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98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477-B4CB-4796-B642-B920982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B854-E941-442F-BCFC-BDC1F7F4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Tools are utilities that help automate the transformation and bundling of your code into a single file. Most JavaScript projects use these build tools to automate the build process.</a:t>
            </a:r>
          </a:p>
          <a:p>
            <a:r>
              <a:rPr lang="en-US" dirty="0"/>
              <a:t>There are several common build tools available that can be integrated with TypeScript. </a:t>
            </a:r>
          </a:p>
          <a:p>
            <a:r>
              <a:rPr lang="en-US" dirty="0"/>
              <a:t>Some of the tools are: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b="1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9722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2C675-6494-FBBE-B273-052ADB427075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BE87F-3515-F8B5-6569-1AB6D0633716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F82A9-594B-69B7-82DD-E1CB8A3DABCD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3CFB0-ADB3-1D10-B6B9-C4AAA56653F8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03A61-A10F-06C8-6563-59495D6D349D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BA9C8-C540-E82C-0D02-A7EE0ED788AF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D5D7B-EBBE-0FE6-C3FC-565CB78F4C2A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4A848-199A-1EE7-18FA-4D18AF2D9DBF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E1FEF-9326-0280-7C5E-84D343298D78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002A6-9FB7-0A8D-683E-2D9E33036C0D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7776B-C5F0-95E1-04FD-CBB6B2C7D61B}"/>
              </a:ext>
            </a:extLst>
          </p:cNvPr>
          <p:cNvSpPr/>
          <p:nvPr/>
        </p:nvSpPr>
        <p:spPr>
          <a:xfrm>
            <a:off x="904240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CE7E1-7D1F-5E25-972C-9CB76F847226}"/>
              </a:ext>
            </a:extLst>
          </p:cNvPr>
          <p:cNvSpPr/>
          <p:nvPr/>
        </p:nvSpPr>
        <p:spPr>
          <a:xfrm>
            <a:off x="905086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D92CF-8860-654D-1B39-5A75C6AE1DDB}"/>
              </a:ext>
            </a:extLst>
          </p:cNvPr>
          <p:cNvSpPr/>
          <p:nvPr/>
        </p:nvSpPr>
        <p:spPr>
          <a:xfrm>
            <a:off x="905086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6C608-1676-5F82-3A71-85C4E73732F0}"/>
              </a:ext>
            </a:extLst>
          </p:cNvPr>
          <p:cNvSpPr/>
          <p:nvPr/>
        </p:nvSpPr>
        <p:spPr>
          <a:xfrm>
            <a:off x="905086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4BB66-0109-7A59-C380-12CFE7E6A427}"/>
              </a:ext>
            </a:extLst>
          </p:cNvPr>
          <p:cNvSpPr/>
          <p:nvPr/>
        </p:nvSpPr>
        <p:spPr>
          <a:xfrm>
            <a:off x="9042402" y="17272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20AAD-FBCE-05F9-721C-51CDFEEC9A0F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1759597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AFFA85-AB31-F6E4-456B-5515D51912D7}"/>
              </a:ext>
            </a:extLst>
          </p:cNvPr>
          <p:cNvSpPr/>
          <p:nvPr/>
        </p:nvSpPr>
        <p:spPr>
          <a:xfrm>
            <a:off x="4622478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2D2C3D-D7BC-0A4B-42F0-1A8B33D8A1F3}"/>
              </a:ext>
            </a:extLst>
          </p:cNvPr>
          <p:cNvSpPr/>
          <p:nvPr/>
        </p:nvSpPr>
        <p:spPr>
          <a:xfrm>
            <a:off x="4622478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D8A31-F33C-E7CD-3A7F-C13EC9E0D68C}"/>
              </a:ext>
            </a:extLst>
          </p:cNvPr>
          <p:cNvSpPr/>
          <p:nvPr/>
        </p:nvSpPr>
        <p:spPr>
          <a:xfrm>
            <a:off x="4622478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69C85-EF15-8838-194E-3B46F8273B4A}"/>
              </a:ext>
            </a:extLst>
          </p:cNvPr>
          <p:cNvSpPr/>
          <p:nvPr/>
        </p:nvSpPr>
        <p:spPr>
          <a:xfrm>
            <a:off x="4622478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B3EFD-0B9A-EF82-95B2-7484F5948F9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694820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EE402C-4429-EE67-CB8F-71E871ECE80C}"/>
              </a:ext>
            </a:extLst>
          </p:cNvPr>
          <p:cNvSpPr txBox="1"/>
          <p:nvPr/>
        </p:nvSpPr>
        <p:spPr>
          <a:xfrm>
            <a:off x="5694820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F0ABA-D0F7-CD42-A98A-07EABA8C085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94820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535B8-DC43-CF6B-12E1-1021CCF851B2}"/>
              </a:ext>
            </a:extLst>
          </p:cNvPr>
          <p:cNvSpPr txBox="1"/>
          <p:nvPr/>
        </p:nvSpPr>
        <p:spPr>
          <a:xfrm>
            <a:off x="5694820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8EF4-2407-2164-4C84-B722B2EE1BC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694820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B36A2-A66D-4EFC-957B-2E892FF9BF4D}"/>
              </a:ext>
            </a:extLst>
          </p:cNvPr>
          <p:cNvSpPr txBox="1"/>
          <p:nvPr/>
        </p:nvSpPr>
        <p:spPr>
          <a:xfrm>
            <a:off x="5694820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97AFA-3546-4CFA-F772-A503DD2081B3}"/>
              </a:ext>
            </a:extLst>
          </p:cNvPr>
          <p:cNvSpPr/>
          <p:nvPr/>
        </p:nvSpPr>
        <p:spPr>
          <a:xfrm>
            <a:off x="4622478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4ADB6-4DA5-DA80-3126-ECC5B7AA09F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5694820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569DDC-01D3-26AD-C611-8C4DD14DD2EF}"/>
              </a:ext>
            </a:extLst>
          </p:cNvPr>
          <p:cNvSpPr txBox="1"/>
          <p:nvPr/>
        </p:nvSpPr>
        <p:spPr>
          <a:xfrm>
            <a:off x="5694820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3114E4-C899-6682-DC47-316F3A07B871}"/>
              </a:ext>
            </a:extLst>
          </p:cNvPr>
          <p:cNvSpPr/>
          <p:nvPr/>
        </p:nvSpPr>
        <p:spPr>
          <a:xfrm>
            <a:off x="4131720" y="186267"/>
            <a:ext cx="3750717" cy="651086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08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E4AC0D-48CF-9363-9A0D-4F63852E4209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0ABAC-1C70-C7F1-1925-FB1A3BC35282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DB6D1C-30EC-86B2-0031-A638188BF068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143A6-2DE3-F930-41EC-A7FEE31FAF77}"/>
              </a:ext>
            </a:extLst>
          </p:cNvPr>
          <p:cNvSpPr/>
          <p:nvPr/>
        </p:nvSpPr>
        <p:spPr>
          <a:xfrm>
            <a:off x="9917084" y="2155767"/>
            <a:ext cx="20116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9C47D0-1E75-BB8B-C8D0-D58B1E8561D6}"/>
              </a:ext>
            </a:extLst>
          </p:cNvPr>
          <p:cNvCxnSpPr>
            <a:cxnSpLocks/>
          </p:cNvCxnSpPr>
          <p:nvPr/>
        </p:nvCxnSpPr>
        <p:spPr>
          <a:xfrm flipH="1">
            <a:off x="10893828" y="3070167"/>
            <a:ext cx="1" cy="10335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A911E7-C78B-1A12-142C-F8EE695E0E82}"/>
              </a:ext>
            </a:extLst>
          </p:cNvPr>
          <p:cNvSpPr txBox="1"/>
          <p:nvPr/>
        </p:nvSpPr>
        <p:spPr>
          <a:xfrm>
            <a:off x="9917084" y="3373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76D3AB-94AA-BDD4-E090-8B079556B324}"/>
              </a:ext>
            </a:extLst>
          </p:cNvPr>
          <p:cNvSpPr/>
          <p:nvPr/>
        </p:nvSpPr>
        <p:spPr>
          <a:xfrm>
            <a:off x="9939039" y="4103716"/>
            <a:ext cx="19897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602B00-EA26-ED06-3A01-CAC3AC3BC802}"/>
              </a:ext>
            </a:extLst>
          </p:cNvPr>
          <p:cNvCxnSpPr/>
          <p:nvPr/>
        </p:nvCxnSpPr>
        <p:spPr>
          <a:xfrm rot="5400000">
            <a:off x="9513704" y="4438784"/>
            <a:ext cx="850669" cy="200933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1C81F-F92D-8BA0-96F9-A2F09C27D694}"/>
              </a:ext>
            </a:extLst>
          </p:cNvPr>
          <p:cNvSpPr/>
          <p:nvPr/>
        </p:nvSpPr>
        <p:spPr>
          <a:xfrm>
            <a:off x="7047383" y="5411585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D7AD7-6A5B-1312-CB05-D1B3ED1E397C}"/>
              </a:ext>
            </a:extLst>
          </p:cNvPr>
          <p:cNvSpPr txBox="1"/>
          <p:nvPr/>
        </p:nvSpPr>
        <p:spPr>
          <a:xfrm>
            <a:off x="9939038" y="590440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8E4C-34DC-3427-A2C3-B49CF6759B9F}"/>
              </a:ext>
            </a:extLst>
          </p:cNvPr>
          <p:cNvSpPr/>
          <p:nvPr/>
        </p:nvSpPr>
        <p:spPr>
          <a:xfrm>
            <a:off x="3667972" y="540949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AE490A-F412-9975-1694-1835820D44A3}"/>
              </a:ext>
            </a:extLst>
          </p:cNvPr>
          <p:cNvCxnSpPr>
            <a:cxnSpLocks/>
          </p:cNvCxnSpPr>
          <p:nvPr/>
        </p:nvCxnSpPr>
        <p:spPr>
          <a:xfrm flipH="1" flipV="1">
            <a:off x="5554961" y="5866691"/>
            <a:ext cx="1492422" cy="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5281F0-5EFE-3744-9251-C21A5FF97F27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F5F852-E8CC-A04B-7EA9-4B0399DCF7DA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6AD279-825E-778A-DFC5-EDFE2FDAE44F}"/>
              </a:ext>
            </a:extLst>
          </p:cNvPr>
          <p:cNvCxnSpPr/>
          <p:nvPr/>
        </p:nvCxnSpPr>
        <p:spPr>
          <a:xfrm flipH="1">
            <a:off x="2618507" y="6084916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EEACBB-50E0-A6DF-F36B-6292DC05118F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92BE8E-A94C-9B93-A1FC-F1DF39F45BE6}"/>
              </a:ext>
            </a:extLst>
          </p:cNvPr>
          <p:cNvCxnSpPr>
            <a:cxnSpLocks/>
          </p:cNvCxnSpPr>
          <p:nvPr/>
        </p:nvCxnSpPr>
        <p:spPr>
          <a:xfrm>
            <a:off x="3017520" y="2028305"/>
            <a:ext cx="0" cy="467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A1D45E-9198-BB2F-5AB9-D32778F48723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A6C3A0-D974-296D-2089-1A41AB3A87CF}"/>
              </a:ext>
            </a:extLst>
          </p:cNvPr>
          <p:cNvCxnSpPr/>
          <p:nvPr/>
        </p:nvCxnSpPr>
        <p:spPr>
          <a:xfrm flipH="1">
            <a:off x="6924833" y="115347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34DAAC-15C2-E2F1-5CF9-A3A83E4893BE}"/>
              </a:ext>
            </a:extLst>
          </p:cNvPr>
          <p:cNvSpPr txBox="1"/>
          <p:nvPr/>
        </p:nvSpPr>
        <p:spPr>
          <a:xfrm>
            <a:off x="6801918" y="2551008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10CFD-057B-875E-F638-972B5F9BA27C}"/>
              </a:ext>
            </a:extLst>
          </p:cNvPr>
          <p:cNvSpPr txBox="1"/>
          <p:nvPr/>
        </p:nvSpPr>
        <p:spPr>
          <a:xfrm>
            <a:off x="6596510" y="216622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7BB300-1A9E-2534-CFC9-94A99DBB333C}"/>
              </a:ext>
            </a:extLst>
          </p:cNvPr>
          <p:cNvCxnSpPr/>
          <p:nvPr/>
        </p:nvCxnSpPr>
        <p:spPr>
          <a:xfrm flipH="1">
            <a:off x="4677093" y="102893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91980B-1122-75B5-07DE-279243EF9E71}"/>
              </a:ext>
            </a:extLst>
          </p:cNvPr>
          <p:cNvSpPr txBox="1"/>
          <p:nvPr/>
        </p:nvSpPr>
        <p:spPr>
          <a:xfrm>
            <a:off x="3819091" y="2470234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169AF-36A8-87AA-4D27-2F79BC01828A}"/>
              </a:ext>
            </a:extLst>
          </p:cNvPr>
          <p:cNvSpPr txBox="1"/>
          <p:nvPr/>
        </p:nvSpPr>
        <p:spPr>
          <a:xfrm>
            <a:off x="3735189" y="1763049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47CAA0-383F-E6C7-B28B-0BF2B0DD0157}"/>
              </a:ext>
            </a:extLst>
          </p:cNvPr>
          <p:cNvSpPr txBox="1"/>
          <p:nvPr/>
        </p:nvSpPr>
        <p:spPr>
          <a:xfrm>
            <a:off x="1553662" y="312671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CLIENT SIDE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D768B-9821-3615-71CE-33484D3D4819}"/>
              </a:ext>
            </a:extLst>
          </p:cNvPr>
          <p:cNvSpPr txBox="1"/>
          <p:nvPr/>
        </p:nvSpPr>
        <p:spPr>
          <a:xfrm>
            <a:off x="257695" y="1255222"/>
            <a:ext cx="22299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TypeScript Config.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34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76AF-FDB6-8170-B79C-CA3D4B60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Configuration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803E-1DF9-8993-3B8B-3835A13A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</a:t>
            </a:r>
          </a:p>
          <a:p>
            <a:r>
              <a:rPr lang="en-US" dirty="0"/>
              <a:t>Extensions</a:t>
            </a:r>
          </a:p>
          <a:p>
            <a:r>
              <a:rPr lang="en-US" dirty="0"/>
              <a:t>Loaders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3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3A1-6111-41BF-B432-766686A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run the webpack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FFB2-78BE-4AAE-8461-5C7A6F32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the zip file.</a:t>
            </a:r>
          </a:p>
          <a:p>
            <a:r>
              <a:rPr lang="en-US" dirty="0"/>
              <a:t>Open the extracted folder in Visual Studio Code</a:t>
            </a:r>
          </a:p>
          <a:p>
            <a:r>
              <a:rPr lang="en-US" dirty="0"/>
              <a:t>Open the terminal window on the folder path and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After the installation completes,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serve – To start the development server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build – To create the </a:t>
            </a:r>
            <a:r>
              <a:rPr lang="en-US" dirty="0" err="1"/>
              <a:t>dist</a:t>
            </a:r>
            <a:r>
              <a:rPr lang="en-US" dirty="0"/>
              <a:t> folder with production build</a:t>
            </a:r>
          </a:p>
        </p:txBody>
      </p:sp>
    </p:spTree>
    <p:extLst>
      <p:ext uri="{BB962C8B-B14F-4D97-AF65-F5344CB8AC3E}">
        <p14:creationId xmlns:p14="http://schemas.microsoft.com/office/powerpoint/2010/main" val="3963583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1FA-FD04-AAC4-7CF4-32F90ECD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6B8E-EF27-4451-554A-C99F9E2F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Configure typescript to be used with Node JS Application.</a:t>
            </a:r>
          </a:p>
          <a:p>
            <a:r>
              <a:rPr lang="en-IN" dirty="0"/>
              <a:t>Configure typescript to be used with React Application.</a:t>
            </a:r>
          </a:p>
          <a:p>
            <a:r>
              <a:rPr lang="en-IN" dirty="0"/>
              <a:t>Create a decorator to handle exceptions in your code.</a:t>
            </a:r>
          </a:p>
        </p:txBody>
      </p:sp>
    </p:spTree>
    <p:extLst>
      <p:ext uri="{BB962C8B-B14F-4D97-AF65-F5344CB8AC3E}">
        <p14:creationId xmlns:p14="http://schemas.microsoft.com/office/powerpoint/2010/main" val="1127274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8C4-3290-3D2C-C5CA-47CA5FE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CA0-1793-4C22-9606-A23F8E5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r>
              <a:rPr lang="en-US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3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 (Copy from </a:t>
            </a:r>
            <a:r>
              <a:rPr lang="en-US" dirty="0" err="1"/>
              <a:t>Codepen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>
                <a:hlinkClick r:id="rId2"/>
              </a:rPr>
              <a:t>typescript@4.4.3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run version / </a:t>
            </a: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tsc</a:t>
            </a:r>
            <a:r>
              <a:rPr lang="en-US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9934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50DD5-61CA-21B7-C805-7224B4817E27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9AF4B-F8C6-D47C-3EC4-F4DDBE44B799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B4739-55E6-9815-F8EF-F60A62C9811C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44845-C078-D459-F12F-51C0F051AC4C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A68C6A-F57F-751D-222B-46BB1B0B83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B153A-F2D5-4EEE-3C45-E3A5BD245B6D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A57D1-1ED3-012B-F50B-8716F7274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58250-D973-1412-A377-5AC83CF5215E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124E74-64D9-7904-E26B-19057C99EA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1CB493-88D7-639C-D05C-4B48B773A176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66597-B5F2-9201-C670-28215E1854CF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22FC52-F0E5-535A-0C46-EBA8641C6D2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0BE620-EAFD-4520-B470-AA3BE72EB63F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AFFA85-AB31-F6E4-456B-5515D51912D7}"/>
              </a:ext>
            </a:extLst>
          </p:cNvPr>
          <p:cNvSpPr/>
          <p:nvPr/>
        </p:nvSpPr>
        <p:spPr>
          <a:xfrm>
            <a:off x="7238691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2D2C3D-D7BC-0A4B-42F0-1A8B33D8A1F3}"/>
              </a:ext>
            </a:extLst>
          </p:cNvPr>
          <p:cNvSpPr/>
          <p:nvPr/>
        </p:nvSpPr>
        <p:spPr>
          <a:xfrm>
            <a:off x="7238691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D8A31-F33C-E7CD-3A7F-C13EC9E0D68C}"/>
              </a:ext>
            </a:extLst>
          </p:cNvPr>
          <p:cNvSpPr/>
          <p:nvPr/>
        </p:nvSpPr>
        <p:spPr>
          <a:xfrm>
            <a:off x="7238691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69C85-EF15-8838-194E-3B46F8273B4A}"/>
              </a:ext>
            </a:extLst>
          </p:cNvPr>
          <p:cNvSpPr/>
          <p:nvPr/>
        </p:nvSpPr>
        <p:spPr>
          <a:xfrm>
            <a:off x="7238691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B3EFD-0B9A-EF82-95B2-7484F5948F9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311033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EE402C-4429-EE67-CB8F-71E871ECE80C}"/>
              </a:ext>
            </a:extLst>
          </p:cNvPr>
          <p:cNvSpPr txBox="1"/>
          <p:nvPr/>
        </p:nvSpPr>
        <p:spPr>
          <a:xfrm>
            <a:off x="8311033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F0ABA-D0F7-CD42-A98A-07EABA8C085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11033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535B8-DC43-CF6B-12E1-1021CCF851B2}"/>
              </a:ext>
            </a:extLst>
          </p:cNvPr>
          <p:cNvSpPr txBox="1"/>
          <p:nvPr/>
        </p:nvSpPr>
        <p:spPr>
          <a:xfrm>
            <a:off x="8311033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8EF4-2407-2164-4C84-B722B2EE1BC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11033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B36A2-A66D-4EFC-957B-2E892FF9BF4D}"/>
              </a:ext>
            </a:extLst>
          </p:cNvPr>
          <p:cNvSpPr txBox="1"/>
          <p:nvPr/>
        </p:nvSpPr>
        <p:spPr>
          <a:xfrm>
            <a:off x="8311033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97AFA-3546-4CFA-F772-A503DD2081B3}"/>
              </a:ext>
            </a:extLst>
          </p:cNvPr>
          <p:cNvSpPr/>
          <p:nvPr/>
        </p:nvSpPr>
        <p:spPr>
          <a:xfrm>
            <a:off x="7238691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4ADB6-4DA5-DA80-3126-ECC5B7AA09F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311033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569DDC-01D3-26AD-C611-8C4DD14DD2EF}"/>
              </a:ext>
            </a:extLst>
          </p:cNvPr>
          <p:cNvSpPr txBox="1"/>
          <p:nvPr/>
        </p:nvSpPr>
        <p:spPr>
          <a:xfrm>
            <a:off x="8311033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3114E4-C899-6682-DC47-316F3A07B871}"/>
              </a:ext>
            </a:extLst>
          </p:cNvPr>
          <p:cNvSpPr/>
          <p:nvPr/>
        </p:nvSpPr>
        <p:spPr>
          <a:xfrm>
            <a:off x="6747933" y="186267"/>
            <a:ext cx="3750717" cy="382693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1407B4-28EB-C697-1913-5E780605B317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9045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typescript@4.4.3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Configure </a:t>
            </a:r>
            <a:r>
              <a:rPr lang="en-US" dirty="0" err="1"/>
              <a:t>tsconfig.json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1_FirstDemo.ts file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60848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18836</TotalTime>
  <Words>3030</Words>
  <Application>Microsoft Office PowerPoint</Application>
  <PresentationFormat>Widescreen</PresentationFormat>
  <Paragraphs>410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Installation</vt:lpstr>
      <vt:lpstr>PowerPoint Presentation</vt:lpstr>
      <vt:lpstr>How to install?</vt:lpstr>
      <vt:lpstr>Local Installation – New Project</vt:lpstr>
      <vt:lpstr>PowerPoint Presentation</vt:lpstr>
      <vt:lpstr>Local Installation – New Project</vt:lpstr>
      <vt:lpstr>Using the Shared Application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Type Guards / Union Types</vt:lpstr>
      <vt:lpstr>Functions</vt:lpstr>
      <vt:lpstr>Function Parameters</vt:lpstr>
      <vt:lpstr>Rest Parameter (…args)</vt:lpstr>
      <vt:lpstr>Lambda Expression</vt:lpstr>
      <vt:lpstr>Lambda Example</vt:lpstr>
      <vt:lpstr>Shallow Copy</vt:lpstr>
      <vt:lpstr>Deep Copy</vt:lpstr>
      <vt:lpstr>Arrays</vt:lpstr>
      <vt:lpstr>Features of an Array</vt:lpstr>
      <vt:lpstr>Array</vt:lpstr>
      <vt:lpstr>Learn for Day 2</vt:lpstr>
      <vt:lpstr>Tuple</vt:lpstr>
      <vt:lpstr>Enum</vt:lpstr>
      <vt:lpstr>Enum</vt:lpstr>
      <vt:lpstr>TypeScript Interface</vt:lpstr>
      <vt:lpstr>TypeScript Class</vt:lpstr>
      <vt:lpstr>TypeScript Class</vt:lpstr>
      <vt:lpstr>Class Example</vt:lpstr>
      <vt:lpstr>Generics</vt:lpstr>
      <vt:lpstr>Generic Constraints</vt:lpstr>
      <vt:lpstr>Iterators</vt:lpstr>
      <vt:lpstr>Generators</vt:lpstr>
      <vt:lpstr>Uses of Generators</vt:lpstr>
      <vt:lpstr>Decorators</vt:lpstr>
      <vt:lpstr>Mixins</vt:lpstr>
      <vt:lpstr>Namespaces</vt:lpstr>
      <vt:lpstr>Modules</vt:lpstr>
      <vt:lpstr>Namespace vs Module</vt:lpstr>
      <vt:lpstr>Build Tools</vt:lpstr>
      <vt:lpstr>PowerPoint Presentation</vt:lpstr>
      <vt:lpstr>PowerPoint Presentation</vt:lpstr>
      <vt:lpstr>Webpack Configuration Steps</vt:lpstr>
      <vt:lpstr>Steps to run the webpack application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2021-11-22T03:42:21Z</dcterms:created>
  <dcterms:modified xsi:type="dcterms:W3CDTF">2022-07-10T10:30:48Z</dcterms:modified>
</cp:coreProperties>
</file>