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39" r:id="rId6"/>
    <p:sldId id="340" r:id="rId7"/>
    <p:sldId id="341" r:id="rId8"/>
    <p:sldId id="342" r:id="rId9"/>
    <p:sldId id="343" r:id="rId10"/>
    <p:sldId id="345" r:id="rId11"/>
    <p:sldId id="269" r:id="rId12"/>
    <p:sldId id="272" r:id="rId13"/>
    <p:sldId id="281" r:id="rId14"/>
    <p:sldId id="274" r:id="rId15"/>
    <p:sldId id="275" r:id="rId16"/>
    <p:sldId id="276" r:id="rId17"/>
    <p:sldId id="280" r:id="rId18"/>
    <p:sldId id="290" r:id="rId19"/>
    <p:sldId id="291" r:id="rId20"/>
    <p:sldId id="315" r:id="rId21"/>
    <p:sldId id="310" r:id="rId22"/>
    <p:sldId id="311" r:id="rId23"/>
    <p:sldId id="312" r:id="rId24"/>
    <p:sldId id="288" r:id="rId25"/>
    <p:sldId id="289" r:id="rId26"/>
    <p:sldId id="346" r:id="rId27"/>
    <p:sldId id="347" r:id="rId28"/>
    <p:sldId id="316" r:id="rId29"/>
    <p:sldId id="314" r:id="rId30"/>
    <p:sldId id="277" r:id="rId31"/>
    <p:sldId id="348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C37F9-2D08-4B3E-9F98-9E9E5C636EAE}" v="18" dt="2022-06-09T11:05:1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D10C37F9-2D08-4B3E-9F98-9E9E5C636EAE}"/>
    <pc:docChg chg="custSel addSld delSld modSld">
      <pc:chgData name="Manish Sharma" userId="b799adb9ba789c8f" providerId="LiveId" clId="{D10C37F9-2D08-4B3E-9F98-9E9E5C636EAE}" dt="2022-06-09T11:05:18.403" v="240" actId="20577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070" y="1675227"/>
            <a:ext cx="108698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&amp;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like writing them in JavaScript but with added parameters and return type. 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25900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99C5-74E3-41F7-96F8-B7419E7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21B1-48DB-4E69-8B5F-A37C77B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required, and you cannot pass extra arguments to a function</a:t>
            </a:r>
          </a:p>
          <a:p>
            <a:r>
              <a:rPr lang="en-US" dirty="0"/>
              <a:t>Function Parameters are also type safe, if you don't use any type explicitly</a:t>
            </a:r>
          </a:p>
          <a:p>
            <a:r>
              <a:rPr lang="en-US" dirty="0"/>
              <a:t>Adding an optional parameter is super simple, just add ? to the end of the argument name. </a:t>
            </a:r>
          </a:p>
          <a:p>
            <a:r>
              <a:rPr lang="en-US" dirty="0"/>
              <a:t>For default argument suffix it with an equal sign and default value (TS compiler will automatically deduce the type for default argument based on provided value).</a:t>
            </a:r>
          </a:p>
        </p:txBody>
      </p:sp>
    </p:spTree>
    <p:extLst>
      <p:ext uri="{BB962C8B-B14F-4D97-AF65-F5344CB8AC3E}">
        <p14:creationId xmlns:p14="http://schemas.microsoft.com/office/powerpoint/2010/main" val="248372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B93C-7C12-487A-B8CE-2B6DA01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(…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826-064F-4F95-91DD-A33D69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 parameter allows you a function to accept zero or more arguments of the specified type. </a:t>
            </a:r>
          </a:p>
          <a:p>
            <a:r>
              <a:rPr lang="en-US" dirty="0"/>
              <a:t>In TypeScript, rest parameters follow these rules:</a:t>
            </a:r>
          </a:p>
          <a:p>
            <a:pPr lvl="1"/>
            <a:r>
              <a:rPr lang="en-US" dirty="0"/>
              <a:t>A function has only one rest parameter.</a:t>
            </a:r>
          </a:p>
          <a:p>
            <a:pPr lvl="1"/>
            <a:r>
              <a:rPr lang="en-US" dirty="0"/>
              <a:t>The rest parameter appears last in the parameter list.</a:t>
            </a:r>
          </a:p>
          <a:p>
            <a:pPr lvl="1"/>
            <a:r>
              <a:rPr lang="en-US" dirty="0"/>
              <a:t>The type of the rest parameter is an array type.</a:t>
            </a:r>
          </a:p>
          <a:p>
            <a:r>
              <a:rPr lang="en-US" dirty="0"/>
              <a:t>To declare a rest parameter, you prefix the parameter name with three dots and use the array type as the type annotation:</a:t>
            </a:r>
          </a:p>
        </p:txBody>
      </p:sp>
    </p:spTree>
    <p:extLst>
      <p:ext uri="{BB962C8B-B14F-4D97-AF65-F5344CB8AC3E}">
        <p14:creationId xmlns:p14="http://schemas.microsoft.com/office/powerpoint/2010/main" val="238315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316" y="1849569"/>
            <a:ext cx="6780700" cy="31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334932" y="4287799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6933" y="3776133"/>
            <a:ext cx="1777999" cy="9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2219A-D9F7-82B1-F5CA-329DBA27B12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918199" y="3737750"/>
            <a:ext cx="1659468" cy="103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7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021669" y="4138043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24669" y="3825913"/>
            <a:ext cx="1397000" cy="79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26182-F4BF-87D5-BDE7-53022209F96D}"/>
              </a:ext>
            </a:extLst>
          </p:cNvPr>
          <p:cNvSpPr/>
          <p:nvPr/>
        </p:nvSpPr>
        <p:spPr>
          <a:xfrm>
            <a:off x="9770533" y="4317961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“Pune”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FD5EC-F3C5-F028-D6CF-4262AD109BDA}"/>
              </a:ext>
            </a:extLst>
          </p:cNvPr>
          <p:cNvCxnSpPr>
            <a:endCxn id="11" idx="1"/>
          </p:cNvCxnSpPr>
          <p:nvPr/>
        </p:nvCxnSpPr>
        <p:spPr>
          <a:xfrm>
            <a:off x="8475133" y="3632200"/>
            <a:ext cx="1295400" cy="11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1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226-59B8-4296-8706-31197AD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47D7-19FC-49F8-BBED-B77D4C5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 of variables to store values poses the following limitations −</a:t>
            </a:r>
          </a:p>
          <a:p>
            <a:pPr lvl="1"/>
            <a:r>
              <a:rPr lang="en-US" dirty="0"/>
              <a:t>Variables are scalar in nature. In other words, a variable declaration can only contain a single at a time. This means that to store n values in a program n variable declarations will be needed. Hence, the use of variables is not feasible when one needs to store a larger collection of values.</a:t>
            </a:r>
          </a:p>
          <a:p>
            <a:pPr lvl="1"/>
            <a:r>
              <a:rPr lang="en-US" dirty="0"/>
              <a:t>Variables in a program are allocated memory in random order, thereby making it difficult to retrieve/read the values in the order of their declaration.</a:t>
            </a:r>
          </a:p>
          <a:p>
            <a:r>
              <a:rPr lang="en-US" dirty="0"/>
              <a:t>TypeScript introduces the concept of arrays to tackle the same. </a:t>
            </a:r>
          </a:p>
          <a:p>
            <a:r>
              <a:rPr lang="en-US" dirty="0"/>
              <a:t>An array is a homogenous collection of values. </a:t>
            </a:r>
          </a:p>
          <a:p>
            <a:r>
              <a:rPr lang="en-US" dirty="0"/>
              <a:t>An array is a collection of values of the same data type. </a:t>
            </a:r>
          </a:p>
          <a:p>
            <a:r>
              <a:rPr lang="en-US" dirty="0"/>
              <a:t>It is a user defined type.</a:t>
            </a:r>
          </a:p>
        </p:txBody>
      </p:sp>
    </p:spTree>
    <p:extLst>
      <p:ext uri="{BB962C8B-B14F-4D97-AF65-F5344CB8AC3E}">
        <p14:creationId xmlns:p14="http://schemas.microsoft.com/office/powerpoint/2010/main" val="15427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B23-3E27-487B-B344-6E40837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1CF-DE71-4B3A-94EA-A832635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declaration allocates sequential memory blocks.</a:t>
            </a:r>
          </a:p>
          <a:p>
            <a:r>
              <a:rPr lang="en-US" dirty="0"/>
              <a:t>Arrays are static. This means that an array once initialized cannot be resized.</a:t>
            </a:r>
          </a:p>
          <a:p>
            <a:r>
              <a:rPr lang="en-US" dirty="0"/>
              <a:t>Each memory block represents an array element.</a:t>
            </a:r>
          </a:p>
          <a:p>
            <a:r>
              <a:rPr lang="en-US" dirty="0"/>
              <a:t>Array elements are identified by a unique integer called as the subscript / index of the element.</a:t>
            </a:r>
          </a:p>
          <a:p>
            <a:r>
              <a:rPr lang="en-US" dirty="0"/>
              <a:t>Like variables, arrays too, should be declared before they are used. Use the var keyword to declare an array.</a:t>
            </a:r>
          </a:p>
          <a:p>
            <a:r>
              <a:rPr lang="en-US" dirty="0"/>
              <a:t>Array initialization refers to populating the array elements.</a:t>
            </a:r>
          </a:p>
          <a:p>
            <a:r>
              <a:rPr lang="en-US" dirty="0"/>
              <a:t>Array element values can be updated or modified but cannot be deleted.</a:t>
            </a:r>
          </a:p>
        </p:txBody>
      </p:sp>
    </p:spTree>
    <p:extLst>
      <p:ext uri="{BB962C8B-B14F-4D97-AF65-F5344CB8AC3E}">
        <p14:creationId xmlns:p14="http://schemas.microsoft.com/office/powerpoint/2010/main" val="17710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1DA8-83BA-A6B5-2C08-E6AFA0E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 for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295-DC90-6AAF-F01D-5F34C320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Modules in JavaScript</a:t>
            </a:r>
          </a:p>
          <a:p>
            <a:pPr lvl="1"/>
            <a:r>
              <a:rPr lang="en-IN" dirty="0" err="1"/>
              <a:t>CommonJS</a:t>
            </a:r>
            <a:endParaRPr lang="en-IN" dirty="0"/>
          </a:p>
          <a:p>
            <a:pPr lvl="1"/>
            <a:r>
              <a:rPr lang="en-IN" dirty="0"/>
              <a:t>Require</a:t>
            </a:r>
          </a:p>
          <a:p>
            <a:pPr lvl="1"/>
            <a:r>
              <a:rPr lang="en-IN" dirty="0"/>
              <a:t>System</a:t>
            </a:r>
          </a:p>
          <a:p>
            <a:pPr lvl="1"/>
            <a:r>
              <a:rPr lang="en-IN" dirty="0"/>
              <a:t>AMD</a:t>
            </a:r>
          </a:p>
          <a:p>
            <a:pPr lvl="1"/>
            <a:r>
              <a:rPr lang="en-IN" dirty="0"/>
              <a:t>UMD</a:t>
            </a:r>
          </a:p>
          <a:p>
            <a:pPr lvl="1"/>
            <a:r>
              <a:rPr lang="en-IN" dirty="0" err="1"/>
              <a:t>ESModule</a:t>
            </a:r>
            <a:endParaRPr lang="en-IN" dirty="0"/>
          </a:p>
          <a:p>
            <a:r>
              <a:rPr lang="en-IN" dirty="0"/>
              <a:t>Learn about the other compiler options in </a:t>
            </a:r>
            <a:r>
              <a:rPr lang="en-IN" dirty="0" err="1"/>
              <a:t>tsconfig.json</a:t>
            </a:r>
            <a:r>
              <a:rPr lang="en-IN" dirty="0"/>
              <a:t> file</a:t>
            </a:r>
          </a:p>
          <a:p>
            <a:pPr lvl="1"/>
            <a:r>
              <a:rPr lang="en-IN" dirty="0">
                <a:hlinkClick r:id="rId2"/>
              </a:rPr>
              <a:t>https://www.typescriptlang.org/tsconfig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0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D78C512-616B-473F-83C9-3C3D3BE0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94109" y="1553102"/>
            <a:ext cx="6620505" cy="434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247650" marR="508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0" dirty="0"/>
              <a:t>“Microsoft's</a:t>
            </a:r>
            <a:r>
              <a:rPr lang="en-US" sz="3200" spc="-290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-20" dirty="0"/>
              <a:t>may</a:t>
            </a:r>
            <a:r>
              <a:rPr lang="en-US" sz="3200" spc="-285" dirty="0"/>
              <a:t> </a:t>
            </a:r>
            <a:r>
              <a:rPr lang="en-US" sz="3200" dirty="0"/>
              <a:t>be</a:t>
            </a:r>
            <a:r>
              <a:rPr lang="en-US" sz="3200" spc="-285" dirty="0"/>
              <a:t> </a:t>
            </a:r>
            <a:r>
              <a:rPr lang="en-US" sz="3200" spc="25" dirty="0"/>
              <a:t>the</a:t>
            </a:r>
            <a:r>
              <a:rPr lang="en-US" sz="3200" spc="-285" dirty="0"/>
              <a:t> </a:t>
            </a:r>
            <a:r>
              <a:rPr lang="en-US" sz="3200" spc="15" dirty="0"/>
              <a:t>best</a:t>
            </a:r>
            <a:r>
              <a:rPr lang="en-US" sz="3200" spc="-285" dirty="0"/>
              <a:t> </a:t>
            </a:r>
            <a:r>
              <a:rPr lang="en-US" sz="3200" spc="35" dirty="0"/>
              <a:t>of</a:t>
            </a:r>
            <a:r>
              <a:rPr lang="en-US" sz="3200" spc="-285" dirty="0"/>
              <a:t> </a:t>
            </a:r>
            <a:r>
              <a:rPr lang="en-US" sz="3200" spc="25" dirty="0"/>
              <a:t>the </a:t>
            </a:r>
            <a:r>
              <a:rPr lang="en-US" sz="3200" spc="-735" dirty="0"/>
              <a:t> </a:t>
            </a:r>
            <a:r>
              <a:rPr lang="en-US" sz="3200" spc="-15" dirty="0"/>
              <a:t>many</a:t>
            </a:r>
            <a:r>
              <a:rPr lang="en-US" sz="3200" spc="-290" dirty="0"/>
              <a:t> </a:t>
            </a:r>
            <a:r>
              <a:rPr lang="en-US" sz="3200" spc="20" dirty="0"/>
              <a:t>JavaScript</a:t>
            </a:r>
            <a:r>
              <a:rPr lang="en-US" sz="3200" spc="-290" dirty="0"/>
              <a:t> </a:t>
            </a:r>
            <a:r>
              <a:rPr lang="en-US" sz="3200" spc="50" dirty="0"/>
              <a:t>front</a:t>
            </a:r>
            <a:r>
              <a:rPr lang="en-US" sz="3200" spc="-290" dirty="0"/>
              <a:t> </a:t>
            </a:r>
            <a:r>
              <a:rPr lang="en-US" sz="3200" spc="-50" dirty="0"/>
              <a:t>ends.</a:t>
            </a:r>
            <a:r>
              <a:rPr lang="en-US" sz="3200" spc="-290" dirty="0"/>
              <a:t> </a:t>
            </a:r>
            <a:r>
              <a:rPr lang="en-US" sz="3200" spc="-35" dirty="0"/>
              <a:t>It</a:t>
            </a:r>
            <a:r>
              <a:rPr lang="en-US" sz="3200" spc="-290" dirty="0"/>
              <a:t> </a:t>
            </a:r>
            <a:r>
              <a:rPr lang="en-US" sz="3200" spc="-25" dirty="0"/>
              <a:t>seems</a:t>
            </a:r>
            <a:r>
              <a:rPr lang="en-US" sz="3200" spc="-290" dirty="0"/>
              <a:t> </a:t>
            </a:r>
            <a:r>
              <a:rPr lang="en-US" sz="3200" spc="50" dirty="0"/>
              <a:t>to </a:t>
            </a:r>
            <a:r>
              <a:rPr lang="en-US" sz="3200" dirty="0"/>
              <a:t>generate</a:t>
            </a:r>
            <a:r>
              <a:rPr lang="en-US" sz="3200" spc="-290" dirty="0"/>
              <a:t> </a:t>
            </a:r>
            <a:r>
              <a:rPr lang="en-US" sz="3200" spc="25" dirty="0"/>
              <a:t>the</a:t>
            </a:r>
            <a:r>
              <a:rPr lang="en-US" sz="3200" spc="-290" dirty="0"/>
              <a:t> </a:t>
            </a:r>
            <a:r>
              <a:rPr lang="en-US" sz="3200" spc="10" dirty="0"/>
              <a:t>most</a:t>
            </a:r>
            <a:r>
              <a:rPr lang="en-US" sz="3200" spc="-290" dirty="0"/>
              <a:t> </a:t>
            </a:r>
            <a:r>
              <a:rPr lang="en-US" sz="3200" spc="40" dirty="0"/>
              <a:t>attractive</a:t>
            </a:r>
            <a:r>
              <a:rPr lang="en-US" sz="3200" spc="-290" dirty="0"/>
              <a:t> </a:t>
            </a:r>
            <a:r>
              <a:rPr lang="en-US" sz="3200" spc="-45" dirty="0"/>
              <a:t>code.”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10" dirty="0"/>
              <a:t>Douglas</a:t>
            </a:r>
            <a:r>
              <a:rPr lang="en-US" sz="3200" spc="-290" dirty="0"/>
              <a:t> </a:t>
            </a:r>
            <a:r>
              <a:rPr lang="en-US" sz="3200" spc="65" dirty="0"/>
              <a:t>Crockford</a:t>
            </a:r>
            <a:endParaRPr lang="en-US" sz="3200" dirty="0"/>
          </a:p>
          <a:p>
            <a:pPr marL="247650" marR="241300" indent="-228600">
              <a:lnSpc>
                <a:spcPct val="90000"/>
              </a:lnSpc>
              <a:spcBef>
                <a:spcPts val="2290"/>
              </a:spcBef>
              <a:buFont typeface="Arial" panose="020B0604020202020204" pitchFamily="34" charset="0"/>
              <a:buChar char="•"/>
            </a:pPr>
            <a:r>
              <a:rPr lang="en-US" sz="3200" spc="35" dirty="0"/>
              <a:t>“</a:t>
            </a:r>
            <a:r>
              <a:rPr lang="en-US" sz="3200" spc="35" dirty="0" err="1"/>
              <a:t>CoffeeScript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85" dirty="0"/>
              <a:t> </a:t>
            </a:r>
            <a:r>
              <a:rPr lang="en-US" sz="3200" spc="60" dirty="0"/>
              <a:t>to</a:t>
            </a:r>
            <a:r>
              <a:rPr lang="en-US" sz="3200" spc="-285" dirty="0"/>
              <a:t> </a:t>
            </a:r>
            <a:r>
              <a:rPr lang="en-US" sz="3200" spc="25" dirty="0"/>
              <a:t>Ruby</a:t>
            </a:r>
            <a:r>
              <a:rPr lang="en-US" sz="3200" spc="-285" dirty="0"/>
              <a:t> </a:t>
            </a:r>
            <a:r>
              <a:rPr lang="en-US" sz="3200" spc="-40" dirty="0"/>
              <a:t>as</a:t>
            </a:r>
            <a:r>
              <a:rPr lang="en-US" sz="3200" spc="-285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60" dirty="0"/>
              <a:t>to </a:t>
            </a:r>
            <a:r>
              <a:rPr lang="en-US" sz="3200" spc="-735" dirty="0"/>
              <a:t> </a:t>
            </a:r>
            <a:r>
              <a:rPr lang="en-US" sz="3200" spc="-75" dirty="0"/>
              <a:t>Java/C#/C++.”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20" dirty="0"/>
              <a:t>Luke</a:t>
            </a:r>
            <a:r>
              <a:rPr lang="en-US" sz="3200" spc="-290" dirty="0"/>
              <a:t> </a:t>
            </a:r>
            <a:r>
              <a:rPr lang="en-US" sz="3200" spc="35" dirty="0"/>
              <a:t>Hoban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D8CE02-C335-A048-1917-8DF37455E64D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D099C-486C-9AD1-751C-65E626F3411C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4340C-3E91-8BD7-1A13-025C6370C94F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C1A1C-A8AC-D910-981B-4E083AC97677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85ED-7E6F-CBE5-74C8-F7022DB40492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390ED-EB6F-9284-5CA8-1C16E3A6FFC2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41CFE-355F-7F7F-BA27-257DEA5ED009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4A7F8-4D16-9FEA-D593-1DDC978A475B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A6188-E919-15CE-5159-A363635BD440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BA86A9-90B5-59C3-0EEB-F1FAC3B8223C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25454-63C6-2300-8ABC-CADA468F2561}"/>
              </a:ext>
            </a:extLst>
          </p:cNvPr>
          <p:cNvSpPr/>
          <p:nvPr/>
        </p:nvSpPr>
        <p:spPr>
          <a:xfrm>
            <a:off x="905086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E1BAD-21D6-E76C-18A0-BCC20C11956E}"/>
              </a:ext>
            </a:extLst>
          </p:cNvPr>
          <p:cNvSpPr/>
          <p:nvPr/>
        </p:nvSpPr>
        <p:spPr>
          <a:xfrm>
            <a:off x="905086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32FED-AA4D-54AF-ACC7-42BAD0453546}"/>
              </a:ext>
            </a:extLst>
          </p:cNvPr>
          <p:cNvSpPr/>
          <p:nvPr/>
        </p:nvSpPr>
        <p:spPr>
          <a:xfrm>
            <a:off x="905086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61230-E7FB-1DBF-F9AA-D1999E5D7B48}"/>
              </a:ext>
            </a:extLst>
          </p:cNvPr>
          <p:cNvSpPr/>
          <p:nvPr/>
        </p:nvSpPr>
        <p:spPr>
          <a:xfrm>
            <a:off x="904240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987765-33C8-84D5-8FC6-448D0033E546}"/>
              </a:ext>
            </a:extLst>
          </p:cNvPr>
          <p:cNvSpPr/>
          <p:nvPr/>
        </p:nvSpPr>
        <p:spPr>
          <a:xfrm>
            <a:off x="9057216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04A768-4D4A-845C-2A5C-A16513A5DE82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25423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A9570-651B-51A9-2572-4DEE7338C84E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B3AB90-3C66-5020-7919-1A163EE66A49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AEC92-9DC7-6DA8-6A3C-6F1A01C4C11A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1056F-ECCA-C864-830F-FA10804BB085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0D2276-5F1E-2918-0C9F-3FB6ECA7EA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00F428-2955-212B-2421-3FE7559E53CD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D035D-4D05-A8A6-9625-2355BE7B93E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D2ACA-2415-FFC1-B43E-E5FE1EF79747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BAFE4B-321D-6491-E5B5-F6C6444BFA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DCBF08-9AC9-20AE-7EFF-47B61B3C3E25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AA005-7A4F-5843-8FE4-4702E641CCE5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F03A6-FCA4-0F6A-5714-C117B114442F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9B6ABE-46E0-CF32-A7D6-2020A3806BB9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03E04-6BA9-7414-486B-A54B8EB3345E}"/>
              </a:ext>
            </a:extLst>
          </p:cNvPr>
          <p:cNvSpPr/>
          <p:nvPr/>
        </p:nvSpPr>
        <p:spPr>
          <a:xfrm>
            <a:off x="7432929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338F6C-8633-F0DB-8297-223CC84E74BE}"/>
              </a:ext>
            </a:extLst>
          </p:cNvPr>
          <p:cNvSpPr/>
          <p:nvPr/>
        </p:nvSpPr>
        <p:spPr>
          <a:xfrm>
            <a:off x="7432929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944A70-AFBE-9F5B-D2ED-BF8FC0296251}"/>
              </a:ext>
            </a:extLst>
          </p:cNvPr>
          <p:cNvSpPr/>
          <p:nvPr/>
        </p:nvSpPr>
        <p:spPr>
          <a:xfrm>
            <a:off x="7432929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85AD28-10A5-25FF-F21E-95A4665AC8AD}"/>
              </a:ext>
            </a:extLst>
          </p:cNvPr>
          <p:cNvSpPr/>
          <p:nvPr/>
        </p:nvSpPr>
        <p:spPr>
          <a:xfrm>
            <a:off x="7432929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D44A9F-EAD4-EE1C-9AF7-440DE3BF63B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505271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DE00A-6BE0-4ADD-598E-DAC8F2341621}"/>
              </a:ext>
            </a:extLst>
          </p:cNvPr>
          <p:cNvSpPr txBox="1"/>
          <p:nvPr/>
        </p:nvSpPr>
        <p:spPr>
          <a:xfrm>
            <a:off x="8505271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6FF48-5E8B-B598-6F8D-0D9E2E6DD72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505271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8593D2-5E22-D2AB-54FE-3A103A0D4C51}"/>
              </a:ext>
            </a:extLst>
          </p:cNvPr>
          <p:cNvSpPr txBox="1"/>
          <p:nvPr/>
        </p:nvSpPr>
        <p:spPr>
          <a:xfrm>
            <a:off x="8505271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50D84E-1ECB-27AF-4959-3DF56F5DE20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505271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14B5DC-C52F-3BE2-250B-DF48CA27B758}"/>
              </a:ext>
            </a:extLst>
          </p:cNvPr>
          <p:cNvSpPr txBox="1"/>
          <p:nvPr/>
        </p:nvSpPr>
        <p:spPr>
          <a:xfrm>
            <a:off x="8505271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3A814-84EA-4531-3199-BC00E099685D}"/>
              </a:ext>
            </a:extLst>
          </p:cNvPr>
          <p:cNvSpPr/>
          <p:nvPr/>
        </p:nvSpPr>
        <p:spPr>
          <a:xfrm>
            <a:off x="7432929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32497-9746-6758-D095-4B61181D89C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505271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BBD26F-C4FC-AF86-FDF9-834DE29EFD7D}"/>
              </a:ext>
            </a:extLst>
          </p:cNvPr>
          <p:cNvSpPr txBox="1"/>
          <p:nvPr/>
        </p:nvSpPr>
        <p:spPr>
          <a:xfrm>
            <a:off x="8505271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4993EB-F85F-B568-3750-8F1DC8228F01}"/>
              </a:ext>
            </a:extLst>
          </p:cNvPr>
          <p:cNvSpPr/>
          <p:nvPr/>
        </p:nvSpPr>
        <p:spPr>
          <a:xfrm>
            <a:off x="7035321" y="166667"/>
            <a:ext cx="3506213" cy="38199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075DC4-F2CD-500C-7E71-6174B64A5203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256107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8C4-3290-3D2C-C5CA-47CA5FE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CA0-1793-4C22-9606-A23F8E5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r>
              <a:rPr lang="en-US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3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typescript@4.4.3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Configure </a:t>
            </a:r>
            <a:r>
              <a:rPr lang="en-US" dirty="0" err="1"/>
              <a:t>tsconfig.json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1_FirstDemo.ts file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9934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17481</TotalTime>
  <Words>1358</Words>
  <Application>Microsoft Office PowerPoint</Application>
  <PresentationFormat>Widescreen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PowerPoint Presentation</vt:lpstr>
      <vt:lpstr>Installation</vt:lpstr>
      <vt:lpstr>PowerPoint Presentation</vt:lpstr>
      <vt:lpstr>PowerPoint Presentation</vt:lpstr>
      <vt:lpstr>How to install?</vt:lpstr>
      <vt:lpstr>Local Installation – New Project</vt:lpstr>
      <vt:lpstr>Using the Shared Application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Type Guards &amp; Union Types</vt:lpstr>
      <vt:lpstr>Functions</vt:lpstr>
      <vt:lpstr>Function Parameters</vt:lpstr>
      <vt:lpstr>Rest Parameter (…args)</vt:lpstr>
      <vt:lpstr>Lambda Expression</vt:lpstr>
      <vt:lpstr>Lambda Example</vt:lpstr>
      <vt:lpstr>Shallow Copy</vt:lpstr>
      <vt:lpstr>Deep Copy</vt:lpstr>
      <vt:lpstr>Arrays</vt:lpstr>
      <vt:lpstr>Features of an Array</vt:lpstr>
      <vt:lpstr>Array</vt:lpstr>
      <vt:lpstr>Learn for Day 2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2022-06-09T11:05:24Z</dcterms:modified>
</cp:coreProperties>
</file>