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39" r:id="rId6"/>
    <p:sldId id="340" r:id="rId7"/>
    <p:sldId id="341" r:id="rId8"/>
    <p:sldId id="342" r:id="rId9"/>
    <p:sldId id="343" r:id="rId10"/>
    <p:sldId id="345" r:id="rId11"/>
    <p:sldId id="269" r:id="rId12"/>
    <p:sldId id="272" r:id="rId13"/>
    <p:sldId id="281" r:id="rId14"/>
    <p:sldId id="274" r:id="rId15"/>
    <p:sldId id="275" r:id="rId16"/>
    <p:sldId id="276" r:id="rId17"/>
    <p:sldId id="280" r:id="rId18"/>
    <p:sldId id="290" r:id="rId19"/>
    <p:sldId id="291" r:id="rId20"/>
    <p:sldId id="315" r:id="rId21"/>
    <p:sldId id="310" r:id="rId22"/>
    <p:sldId id="311" r:id="rId23"/>
    <p:sldId id="312" r:id="rId24"/>
    <p:sldId id="288" r:id="rId25"/>
    <p:sldId id="289" r:id="rId26"/>
    <p:sldId id="346" r:id="rId27"/>
    <p:sldId id="347" r:id="rId28"/>
    <p:sldId id="316" r:id="rId29"/>
    <p:sldId id="314" r:id="rId30"/>
    <p:sldId id="277" r:id="rId31"/>
    <p:sldId id="348" r:id="rId32"/>
    <p:sldId id="317" r:id="rId33"/>
    <p:sldId id="318" r:id="rId34"/>
    <p:sldId id="278" r:id="rId35"/>
    <p:sldId id="284" r:id="rId36"/>
    <p:sldId id="319" r:id="rId37"/>
    <p:sldId id="283" r:id="rId38"/>
    <p:sldId id="286" r:id="rId39"/>
    <p:sldId id="320" r:id="rId40"/>
    <p:sldId id="321" r:id="rId41"/>
    <p:sldId id="327" r:id="rId42"/>
    <p:sldId id="324" r:id="rId43"/>
    <p:sldId id="326" r:id="rId44"/>
    <p:sldId id="322" r:id="rId45"/>
    <p:sldId id="430" r:id="rId46"/>
    <p:sldId id="323" r:id="rId47"/>
    <p:sldId id="358" r:id="rId48"/>
    <p:sldId id="359" r:id="rId49"/>
    <p:sldId id="360" r:id="rId50"/>
    <p:sldId id="362" r:id="rId51"/>
    <p:sldId id="431" r:id="rId52"/>
    <p:sldId id="432" r:id="rId53"/>
    <p:sldId id="363" r:id="rId54"/>
    <p:sldId id="433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C37F9-2D08-4B3E-9F98-9E9E5C636EAE}" v="48" dt="2022-06-10T11:29:44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D10C37F9-2D08-4B3E-9F98-9E9E5C636EAE}"/>
    <pc:docChg chg="undo custSel addSld delSld modSld">
      <pc:chgData name="Manish Sharma" userId="b799adb9ba789c8f" providerId="LiveId" clId="{D10C37F9-2D08-4B3E-9F98-9E9E5C636EAE}" dt="2022-06-10T11:29:44.202" v="696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3742683978" sldId="278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4112244625" sldId="283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10C37F9-2D08-4B3E-9F98-9E9E5C636EAE}" dt="2022-06-10T05:05:06.837" v="246" actId="26606"/>
        <pc:sldMkLst>
          <pc:docMk/>
          <pc:sldMk cId="1121659111" sldId="286"/>
        </pc:sldMkLst>
        <pc:spChg chg="del">
          <ac:chgData name="Manish Sharma" userId="b799adb9ba789c8f" providerId="LiveId" clId="{D10C37F9-2D08-4B3E-9F98-9E9E5C636EAE}" dt="2022-06-10T05:04:55.176" v="245"/>
          <ac:spMkLst>
            <pc:docMk/>
            <pc:sldMk cId="1121659111" sldId="286"/>
            <ac:spMk id="11" creationId="{D4771268-CB57-404A-9271-370EB28F6090}"/>
          </ac:spMkLst>
        </pc:spChg>
        <pc:spChg chg="add">
          <ac:chgData name="Manish Sharma" userId="b799adb9ba789c8f" providerId="LiveId" clId="{D10C37F9-2D08-4B3E-9F98-9E9E5C636EAE}" dt="2022-06-10T05:05:06.837" v="246" actId="26606"/>
          <ac:spMkLst>
            <pc:docMk/>
            <pc:sldMk cId="1121659111" sldId="286"/>
            <ac:spMk id="12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">
        <pc:chgData name="Manish Sharma" userId="b799adb9ba789c8f" providerId="LiveId" clId="{D10C37F9-2D08-4B3E-9F98-9E9E5C636EAE}" dt="2022-06-10T03:47:55.402" v="241"/>
        <pc:sldMkLst>
          <pc:docMk/>
          <pc:sldMk cId="2020432023" sldId="31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992083087" sldId="318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2677077442" sldId="319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976549785" sldId="320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1393763600" sldId="321"/>
        </pc:sldMkLst>
      </pc:sldChg>
      <pc:sldChg chg="add">
        <pc:chgData name="Manish Sharma" userId="b799adb9ba789c8f" providerId="LiveId" clId="{D10C37F9-2D08-4B3E-9F98-9E9E5C636EAE}" dt="2022-06-10T09:16:08.716" v="250"/>
        <pc:sldMkLst>
          <pc:docMk/>
          <pc:sldMk cId="2086204329" sldId="322"/>
        </pc:sldMkLst>
      </pc:sldChg>
      <pc:sldChg chg="add">
        <pc:chgData name="Manish Sharma" userId="b799adb9ba789c8f" providerId="LiveId" clId="{D10C37F9-2D08-4B3E-9F98-9E9E5C636EAE}" dt="2022-06-10T10:00:53.516" v="252"/>
        <pc:sldMkLst>
          <pc:docMk/>
          <pc:sldMk cId="4024640257" sldId="323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869922491" sldId="324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743372294" sldId="326"/>
        </pc:sldMkLst>
      </pc:sldChg>
      <pc:sldChg chg="add">
        <pc:chgData name="Manish Sharma" userId="b799adb9ba789c8f" providerId="LiveId" clId="{D10C37F9-2D08-4B3E-9F98-9E9E5C636EAE}" dt="2022-06-10T07:33:30.365" v="248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3787089593" sldId="358"/>
        </pc:sldMkLst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945998607" sldId="359"/>
        </pc:sldMkLst>
      </pc:sldChg>
      <pc:sldChg chg="modSp add mod">
        <pc:chgData name="Manish Sharma" userId="b799adb9ba789c8f" providerId="LiveId" clId="{D10C37F9-2D08-4B3E-9F98-9E9E5C636EAE}" dt="2022-06-10T10:20:15.050" v="255" actId="113"/>
        <pc:sldMkLst>
          <pc:docMk/>
          <pc:sldMk cId="972214110" sldId="360"/>
        </pc:sldMkLst>
        <pc:spChg chg="mod">
          <ac:chgData name="Manish Sharma" userId="b799adb9ba789c8f" providerId="LiveId" clId="{D10C37F9-2D08-4B3E-9F98-9E9E5C636EAE}" dt="2022-06-10T10:20:15.050" v="255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">
        <pc:chgData name="Manish Sharma" userId="b799adb9ba789c8f" providerId="LiveId" clId="{D10C37F9-2D08-4B3E-9F98-9E9E5C636EAE}" dt="2022-06-10T10:42:01.397" v="256"/>
        <pc:sldMkLst>
          <pc:docMk/>
          <pc:sldMk cId="3959681348" sldId="362"/>
        </pc:sldMkLst>
      </pc:sldChg>
      <pc:sldChg chg="add">
        <pc:chgData name="Manish Sharma" userId="b799adb9ba789c8f" providerId="LiveId" clId="{D10C37F9-2D08-4B3E-9F98-9E9E5C636EAE}" dt="2022-06-10T11:29:44.202" v="696"/>
        <pc:sldMkLst>
          <pc:docMk/>
          <pc:sldMk cId="3963583470" sldId="363"/>
        </pc:sldMkLst>
      </pc:sldChg>
      <pc:sldChg chg="add">
        <pc:chgData name="Manish Sharma" userId="b799adb9ba789c8f" providerId="LiveId" clId="{D10C37F9-2D08-4B3E-9F98-9E9E5C636EAE}" dt="2022-06-10T10:00:30.594" v="251"/>
        <pc:sldMkLst>
          <pc:docMk/>
          <pc:sldMk cId="3826694408" sldId="430"/>
        </pc:sldMkLst>
      </pc:sldChg>
      <pc:sldChg chg="addSp delSp modSp new mod">
        <pc:chgData name="Manish Sharma" userId="b799adb9ba789c8f" providerId="LiveId" clId="{D10C37F9-2D08-4B3E-9F98-9E9E5C636EAE}" dt="2022-06-10T10:46:46.169" v="305" actId="1076"/>
        <pc:sldMkLst>
          <pc:docMk/>
          <pc:sldMk cId="1918785350" sldId="431"/>
        </pc:sldMkLst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2" creationId="{E2500D22-BF1A-424A-B9EE-90375D326BEB}"/>
          </ac:spMkLst>
        </pc:spChg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3" creationId="{E35F8BCB-29B9-4455-46A2-53335082FC1A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4" creationId="{4FBEC540-ECDC-DB58-6BE9-0BA37EAFB19C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6" creationId="{2A250A11-8B3D-F95B-9ABB-98B8797B5B29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7" creationId="{6C04B194-D337-8C3C-6B45-3C1DA0244243}"/>
          </ac:spMkLst>
        </pc:spChg>
        <pc:spChg chg="add mod">
          <ac:chgData name="Manish Sharma" userId="b799adb9ba789c8f" providerId="LiveId" clId="{D10C37F9-2D08-4B3E-9F98-9E9E5C636EAE}" dt="2022-06-10T10:43:32.925" v="275" actId="1076"/>
          <ac:spMkLst>
            <pc:docMk/>
            <pc:sldMk cId="1918785350" sldId="431"/>
            <ac:spMk id="8" creationId="{A8448817-2EF7-DED5-C31D-F8AB70584B43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0" creationId="{61DD16CA-E6BB-F5B2-6F3D-EE96EF1B33A8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1" creationId="{A37DCC47-003D-60F6-1A9F-7FD373E79B4A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3" creationId="{51DEEF53-7F00-A82E-6175-0B62954FE448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4" creationId="{0FDF58FD-2BB0-7C1C-2247-F1CBE3EA98B0}"/>
          </ac:spMkLst>
        </pc:spChg>
        <pc:spChg chg="add mod">
          <ac:chgData name="Manish Sharma" userId="b799adb9ba789c8f" providerId="LiveId" clId="{D10C37F9-2D08-4B3E-9F98-9E9E5C636EAE}" dt="2022-06-10T10:44:16.592" v="278"/>
          <ac:spMkLst>
            <pc:docMk/>
            <pc:sldMk cId="1918785350" sldId="431"/>
            <ac:spMk id="15" creationId="{9DBF22B1-656D-8258-0252-BEB79F913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7" creationId="{6C872A65-67A4-F8CC-60D6-645EEBD2F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9" creationId="{D63D2DCE-89B6-CF9E-80F2-283B44B81D65}"/>
          </ac:spMkLst>
        </pc:spChg>
        <pc:spChg chg="add mod">
          <ac:chgData name="Manish Sharma" userId="b799adb9ba789c8f" providerId="LiveId" clId="{D10C37F9-2D08-4B3E-9F98-9E9E5C636EAE}" dt="2022-06-10T10:44:41.139" v="280"/>
          <ac:spMkLst>
            <pc:docMk/>
            <pc:sldMk cId="1918785350" sldId="431"/>
            <ac:spMk id="20" creationId="{DD807064-7A4D-8563-F87A-69DE44D16511}"/>
          </ac:spMkLst>
        </pc:spChg>
        <pc:spChg chg="add mod">
          <ac:chgData name="Manish Sharma" userId="b799adb9ba789c8f" providerId="LiveId" clId="{D10C37F9-2D08-4B3E-9F98-9E9E5C636EAE}" dt="2022-06-10T10:45:19.178" v="281"/>
          <ac:spMkLst>
            <pc:docMk/>
            <pc:sldMk cId="1918785350" sldId="431"/>
            <ac:spMk id="24" creationId="{A08B9B41-0D92-630C-7246-8868D2049291}"/>
          </ac:spMkLst>
        </pc:spChg>
        <pc:spChg chg="add mod">
          <ac:chgData name="Manish Sharma" userId="b799adb9ba789c8f" providerId="LiveId" clId="{D10C37F9-2D08-4B3E-9F98-9E9E5C636EAE}" dt="2022-06-10T10:45:24.856" v="282" actId="1076"/>
          <ac:spMkLst>
            <pc:docMk/>
            <pc:sldMk cId="1918785350" sldId="431"/>
            <ac:spMk id="25" creationId="{52E09495-81D5-0B31-3486-BA1DD5BE42D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7" creationId="{472AC864-0712-F79B-4055-6F1713D5E69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8" creationId="{62BC6ECE-3C84-DCBA-E974-BF40C16CC7E4}"/>
          </ac:spMkLst>
        </pc:spChg>
        <pc:spChg chg="add mod">
          <ac:chgData name="Manish Sharma" userId="b799adb9ba789c8f" providerId="LiveId" clId="{D10C37F9-2D08-4B3E-9F98-9E9E5C636EAE}" dt="2022-06-10T10:45:51.300" v="284"/>
          <ac:spMkLst>
            <pc:docMk/>
            <pc:sldMk cId="1918785350" sldId="431"/>
            <ac:spMk id="29" creationId="{B5B300AB-C65E-0E83-A39D-9080DA0A42DE}"/>
          </ac:spMkLst>
        </pc:spChg>
        <pc:spChg chg="add mod">
          <ac:chgData name="Manish Sharma" userId="b799adb9ba789c8f" providerId="LiveId" clId="{D10C37F9-2D08-4B3E-9F98-9E9E5C636EAE}" dt="2022-06-10T10:46:09.121" v="286" actId="1076"/>
          <ac:spMkLst>
            <pc:docMk/>
            <pc:sldMk cId="1918785350" sldId="431"/>
            <ac:spMk id="30" creationId="{4D1F6E07-C942-F689-5392-BB33099AF484}"/>
          </ac:spMkLst>
        </pc:spChg>
        <pc:spChg chg="add mod">
          <ac:chgData name="Manish Sharma" userId="b799adb9ba789c8f" providerId="LiveId" clId="{D10C37F9-2D08-4B3E-9F98-9E9E5C636EAE}" dt="2022-06-10T10:46:46.169" v="305" actId="1076"/>
          <ac:spMkLst>
            <pc:docMk/>
            <pc:sldMk cId="1918785350" sldId="431"/>
            <ac:spMk id="31" creationId="{20539268-E880-CC77-2D08-237B16D16425}"/>
          </ac:spMkLst>
        </pc:spChg>
        <pc:cxnChg chg="add mod">
          <ac:chgData name="Manish Sharma" userId="b799adb9ba789c8f" providerId="LiveId" clId="{D10C37F9-2D08-4B3E-9F98-9E9E5C636EAE}" dt="2022-06-10T10:43:01.819" v="259"/>
          <ac:cxnSpMkLst>
            <pc:docMk/>
            <pc:sldMk cId="1918785350" sldId="431"/>
            <ac:cxnSpMk id="5" creationId="{714BEAEE-73DF-7E83-6939-EEEC823EBB5C}"/>
          </ac:cxnSpMkLst>
        </pc:cxnChg>
        <pc:cxnChg chg="add mod">
          <ac:chgData name="Manish Sharma" userId="b799adb9ba789c8f" providerId="LiveId" clId="{D10C37F9-2D08-4B3E-9F98-9E9E5C636EAE}" dt="2022-06-10T10:43:43.552" v="276"/>
          <ac:cxnSpMkLst>
            <pc:docMk/>
            <pc:sldMk cId="1918785350" sldId="431"/>
            <ac:cxnSpMk id="9" creationId="{EF601F36-5CD2-5F61-A4B8-7E71AA84500E}"/>
          </ac:cxnSpMkLst>
        </pc:cxnChg>
        <pc:cxnChg chg="add mod">
          <ac:chgData name="Manish Sharma" userId="b799adb9ba789c8f" providerId="LiveId" clId="{D10C37F9-2D08-4B3E-9F98-9E9E5C636EAE}" dt="2022-06-10T10:44:05.282" v="277"/>
          <ac:cxnSpMkLst>
            <pc:docMk/>
            <pc:sldMk cId="1918785350" sldId="431"/>
            <ac:cxnSpMk id="12" creationId="{CCEFC444-1519-03DC-D4D2-EAA866F438C3}"/>
          </ac:cxnSpMkLst>
        </pc:cxnChg>
        <pc:cxnChg chg="add mod">
          <ac:chgData name="Manish Sharma" userId="b799adb9ba789c8f" providerId="LiveId" clId="{D10C37F9-2D08-4B3E-9F98-9E9E5C636EAE}" dt="2022-06-10T10:44:16.592" v="278"/>
          <ac:cxnSpMkLst>
            <pc:docMk/>
            <pc:sldMk cId="1918785350" sldId="431"/>
            <ac:cxnSpMk id="16" creationId="{35419643-A5DD-6275-81A5-166698038CC2}"/>
          </ac:cxnSpMkLst>
        </pc:cxnChg>
        <pc:cxnChg chg="add mod">
          <ac:chgData name="Manish Sharma" userId="b799adb9ba789c8f" providerId="LiveId" clId="{D10C37F9-2D08-4B3E-9F98-9E9E5C636EAE}" dt="2022-06-10T10:44:29.521" v="279"/>
          <ac:cxnSpMkLst>
            <pc:docMk/>
            <pc:sldMk cId="1918785350" sldId="431"/>
            <ac:cxnSpMk id="18" creationId="{A6AD221F-131D-7836-1A86-0F5FB5FE51DE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1" creationId="{95AB0466-B755-6624-2379-D34651915E24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2" creationId="{B90BF20F-3B75-03D7-6B21-2A948A6054E0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3" creationId="{9C24BDD7-B22D-C82C-AD1A-38F96AC35271}"/>
          </ac:cxnSpMkLst>
        </pc:cxnChg>
        <pc:cxnChg chg="add mod">
          <ac:chgData name="Manish Sharma" userId="b799adb9ba789c8f" providerId="LiveId" clId="{D10C37F9-2D08-4B3E-9F98-9E9E5C636EAE}" dt="2022-06-10T10:45:35.888" v="283"/>
          <ac:cxnSpMkLst>
            <pc:docMk/>
            <pc:sldMk cId="1918785350" sldId="431"/>
            <ac:cxnSpMk id="26" creationId="{66D85EC8-7FB7-9FB9-9149-C5B04F1DCA38}"/>
          </ac:cxnSpMkLst>
        </pc:cxnChg>
      </pc:sldChg>
      <pc:sldChg chg="addSp delSp modSp new mod">
        <pc:chgData name="Manish Sharma" userId="b799adb9ba789c8f" providerId="LiveId" clId="{D10C37F9-2D08-4B3E-9F98-9E9E5C636EAE}" dt="2022-06-10T11:18:40.201" v="369" actId="14100"/>
        <pc:sldMkLst>
          <pc:docMk/>
          <pc:sldMk cId="1279698673" sldId="432"/>
        </pc:sldMkLst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2" creationId="{11D1DF32-08BF-86F4-706D-3C635FC2F24D}"/>
          </ac:spMkLst>
        </pc:spChg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3" creationId="{1B3502E9-247A-F36E-14D9-B999903682B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4" creationId="{28FBE83E-422F-E7EA-CF0D-B114D3743EC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5" creationId="{BA3E854C-1A5E-8FA7-8162-F5DD50B75E48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6" creationId="{BCF4E889-65AD-0D77-9EAF-0B3C8713B07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7" creationId="{B4196B72-B7AC-3F87-1BFC-8B870D811285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9" creationId="{16EE4326-D430-F774-C357-BD2F42CDD269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1" creationId="{1D5ED55F-9D2B-B5C9-92C3-8DB8B2327C42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3" creationId="{01EDE3AC-41F1-4787-0C1B-D56FF64FE5E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4" creationId="{6FE04A0B-FE1D-E1C8-A7AB-C38FBAF7A26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6" creationId="{292C4557-55BF-9851-B499-4874B5563A13}"/>
          </ac:spMkLst>
        </pc:spChg>
        <pc:spChg chg="add mod">
          <ac:chgData name="Manish Sharma" userId="b799adb9ba789c8f" providerId="LiveId" clId="{D10C37F9-2D08-4B3E-9F98-9E9E5C636EAE}" dt="2022-06-10T11:18:40.201" v="369" actId="14100"/>
          <ac:spMkLst>
            <pc:docMk/>
            <pc:sldMk cId="1279698673" sldId="432"/>
            <ac:spMk id="17" creationId="{0BF4A39F-C91F-9A03-F0EF-8F56DF29478B}"/>
          </ac:spMkLst>
        </pc:spChg>
        <pc:spChg chg="add del mod">
          <ac:chgData name="Manish Sharma" userId="b799adb9ba789c8f" providerId="LiveId" clId="{D10C37F9-2D08-4B3E-9F98-9E9E5C636EAE}" dt="2022-06-10T11:18:34.412" v="368" actId="478"/>
          <ac:spMkLst>
            <pc:docMk/>
            <pc:sldMk cId="1279698673" sldId="432"/>
            <ac:spMk id="18" creationId="{BCDDB52E-418F-0EAF-0DB9-93BBB7FDFEC0}"/>
          </ac:spMkLst>
        </pc:sp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8" creationId="{AEEA1D08-135F-2212-62DF-703A5F3637B0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0" creationId="{58729AA9-D37F-26C2-B634-64E84123A764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2" creationId="{1F39ED11-9FCD-0E9C-AB64-82B3784DC569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5" creationId="{8C33C046-9808-AEA5-BA47-2BC0E236638B}"/>
          </ac:cxnSpMkLst>
        </pc:cxnChg>
      </pc:sldChg>
      <pc:sldChg chg="modSp new mod">
        <pc:chgData name="Manish Sharma" userId="b799adb9ba789c8f" providerId="LiveId" clId="{D10C37F9-2D08-4B3E-9F98-9E9E5C636EAE}" dt="2022-06-10T11:21:27.340" v="534" actId="20577"/>
        <pc:sldMkLst>
          <pc:docMk/>
          <pc:sldMk cId="3075248080" sldId="433"/>
        </pc:sldMkLst>
        <pc:spChg chg="mod">
          <ac:chgData name="Manish Sharma" userId="b799adb9ba789c8f" providerId="LiveId" clId="{D10C37F9-2D08-4B3E-9F98-9E9E5C636EAE}" dt="2022-06-10T11:19:31.151" v="380" actId="20577"/>
          <ac:spMkLst>
            <pc:docMk/>
            <pc:sldMk cId="3075248080" sldId="433"/>
            <ac:spMk id="2" creationId="{AFDDF969-D520-CF94-0631-D98E9E67B022}"/>
          </ac:spMkLst>
        </pc:spChg>
        <pc:spChg chg="mod">
          <ac:chgData name="Manish Sharma" userId="b799adb9ba789c8f" providerId="LiveId" clId="{D10C37F9-2D08-4B3E-9F98-9E9E5C636EAE}" dt="2022-06-10T11:21:27.340" v="534" actId="20577"/>
          <ac:spMkLst>
            <pc:docMk/>
            <pc:sldMk cId="3075248080" sldId="433"/>
            <ac:spMk id="3" creationId="{73CC495C-13B4-7025-22D6-8482CB3C3140}"/>
          </ac:spMkLst>
        </pc:spChg>
      </pc:sldChg>
      <pc:sldChg chg="addSp delSp modSp new del mod">
        <pc:chgData name="Manish Sharma" userId="b799adb9ba789c8f" providerId="LiveId" clId="{D10C37F9-2D08-4B3E-9F98-9E9E5C636EAE}" dt="2022-06-10T11:27:04.318" v="695" actId="2696"/>
        <pc:sldMkLst>
          <pc:docMk/>
          <pc:sldMk cId="3253209716" sldId="434"/>
        </pc:sldMkLst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2" creationId="{0E15146D-278B-120F-7586-01480EA6D6D3}"/>
          </ac:spMkLst>
        </pc:spChg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3" creationId="{CBE896F5-5A23-F7F2-885A-409E6F12C129}"/>
          </ac:spMkLst>
        </pc:spChg>
        <pc:spChg chg="add mod">
          <ac:chgData name="Manish Sharma" userId="b799adb9ba789c8f" providerId="LiveId" clId="{D10C37F9-2D08-4B3E-9F98-9E9E5C636EAE}" dt="2022-06-10T11:26:47.753" v="694" actId="1076"/>
          <ac:spMkLst>
            <pc:docMk/>
            <pc:sldMk cId="3253209716" sldId="434"/>
            <ac:spMk id="4" creationId="{D8B177C4-D6F7-3A89-DE92-80B97B9658E8}"/>
          </ac:spMkLst>
        </pc:spChg>
        <pc:spChg chg="add mod">
          <ac:chgData name="Manish Sharma" userId="b799adb9ba789c8f" providerId="LiveId" clId="{D10C37F9-2D08-4B3E-9F98-9E9E5C636EAE}" dt="2022-06-10T11:23:52.876" v="609" actId="3064"/>
          <ac:spMkLst>
            <pc:docMk/>
            <pc:sldMk cId="3253209716" sldId="434"/>
            <ac:spMk id="5" creationId="{45402748-73E8-12EF-E524-55E2E3744E0B}"/>
          </ac:spMkLst>
        </pc:spChg>
        <pc:spChg chg="add mod">
          <ac:chgData name="Manish Sharma" userId="b799adb9ba789c8f" providerId="LiveId" clId="{D10C37F9-2D08-4B3E-9F98-9E9E5C636EAE}" dt="2022-06-10T11:25:08.730" v="670" actId="20577"/>
          <ac:spMkLst>
            <pc:docMk/>
            <pc:sldMk cId="3253209716" sldId="434"/>
            <ac:spMk id="6" creationId="{0DDAB08E-D5C0-633A-43CC-EA36920560A5}"/>
          </ac:spMkLst>
        </pc:spChg>
        <pc:spChg chg="add del mod">
          <ac:chgData name="Manish Sharma" userId="b799adb9ba789c8f" providerId="LiveId" clId="{D10C37F9-2D08-4B3E-9F98-9E9E5C636EAE}" dt="2022-06-10T11:25:23.010" v="672" actId="478"/>
          <ac:spMkLst>
            <pc:docMk/>
            <pc:sldMk cId="3253209716" sldId="434"/>
            <ac:spMk id="7" creationId="{7FDA9A5E-75D9-372E-59A3-79C81185058E}"/>
          </ac:spMkLst>
        </pc:spChg>
        <pc:spChg chg="add mod">
          <ac:chgData name="Manish Sharma" userId="b799adb9ba789c8f" providerId="LiveId" clId="{D10C37F9-2D08-4B3E-9F98-9E9E5C636EAE}" dt="2022-06-10T11:25:36.028" v="693" actId="20577"/>
          <ac:spMkLst>
            <pc:docMk/>
            <pc:sldMk cId="3253209716" sldId="434"/>
            <ac:spMk id="8" creationId="{B7F3F78C-6466-879A-6C9B-3E19953CDE5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070" y="1675227"/>
            <a:ext cx="108698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&amp;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like writing them in JavaScript but with added parameters and return type. 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25900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99C5-74E3-41F7-96F8-B7419E7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21B1-48DB-4E69-8B5F-A37C77B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required, and you cannot pass extra arguments to a function</a:t>
            </a:r>
          </a:p>
          <a:p>
            <a:r>
              <a:rPr lang="en-US" dirty="0"/>
              <a:t>Function Parameters are also type safe, if you don't use any type explicitly</a:t>
            </a:r>
          </a:p>
          <a:p>
            <a:r>
              <a:rPr lang="en-US" dirty="0"/>
              <a:t>Adding an optional parameter is super simple, just add ? to the end of the argument name. </a:t>
            </a:r>
          </a:p>
          <a:p>
            <a:r>
              <a:rPr lang="en-US" dirty="0"/>
              <a:t>For default argument suffix it with an equal sign and default value (TS compiler will automatically deduce the type for default argument based on provided value).</a:t>
            </a:r>
          </a:p>
        </p:txBody>
      </p:sp>
    </p:spTree>
    <p:extLst>
      <p:ext uri="{BB962C8B-B14F-4D97-AF65-F5344CB8AC3E}">
        <p14:creationId xmlns:p14="http://schemas.microsoft.com/office/powerpoint/2010/main" val="248372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B93C-7C12-487A-B8CE-2B6DA01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(…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826-064F-4F95-91DD-A33D69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 parameter allows you a function to accept zero or more arguments of the specified type. </a:t>
            </a:r>
          </a:p>
          <a:p>
            <a:r>
              <a:rPr lang="en-US" dirty="0"/>
              <a:t>In TypeScript, rest parameters follow these rules:</a:t>
            </a:r>
          </a:p>
          <a:p>
            <a:pPr lvl="1"/>
            <a:r>
              <a:rPr lang="en-US" dirty="0"/>
              <a:t>A function has only one rest parameter.</a:t>
            </a:r>
          </a:p>
          <a:p>
            <a:pPr lvl="1"/>
            <a:r>
              <a:rPr lang="en-US" dirty="0"/>
              <a:t>The rest parameter appears last in the parameter list.</a:t>
            </a:r>
          </a:p>
          <a:p>
            <a:pPr lvl="1"/>
            <a:r>
              <a:rPr lang="en-US" dirty="0"/>
              <a:t>The type of the rest parameter is an array type.</a:t>
            </a:r>
          </a:p>
          <a:p>
            <a:r>
              <a:rPr lang="en-US" dirty="0"/>
              <a:t>To declare a rest parameter, you prefix the parameter name with three dots and use the array type as the type annotation:</a:t>
            </a:r>
          </a:p>
        </p:txBody>
      </p:sp>
    </p:spTree>
    <p:extLst>
      <p:ext uri="{BB962C8B-B14F-4D97-AF65-F5344CB8AC3E}">
        <p14:creationId xmlns:p14="http://schemas.microsoft.com/office/powerpoint/2010/main" val="238315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316" y="1849569"/>
            <a:ext cx="6780700" cy="31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334932" y="4287799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6933" y="3776133"/>
            <a:ext cx="1777999" cy="9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2219A-D9F7-82B1-F5CA-329DBA27B12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918199" y="3737750"/>
            <a:ext cx="1659468" cy="103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7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021669" y="4138043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24669" y="3825913"/>
            <a:ext cx="1397000" cy="79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26182-F4BF-87D5-BDE7-53022209F96D}"/>
              </a:ext>
            </a:extLst>
          </p:cNvPr>
          <p:cNvSpPr/>
          <p:nvPr/>
        </p:nvSpPr>
        <p:spPr>
          <a:xfrm>
            <a:off x="9770533" y="4317961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“Pune”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FD5EC-F3C5-F028-D6CF-4262AD109BDA}"/>
              </a:ext>
            </a:extLst>
          </p:cNvPr>
          <p:cNvCxnSpPr>
            <a:endCxn id="11" idx="1"/>
          </p:cNvCxnSpPr>
          <p:nvPr/>
        </p:nvCxnSpPr>
        <p:spPr>
          <a:xfrm>
            <a:off x="8475133" y="3632200"/>
            <a:ext cx="1295400" cy="11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1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226-59B8-4296-8706-31197AD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47D7-19FC-49F8-BBED-B77D4C5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 of variables to store values poses the following limitations −</a:t>
            </a:r>
          </a:p>
          <a:p>
            <a:pPr lvl="1"/>
            <a:r>
              <a:rPr lang="en-US" dirty="0"/>
              <a:t>Variables are scalar in nature. In other words, a variable declaration can only contain a single at a time. This means that to store n values in a program n variable declarations will be needed. Hence, the use of variables is not feasible when one needs to store a larger collection of values.</a:t>
            </a:r>
          </a:p>
          <a:p>
            <a:pPr lvl="1"/>
            <a:r>
              <a:rPr lang="en-US" dirty="0"/>
              <a:t>Variables in a program are allocated memory in random order, thereby making it difficult to retrieve/read the values in the order of their declaration.</a:t>
            </a:r>
          </a:p>
          <a:p>
            <a:r>
              <a:rPr lang="en-US" dirty="0"/>
              <a:t>TypeScript introduces the concept of arrays to tackle the same. </a:t>
            </a:r>
          </a:p>
          <a:p>
            <a:r>
              <a:rPr lang="en-US" dirty="0"/>
              <a:t>An array is a homogenous collection of values. </a:t>
            </a:r>
          </a:p>
          <a:p>
            <a:r>
              <a:rPr lang="en-US" dirty="0"/>
              <a:t>An array is a collection of values of the same data type. </a:t>
            </a:r>
          </a:p>
          <a:p>
            <a:r>
              <a:rPr lang="en-US" dirty="0"/>
              <a:t>It is a user defined type.</a:t>
            </a:r>
          </a:p>
        </p:txBody>
      </p:sp>
    </p:spTree>
    <p:extLst>
      <p:ext uri="{BB962C8B-B14F-4D97-AF65-F5344CB8AC3E}">
        <p14:creationId xmlns:p14="http://schemas.microsoft.com/office/powerpoint/2010/main" val="15427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B23-3E27-487B-B344-6E40837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1CF-DE71-4B3A-94EA-A832635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declaration allocates sequential memory blocks.</a:t>
            </a:r>
          </a:p>
          <a:p>
            <a:r>
              <a:rPr lang="en-US" dirty="0"/>
              <a:t>Arrays are static. This means that an array once initialized cannot be resized.</a:t>
            </a:r>
          </a:p>
          <a:p>
            <a:r>
              <a:rPr lang="en-US" dirty="0"/>
              <a:t>Each memory block represents an array element.</a:t>
            </a:r>
          </a:p>
          <a:p>
            <a:r>
              <a:rPr lang="en-US" dirty="0"/>
              <a:t>Array elements are identified by a unique integer called as the subscript / index of the element.</a:t>
            </a:r>
          </a:p>
          <a:p>
            <a:r>
              <a:rPr lang="en-US" dirty="0"/>
              <a:t>Like variables, arrays too, should be declared before they are used. Use the var keyword to declare an array.</a:t>
            </a:r>
          </a:p>
          <a:p>
            <a:r>
              <a:rPr lang="en-US" dirty="0"/>
              <a:t>Array initialization refers to populating the array elements.</a:t>
            </a:r>
          </a:p>
          <a:p>
            <a:r>
              <a:rPr lang="en-US" dirty="0"/>
              <a:t>Array element values can be updated or modified but cannot be deleted.</a:t>
            </a:r>
          </a:p>
        </p:txBody>
      </p:sp>
    </p:spTree>
    <p:extLst>
      <p:ext uri="{BB962C8B-B14F-4D97-AF65-F5344CB8AC3E}">
        <p14:creationId xmlns:p14="http://schemas.microsoft.com/office/powerpoint/2010/main" val="17710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1DA8-83BA-A6B5-2C08-E6AFA0E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 for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295-DC90-6AAF-F01D-5F34C320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Modules in JavaScript</a:t>
            </a:r>
          </a:p>
          <a:p>
            <a:pPr lvl="1"/>
            <a:r>
              <a:rPr lang="en-IN" dirty="0" err="1"/>
              <a:t>CommonJS</a:t>
            </a:r>
            <a:endParaRPr lang="en-IN" dirty="0"/>
          </a:p>
          <a:p>
            <a:pPr lvl="1"/>
            <a:r>
              <a:rPr lang="en-IN" dirty="0"/>
              <a:t>Require</a:t>
            </a:r>
          </a:p>
          <a:p>
            <a:pPr lvl="1"/>
            <a:r>
              <a:rPr lang="en-IN" dirty="0"/>
              <a:t>System</a:t>
            </a:r>
          </a:p>
          <a:p>
            <a:pPr lvl="1"/>
            <a:r>
              <a:rPr lang="en-IN" dirty="0"/>
              <a:t>AMD</a:t>
            </a:r>
          </a:p>
          <a:p>
            <a:pPr lvl="1"/>
            <a:r>
              <a:rPr lang="en-IN" dirty="0"/>
              <a:t>UMD</a:t>
            </a:r>
          </a:p>
          <a:p>
            <a:pPr lvl="1"/>
            <a:r>
              <a:rPr lang="en-IN" dirty="0" err="1"/>
              <a:t>ESModule</a:t>
            </a:r>
            <a:endParaRPr lang="en-IN" dirty="0"/>
          </a:p>
          <a:p>
            <a:r>
              <a:rPr lang="en-IN" dirty="0"/>
              <a:t>Learn about the other compiler options in </a:t>
            </a:r>
            <a:r>
              <a:rPr lang="en-IN" dirty="0" err="1"/>
              <a:t>tsconfig.json</a:t>
            </a:r>
            <a:r>
              <a:rPr lang="en-IN" dirty="0"/>
              <a:t> file</a:t>
            </a:r>
          </a:p>
          <a:p>
            <a:pPr lvl="1"/>
            <a:r>
              <a:rPr lang="en-IN" dirty="0">
                <a:hlinkClick r:id="rId2"/>
              </a:rPr>
              <a:t>https://www.typescriptlang.org/tsconfig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0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3A74-8028-4354-89C8-5C4F0F40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AA0-D27D-4047-86B8-42F8246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we know array consists value of Homogeneous types but sometimes, we need to store a collection of a different type value in a single variable. Then we will go with Tuples. </a:t>
            </a:r>
          </a:p>
          <a:p>
            <a:r>
              <a:rPr lang="en-US" dirty="0"/>
              <a:t>Tuples are just like structure in C programming and can also be passed as parameters in a function call.</a:t>
            </a:r>
          </a:p>
          <a:p>
            <a:r>
              <a:rPr lang="en-US" dirty="0"/>
              <a:t>To denote a multi-dimensional coordinate system the term used is tuple in abstract mathematics.</a:t>
            </a:r>
          </a:p>
          <a:p>
            <a:r>
              <a:rPr lang="en-US" dirty="0"/>
              <a:t>In JavaScript we doesn’t have tuples as data types, but in typescript Tuple's facility is available.</a:t>
            </a:r>
          </a:p>
          <a:p>
            <a:r>
              <a:rPr lang="en-US" dirty="0"/>
              <a:t>Tuple values are individually called items. Tuples are index based. This means that items in a tuple can be accessed using their corresponding numeric index.</a:t>
            </a:r>
          </a:p>
        </p:txBody>
      </p:sp>
    </p:spTree>
    <p:extLst>
      <p:ext uri="{BB962C8B-B14F-4D97-AF65-F5344CB8AC3E}">
        <p14:creationId xmlns:p14="http://schemas.microsoft.com/office/powerpoint/2010/main" val="202043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3F8-5C04-43CB-BDD8-7DB9E5F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142F-3519-4F9C-A453-993F97B4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Enums or enumerations are a new data type supported in TypeScript. Most object-oriented languages like Java and C# use Enums. This is now available in TypeScript too.</a:t>
            </a:r>
          </a:p>
          <a:p>
            <a:r>
              <a:rPr lang="en-US" dirty="0"/>
              <a:t>In simple words, Enums allow us to declare a set of named constants i.e., a collection of related values that can be numeric or string values.</a:t>
            </a:r>
          </a:p>
          <a:p>
            <a:r>
              <a:rPr lang="en-US" dirty="0"/>
              <a:t>Using Enum, we can make it easier to document intent, or create a set of distinct cases.</a:t>
            </a:r>
          </a:p>
          <a:p>
            <a:r>
              <a:rPr lang="en-US" dirty="0"/>
              <a:t>There are three types of Enums:</a:t>
            </a:r>
          </a:p>
          <a:p>
            <a:pPr lvl="1"/>
            <a:r>
              <a:rPr lang="en-US" dirty="0"/>
              <a:t>Numeric Enum</a:t>
            </a:r>
          </a:p>
          <a:p>
            <a:pPr lvl="1"/>
            <a:r>
              <a:rPr lang="en-US" dirty="0"/>
              <a:t>String Enum</a:t>
            </a:r>
          </a:p>
          <a:p>
            <a:pPr lvl="1"/>
            <a:r>
              <a:rPr lang="en-US" dirty="0"/>
              <a:t>Heterogeneous Enum</a:t>
            </a:r>
          </a:p>
        </p:txBody>
      </p:sp>
    </p:spTree>
    <p:extLst>
      <p:ext uri="{BB962C8B-B14F-4D97-AF65-F5344CB8AC3E}">
        <p14:creationId xmlns:p14="http://schemas.microsoft.com/office/powerpoint/2010/main" val="992083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217-10F5-4B44-A501-CA78C53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E3FE-EB2F-48C1-A281-FC4CE43A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Enums begin numbering their members starting at 0. You can change this by manually setting the value of one its members.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1997EE8-76DF-4D4D-881B-847C24F836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542" y="3244188"/>
            <a:ext cx="4464915" cy="18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Interface is a structure that defines the contract in your application.</a:t>
            </a:r>
          </a:p>
          <a:p>
            <a:r>
              <a:rPr lang="en-US" dirty="0"/>
              <a:t>Declared using interface keyword</a:t>
            </a:r>
          </a:p>
          <a:p>
            <a:r>
              <a:rPr lang="en-US" dirty="0"/>
              <a:t>Like other TypeScript features its design time features i.e., no extra code  would be emitted to resultant JavaScript file</a:t>
            </a:r>
          </a:p>
          <a:p>
            <a:r>
              <a:rPr lang="en-US" dirty="0"/>
              <a:t>TypeScript compiler uses interface for type checking. This is also known as "duck typing" or "structural subtyping".</a:t>
            </a:r>
          </a:p>
          <a:p>
            <a:r>
              <a:rPr lang="en-US" dirty="0"/>
              <a:t>Errors being shown when interface signature and implementation  doesn’t match.</a:t>
            </a:r>
          </a:p>
        </p:txBody>
      </p:sp>
    </p:spTree>
    <p:extLst>
      <p:ext uri="{BB962C8B-B14F-4D97-AF65-F5344CB8AC3E}">
        <p14:creationId xmlns:p14="http://schemas.microsoft.com/office/powerpoint/2010/main" val="3526466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B2CB-8621-44DC-A396-0EBF974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F2E9-8832-44AE-9B86-66427CF2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object-oriented programming languages like Java and C#, classes are the fundamental entities used to create reusable components.</a:t>
            </a:r>
          </a:p>
          <a:p>
            <a:r>
              <a:rPr lang="en-US" dirty="0"/>
              <a:t>TypeScript introduced classes to avail the benefit of object-oriented techniques like encapsulation and abstraction. </a:t>
            </a:r>
          </a:p>
          <a:p>
            <a:r>
              <a:rPr lang="en-US" dirty="0"/>
              <a:t>The class in TypeScript is compiled to plain JavaScript functions by the TypeScript compiler to work across platforms and browsers.</a:t>
            </a:r>
          </a:p>
          <a:p>
            <a:r>
              <a:rPr lang="en-US" dirty="0"/>
              <a:t>The concept of 'Encapsulation' is used to make class members public or private i.e., a class can control the visibility of its members. This is done using access modifiers.</a:t>
            </a:r>
          </a:p>
          <a:p>
            <a:r>
              <a:rPr lang="en-US" dirty="0"/>
              <a:t>There are three types of access modifiers in TypeScript: </a:t>
            </a:r>
          </a:p>
          <a:p>
            <a:pPr lvl="1"/>
            <a:r>
              <a:rPr lang="en-US" dirty="0"/>
              <a:t>public (Default)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protected.</a:t>
            </a:r>
          </a:p>
        </p:txBody>
      </p:sp>
    </p:spTree>
    <p:extLst>
      <p:ext uri="{BB962C8B-B14F-4D97-AF65-F5344CB8AC3E}">
        <p14:creationId xmlns:p14="http://schemas.microsoft.com/office/powerpoint/2010/main" val="2677077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class can have the following features</a:t>
            </a:r>
            <a:endParaRPr lang="en-IN" dirty="0"/>
          </a:p>
          <a:p>
            <a:pPr lvl="1"/>
            <a:r>
              <a:rPr lang="en-IN" dirty="0"/>
              <a:t>Instance methods/members</a:t>
            </a:r>
          </a:p>
          <a:p>
            <a:pPr lvl="1"/>
            <a:r>
              <a:rPr lang="en-IN" dirty="0"/>
              <a:t>Single constructor with Default/Optional parameter</a:t>
            </a:r>
          </a:p>
          <a:p>
            <a:pPr lvl="1"/>
            <a:r>
              <a:rPr lang="en-IN" dirty="0"/>
              <a:t>Optional and Required Members in Strict Mode</a:t>
            </a:r>
          </a:p>
          <a:p>
            <a:pPr lvl="1"/>
            <a:r>
              <a:rPr lang="en-IN" dirty="0"/>
              <a:t>Parameter Members</a:t>
            </a:r>
          </a:p>
          <a:p>
            <a:pPr lvl="1"/>
            <a:r>
              <a:rPr lang="en-IN" dirty="0"/>
              <a:t>Static methods/members</a:t>
            </a:r>
          </a:p>
          <a:p>
            <a:pPr lvl="1"/>
            <a:r>
              <a:rPr lang="en-IN" dirty="0" err="1"/>
              <a:t>Readonly</a:t>
            </a:r>
            <a:r>
              <a:rPr lang="en-IN" dirty="0"/>
              <a:t> Members</a:t>
            </a:r>
          </a:p>
          <a:p>
            <a:pPr lvl="1"/>
            <a:r>
              <a:rPr lang="en-IN" dirty="0"/>
              <a:t>Can implement interfaces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24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02FB-8CC2-4B07-B7D0-D95EA4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Example</a:t>
            </a:r>
          </a:p>
        </p:txBody>
      </p:sp>
      <p:pic>
        <p:nvPicPr>
          <p:cNvPr id="8" name="object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0FDF89-8B02-48F2-98E5-1A7F635502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2072"/>
          <a:stretch/>
        </p:blipFill>
        <p:spPr>
          <a:xfrm>
            <a:off x="4866951" y="643466"/>
            <a:ext cx="660143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28D-7329-4350-AFF3-AC7BAF55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2F0D-A809-4976-9BB1-D704AAA1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writing programs, one of the most important aspects is to build reusable components. This ensures that the program is flexible as well as scalable in the long-term.</a:t>
            </a:r>
          </a:p>
          <a:p>
            <a:r>
              <a:rPr lang="en-US" dirty="0"/>
              <a:t>Generics offer a way to create reusable components. Generics provide a way to make components work with any data type and not restrict to one data type. </a:t>
            </a:r>
          </a:p>
          <a:p>
            <a:r>
              <a:rPr lang="en-US" dirty="0"/>
              <a:t>So, components can be called or used with a variety of data types, without loosing type safety and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  <a:p>
            <a:r>
              <a:rPr lang="en-US" dirty="0"/>
              <a:t>Generic Type can be used with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7654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D78C512-616B-473F-83C9-3C3D3BE0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94109" y="1553102"/>
            <a:ext cx="6620505" cy="434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247650" marR="508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0" dirty="0"/>
              <a:t>“Microsoft's</a:t>
            </a:r>
            <a:r>
              <a:rPr lang="en-US" sz="3200" spc="-290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-20" dirty="0"/>
              <a:t>may</a:t>
            </a:r>
            <a:r>
              <a:rPr lang="en-US" sz="3200" spc="-285" dirty="0"/>
              <a:t> </a:t>
            </a:r>
            <a:r>
              <a:rPr lang="en-US" sz="3200" dirty="0"/>
              <a:t>be</a:t>
            </a:r>
            <a:r>
              <a:rPr lang="en-US" sz="3200" spc="-285" dirty="0"/>
              <a:t> </a:t>
            </a:r>
            <a:r>
              <a:rPr lang="en-US" sz="3200" spc="25" dirty="0"/>
              <a:t>the</a:t>
            </a:r>
            <a:r>
              <a:rPr lang="en-US" sz="3200" spc="-285" dirty="0"/>
              <a:t> </a:t>
            </a:r>
            <a:r>
              <a:rPr lang="en-US" sz="3200" spc="15" dirty="0"/>
              <a:t>best</a:t>
            </a:r>
            <a:r>
              <a:rPr lang="en-US" sz="3200" spc="-285" dirty="0"/>
              <a:t> </a:t>
            </a:r>
            <a:r>
              <a:rPr lang="en-US" sz="3200" spc="35" dirty="0"/>
              <a:t>of</a:t>
            </a:r>
            <a:r>
              <a:rPr lang="en-US" sz="3200" spc="-285" dirty="0"/>
              <a:t> </a:t>
            </a:r>
            <a:r>
              <a:rPr lang="en-US" sz="3200" spc="25" dirty="0"/>
              <a:t>the </a:t>
            </a:r>
            <a:r>
              <a:rPr lang="en-US" sz="3200" spc="-735" dirty="0"/>
              <a:t> </a:t>
            </a:r>
            <a:r>
              <a:rPr lang="en-US" sz="3200" spc="-15" dirty="0"/>
              <a:t>many</a:t>
            </a:r>
            <a:r>
              <a:rPr lang="en-US" sz="3200" spc="-290" dirty="0"/>
              <a:t> </a:t>
            </a:r>
            <a:r>
              <a:rPr lang="en-US" sz="3200" spc="20" dirty="0"/>
              <a:t>JavaScript</a:t>
            </a:r>
            <a:r>
              <a:rPr lang="en-US" sz="3200" spc="-290" dirty="0"/>
              <a:t> </a:t>
            </a:r>
            <a:r>
              <a:rPr lang="en-US" sz="3200" spc="50" dirty="0"/>
              <a:t>front</a:t>
            </a:r>
            <a:r>
              <a:rPr lang="en-US" sz="3200" spc="-290" dirty="0"/>
              <a:t> </a:t>
            </a:r>
            <a:r>
              <a:rPr lang="en-US" sz="3200" spc="-50" dirty="0"/>
              <a:t>ends.</a:t>
            </a:r>
            <a:r>
              <a:rPr lang="en-US" sz="3200" spc="-290" dirty="0"/>
              <a:t> </a:t>
            </a:r>
            <a:r>
              <a:rPr lang="en-US" sz="3200" spc="-35" dirty="0"/>
              <a:t>It</a:t>
            </a:r>
            <a:r>
              <a:rPr lang="en-US" sz="3200" spc="-290" dirty="0"/>
              <a:t> </a:t>
            </a:r>
            <a:r>
              <a:rPr lang="en-US" sz="3200" spc="-25" dirty="0"/>
              <a:t>seems</a:t>
            </a:r>
            <a:r>
              <a:rPr lang="en-US" sz="3200" spc="-290" dirty="0"/>
              <a:t> </a:t>
            </a:r>
            <a:r>
              <a:rPr lang="en-US" sz="3200" spc="50" dirty="0"/>
              <a:t>to </a:t>
            </a:r>
            <a:r>
              <a:rPr lang="en-US" sz="3200" dirty="0"/>
              <a:t>generate</a:t>
            </a:r>
            <a:r>
              <a:rPr lang="en-US" sz="3200" spc="-290" dirty="0"/>
              <a:t> </a:t>
            </a:r>
            <a:r>
              <a:rPr lang="en-US" sz="3200" spc="25" dirty="0"/>
              <a:t>the</a:t>
            </a:r>
            <a:r>
              <a:rPr lang="en-US" sz="3200" spc="-290" dirty="0"/>
              <a:t> </a:t>
            </a:r>
            <a:r>
              <a:rPr lang="en-US" sz="3200" spc="10" dirty="0"/>
              <a:t>most</a:t>
            </a:r>
            <a:r>
              <a:rPr lang="en-US" sz="3200" spc="-290" dirty="0"/>
              <a:t> </a:t>
            </a:r>
            <a:r>
              <a:rPr lang="en-US" sz="3200" spc="40" dirty="0"/>
              <a:t>attractive</a:t>
            </a:r>
            <a:r>
              <a:rPr lang="en-US" sz="3200" spc="-290" dirty="0"/>
              <a:t> </a:t>
            </a:r>
            <a:r>
              <a:rPr lang="en-US" sz="3200" spc="-45" dirty="0"/>
              <a:t>code.”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10" dirty="0"/>
              <a:t>Douglas</a:t>
            </a:r>
            <a:r>
              <a:rPr lang="en-US" sz="3200" spc="-290" dirty="0"/>
              <a:t> </a:t>
            </a:r>
            <a:r>
              <a:rPr lang="en-US" sz="3200" spc="65" dirty="0"/>
              <a:t>Crockford</a:t>
            </a:r>
            <a:endParaRPr lang="en-US" sz="3200" dirty="0"/>
          </a:p>
          <a:p>
            <a:pPr marL="247650" marR="241300" indent="-228600">
              <a:lnSpc>
                <a:spcPct val="90000"/>
              </a:lnSpc>
              <a:spcBef>
                <a:spcPts val="2290"/>
              </a:spcBef>
              <a:buFont typeface="Arial" panose="020B0604020202020204" pitchFamily="34" charset="0"/>
              <a:buChar char="•"/>
            </a:pPr>
            <a:r>
              <a:rPr lang="en-US" sz="3200" spc="35" dirty="0"/>
              <a:t>“</a:t>
            </a:r>
            <a:r>
              <a:rPr lang="en-US" sz="3200" spc="35" dirty="0" err="1"/>
              <a:t>CoffeeScript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85" dirty="0"/>
              <a:t> </a:t>
            </a:r>
            <a:r>
              <a:rPr lang="en-US" sz="3200" spc="60" dirty="0"/>
              <a:t>to</a:t>
            </a:r>
            <a:r>
              <a:rPr lang="en-US" sz="3200" spc="-285" dirty="0"/>
              <a:t> </a:t>
            </a:r>
            <a:r>
              <a:rPr lang="en-US" sz="3200" spc="25" dirty="0"/>
              <a:t>Ruby</a:t>
            </a:r>
            <a:r>
              <a:rPr lang="en-US" sz="3200" spc="-285" dirty="0"/>
              <a:t> </a:t>
            </a:r>
            <a:r>
              <a:rPr lang="en-US" sz="3200" spc="-40" dirty="0"/>
              <a:t>as</a:t>
            </a:r>
            <a:r>
              <a:rPr lang="en-US" sz="3200" spc="-285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60" dirty="0"/>
              <a:t>to </a:t>
            </a:r>
            <a:r>
              <a:rPr lang="en-US" sz="3200" spc="-735" dirty="0"/>
              <a:t> </a:t>
            </a:r>
            <a:r>
              <a:rPr lang="en-US" sz="3200" spc="-75" dirty="0"/>
              <a:t>Java/C#/C++.”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20" dirty="0"/>
              <a:t>Luke</a:t>
            </a:r>
            <a:r>
              <a:rPr lang="en-US" sz="3200" spc="-290" dirty="0"/>
              <a:t> </a:t>
            </a:r>
            <a:r>
              <a:rPr lang="en-US" sz="3200" spc="35" dirty="0"/>
              <a:t>Hoban</a:t>
            </a:r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4DDA24-0FD2-4024-9B5C-EAF37AA4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BCD0-F2DE-417F-9625-8384A930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mentioned earlier, the generic type allows any data type. However, we can restrict it to certain types using constraints.</a:t>
            </a:r>
          </a:p>
          <a:p>
            <a:r>
              <a:rPr lang="en-US" dirty="0"/>
              <a:t>A constraint is specified after the generic type in the angle brackets.</a:t>
            </a:r>
          </a:p>
          <a:p>
            <a:r>
              <a:rPr lang="en-US" dirty="0"/>
              <a:t>Constraints can be applied using:</a:t>
            </a:r>
          </a:p>
          <a:p>
            <a:pPr lvl="1"/>
            <a:r>
              <a:rPr lang="en-US" dirty="0"/>
              <a:t>extends</a:t>
            </a:r>
          </a:p>
          <a:p>
            <a:pPr lvl="1"/>
            <a:r>
              <a:rPr lang="en-US" dirty="0"/>
              <a:t>Type Parameters</a:t>
            </a:r>
          </a:p>
          <a:p>
            <a:pPr lvl="1"/>
            <a:r>
              <a:rPr lang="en-US" dirty="0"/>
              <a:t>Class Types</a:t>
            </a:r>
          </a:p>
          <a:p>
            <a:pPr lvl="1"/>
            <a:r>
              <a:rPr lang="en-US" dirty="0" err="1"/>
              <a:t>keyof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63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F52-825B-4DA6-9582-EC824E46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88B-4FD9-47B3-AB02-EE08DC17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Iterables</a:t>
            </a:r>
            <a:endParaRPr lang="en-IN" dirty="0"/>
          </a:p>
          <a:p>
            <a:pPr lvl="1"/>
            <a:r>
              <a:rPr lang="en-US" dirty="0"/>
              <a:t>An object is deemed </a:t>
            </a:r>
            <a:r>
              <a:rPr lang="en-US" dirty="0" err="1"/>
              <a:t>iterable</a:t>
            </a:r>
            <a:r>
              <a:rPr lang="en-US" dirty="0"/>
              <a:t> if it has an implementation for the </a:t>
            </a:r>
            <a:r>
              <a:rPr lang="en-US" dirty="0" err="1"/>
              <a:t>Symbol.iterator</a:t>
            </a:r>
            <a:r>
              <a:rPr lang="en-US" dirty="0"/>
              <a:t> property. </a:t>
            </a:r>
          </a:p>
          <a:p>
            <a:pPr lvl="1"/>
            <a:r>
              <a:rPr lang="en-US" dirty="0"/>
              <a:t>Some built-in types like Array, Map, Set, String, Int32Array, Uint32Array, etc. have their </a:t>
            </a:r>
            <a:r>
              <a:rPr lang="en-US" dirty="0" err="1"/>
              <a:t>Symbol.iterator</a:t>
            </a:r>
            <a:r>
              <a:rPr lang="en-US" dirty="0"/>
              <a:t> property already implemented. </a:t>
            </a:r>
          </a:p>
          <a:p>
            <a:pPr lvl="1"/>
            <a:r>
              <a:rPr lang="en-US" dirty="0" err="1"/>
              <a:t>Symbol.iterator</a:t>
            </a:r>
            <a:r>
              <a:rPr lang="en-US" dirty="0"/>
              <a:t> function on an object is responsible for returning the list of values to iterate on.</a:t>
            </a:r>
          </a:p>
          <a:p>
            <a:pPr lvl="1"/>
            <a:r>
              <a:rPr lang="en-US" dirty="0" err="1"/>
              <a:t>for..of</a:t>
            </a:r>
            <a:r>
              <a:rPr lang="en-US" dirty="0"/>
              <a:t>, loops over an </a:t>
            </a:r>
            <a:r>
              <a:rPr lang="en-US" dirty="0" err="1"/>
              <a:t>iterable</a:t>
            </a:r>
            <a:r>
              <a:rPr lang="en-US" dirty="0"/>
              <a:t> object, invoking the </a:t>
            </a:r>
            <a:r>
              <a:rPr lang="en-US" dirty="0" err="1"/>
              <a:t>Symbol.iterator</a:t>
            </a:r>
            <a:r>
              <a:rPr lang="en-US" dirty="0"/>
              <a:t> property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1562318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1CB4-660A-45D3-8EC5-FAEE393E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11A-F06B-411F-845F-855D7178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TypeScript, generators provide a new way to work with functions and iterators. Generators provide an easier way to implement iterators.</a:t>
            </a:r>
          </a:p>
          <a:p>
            <a:r>
              <a:rPr lang="en-US" dirty="0"/>
              <a:t>Using a generator,</a:t>
            </a:r>
          </a:p>
          <a:p>
            <a:pPr lvl="1"/>
            <a:r>
              <a:rPr lang="en-US" dirty="0"/>
              <a:t>you can stop the execution of a function from anywhere inside the function</a:t>
            </a:r>
          </a:p>
          <a:p>
            <a:pPr lvl="1"/>
            <a:r>
              <a:rPr lang="en-US" dirty="0"/>
              <a:t>and continue executing code from a halted position</a:t>
            </a:r>
          </a:p>
          <a:p>
            <a:r>
              <a:rPr lang="en-US" dirty="0"/>
              <a:t>To create a generator, you need to first define a generator function with function* symbol. </a:t>
            </a:r>
          </a:p>
          <a:p>
            <a:r>
              <a:rPr lang="en-US" dirty="0"/>
              <a:t>You can pause the execution of a generator function without executing the whole function body by using yield keyword.</a:t>
            </a:r>
          </a:p>
          <a:p>
            <a:r>
              <a:rPr lang="en-US" dirty="0"/>
              <a:t>The yield expression returns a value. However, unlike the return statement, it doesn't terminate the program. That's why you can continue executing code from the last yielded position. </a:t>
            </a:r>
          </a:p>
        </p:txBody>
      </p:sp>
    </p:spTree>
    <p:extLst>
      <p:ext uri="{BB962C8B-B14F-4D97-AF65-F5344CB8AC3E}">
        <p14:creationId xmlns:p14="http://schemas.microsoft.com/office/powerpoint/2010/main" val="869922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A3A-C32F-4C2D-BC0F-87F31B2A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7144-3672-484C-A221-84EDEF39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let us write cleaner code while writing asynchronous tasks.</a:t>
            </a:r>
          </a:p>
          <a:p>
            <a:r>
              <a:rPr lang="en-US" dirty="0"/>
              <a:t>Generators provide an easier way to implement iterators.</a:t>
            </a:r>
          </a:p>
          <a:p>
            <a:r>
              <a:rPr lang="en-US" dirty="0"/>
              <a:t>Generators execute its code only when required.</a:t>
            </a:r>
          </a:p>
          <a:p>
            <a:r>
              <a:rPr lang="en-US" dirty="0"/>
              <a:t>Generators are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743372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FFA-828D-4BA9-92EF-761EACE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D4BD-2C87-4D42-98D2-C81A40F7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 provide a way to add both annotations and a meta-programming syntax.</a:t>
            </a:r>
          </a:p>
          <a:p>
            <a:r>
              <a:rPr lang="en-US" dirty="0"/>
              <a:t>A Decorator is a special kind of declaration that can be attached to a class declaration, method, accessor, property, or parameter.</a:t>
            </a:r>
          </a:p>
          <a:p>
            <a:r>
              <a:rPr lang="en-US" dirty="0"/>
              <a:t>Decorators use the form @expression, where expression must evaluate to a function that will be called at runtime with information about the decorated declaration.</a:t>
            </a:r>
          </a:p>
          <a:p>
            <a:r>
              <a:rPr lang="en-US" dirty="0"/>
              <a:t>Decorators are just a clean syntax for wrapping a piece of code with a function</a:t>
            </a:r>
          </a:p>
        </p:txBody>
      </p:sp>
    </p:spTree>
    <p:extLst>
      <p:ext uri="{BB962C8B-B14F-4D97-AF65-F5344CB8AC3E}">
        <p14:creationId xmlns:p14="http://schemas.microsoft.com/office/powerpoint/2010/main" val="2086204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B02-7E7F-6C6C-D163-9F1D60DE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4645-5982-F3F2-06B9-70748A81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JavaScript we can only inherit from a single object. There can be only one </a:t>
            </a:r>
            <a:r>
              <a:rPr lang="en-US" b="1" dirty="0"/>
              <a:t>[[Prototype]] </a:t>
            </a:r>
            <a:r>
              <a:rPr lang="en-US" dirty="0"/>
              <a:t>for an object. And a class may extend only one other class.</a:t>
            </a:r>
          </a:p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is a class containing methods that can be used by other classes without a need to inherit from it.</a:t>
            </a:r>
          </a:p>
          <a:p>
            <a:r>
              <a:rPr lang="en-US" dirty="0"/>
              <a:t>In other words, a </a:t>
            </a:r>
            <a:r>
              <a:rPr lang="en-US" dirty="0" err="1"/>
              <a:t>mixin</a:t>
            </a:r>
            <a:r>
              <a:rPr lang="en-US" dirty="0"/>
              <a:t> provides methods that implement a certain behavior, but we do not use it directly, we use it to add the behavior to other classes.</a:t>
            </a:r>
          </a:p>
          <a:p>
            <a:r>
              <a:rPr lang="en-US" dirty="0"/>
              <a:t>The easiest way of implementing a </a:t>
            </a:r>
            <a:r>
              <a:rPr lang="en-US" dirty="0" err="1"/>
              <a:t>mixin</a:t>
            </a:r>
            <a:r>
              <a:rPr lang="en-US" dirty="0"/>
              <a:t> is to create an object with efficient methods, so that one could merge them to a prototype of any class.</a:t>
            </a:r>
          </a:p>
        </p:txBody>
      </p:sp>
    </p:spTree>
    <p:extLst>
      <p:ext uri="{BB962C8B-B14F-4D97-AF65-F5344CB8AC3E}">
        <p14:creationId xmlns:p14="http://schemas.microsoft.com/office/powerpoint/2010/main" val="3826694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CA86-87C0-40F5-ACC4-D2D16E07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9748-2426-4E7C-90BC-D05E0011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namespace is used for logical grouping of functionalities. A namespace can include interfaces, classes, functions and variables to support a single or a group of related functionalities.</a:t>
            </a:r>
          </a:p>
          <a:p>
            <a:r>
              <a:rPr lang="en-US" dirty="0"/>
              <a:t>A namespace can be created using the namespace keyword followed by the namespace name.</a:t>
            </a:r>
          </a:p>
          <a:p>
            <a:r>
              <a:rPr lang="en-US" dirty="0"/>
              <a:t>By default, namespace components cannot be used in other modules or namespaces. </a:t>
            </a:r>
          </a:p>
          <a:p>
            <a:pPr lvl="1"/>
            <a:r>
              <a:rPr lang="en-US" dirty="0"/>
              <a:t>You must export each component to make it accessible outside, using the export keyword</a:t>
            </a:r>
          </a:p>
          <a:p>
            <a:r>
              <a:rPr lang="en-US" dirty="0"/>
              <a:t>The generated JavaScript code for the namespace uses the IIFE pattern to stop polluting the global scope. </a:t>
            </a:r>
          </a:p>
        </p:txBody>
      </p:sp>
    </p:spTree>
    <p:extLst>
      <p:ext uri="{BB962C8B-B14F-4D97-AF65-F5344CB8AC3E}">
        <p14:creationId xmlns:p14="http://schemas.microsoft.com/office/powerpoint/2010/main" val="4024640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AF89-EC5B-4481-AD7D-235AF70B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4B2-18E1-4D13-AF33-1D065773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just a file. One typescript file is one module. As simple as that.</a:t>
            </a:r>
          </a:p>
          <a:p>
            <a:r>
              <a:rPr lang="en-US" dirty="0"/>
              <a:t>A module may contain a class or a library of functions for a specific purpose.</a:t>
            </a:r>
          </a:p>
          <a:p>
            <a:r>
              <a:rPr lang="en-US" dirty="0"/>
              <a:t>Modules can load each other and use special directives export and import to interchange functionality, call functions of one module from another one:</a:t>
            </a:r>
          </a:p>
          <a:p>
            <a:pPr lvl="1"/>
            <a:r>
              <a:rPr lang="en-US" b="1" dirty="0"/>
              <a:t>export</a:t>
            </a:r>
            <a:r>
              <a:rPr lang="en-US" dirty="0"/>
              <a:t> keyword labels variables and functions that should be accessible from outside the current module.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allows the import of functionality from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378708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978-08F0-49E8-B0C9-52698B4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Namespace vs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E6885-875C-4199-9B84-D895799E3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62801"/>
        </p:xfrm>
        <a:graphic>
          <a:graphicData uri="http://schemas.openxmlformats.org/drawingml/2006/table">
            <a:tbl>
              <a:tblPr firstRow="1" bandRow="1"/>
              <a:tblGrid>
                <a:gridCol w="5364008">
                  <a:extLst>
                    <a:ext uri="{9D8B030D-6E8A-4147-A177-3AD203B41FA5}">
                      <a16:colId xmlns:a16="http://schemas.microsoft.com/office/drawing/2014/main" val="7941968"/>
                    </a:ext>
                  </a:extLst>
                </a:gridCol>
                <a:gridCol w="5151592">
                  <a:extLst>
                    <a:ext uri="{9D8B030D-6E8A-4147-A177-3AD203B41FA5}">
                      <a16:colId xmlns:a16="http://schemas.microsoft.com/office/drawing/2014/main" val="3131201848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Namespace</a:t>
                      </a:r>
                      <a:endParaRPr lang="en-US" sz="15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Module</a:t>
                      </a:r>
                      <a:endParaRPr lang="en-US" sz="15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59963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use the namespace keyword and the export keyword to expose namespace components.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Uses the export keyword to expose module functionalities.</a:t>
                      </a:r>
                      <a:endParaRPr lang="en-US" sz="15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72255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Used for logical grouping of functionalities with local scoping.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Used to organize the code in separate files and not pollute the global scope.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10197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To use it, it must be included using triple slash reference syntax e.g. ///&lt;reference path="path to namespace file" /&gt;.</a:t>
                      </a:r>
                      <a:endParaRPr lang="en-US" sz="15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import it first in order to use it elsewhere.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40018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Compile using the --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outFile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 command.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Compile using the --module command.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9742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export functions and classes to be able to access it outside the namespace.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All the exports in a module are accessible outside the module.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156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Namespaces cannot declare their dependencies.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Modules can declare their dependencies.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4237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No need of module loader. Include the .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js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 file of a namespace using the &lt;script&gt; tag in the HTML page.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include the module loader API which was specified at the time of compilation e.g. 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CommonJS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, require.js etc.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98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477-B4CB-4796-B642-B920982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B854-E941-442F-BCFC-BDC1F7F4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Tools are utilities that help automate the transformation and bundling of your code into a single file. Most JavaScript projects use these build tools to automate the build process.</a:t>
            </a:r>
          </a:p>
          <a:p>
            <a:r>
              <a:rPr lang="en-US" dirty="0"/>
              <a:t>There are several common build tools available that can be integrated with TypeScript. </a:t>
            </a:r>
          </a:p>
          <a:p>
            <a:r>
              <a:rPr lang="en-US" dirty="0"/>
              <a:t>Some of the tools are: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b="1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9722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5019-BA14-43C0-8A36-63CBC0A7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Webpack Configuration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A236-44A0-4CCD-922C-EFF144AE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</a:t>
            </a:r>
          </a:p>
          <a:p>
            <a:r>
              <a:rPr lang="en-IN" dirty="0"/>
              <a:t>Extensions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Optimization</a:t>
            </a:r>
          </a:p>
          <a:p>
            <a:r>
              <a:rPr lang="en-IN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1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EC540-ECDC-DB58-6BE9-0BA37EAFB19C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4BEAEE-73DF-7E83-6939-EEEC823EBB5C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250A11-8B3D-F95B-9ABB-98B8797B5B29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4B194-D337-8C3C-6B45-3C1DA0244243}"/>
              </a:ext>
            </a:extLst>
          </p:cNvPr>
          <p:cNvSpPr/>
          <p:nvPr/>
        </p:nvSpPr>
        <p:spPr>
          <a:xfrm>
            <a:off x="9917084" y="2155767"/>
            <a:ext cx="20116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48817-2EF7-DED5-C31D-F8AB70584B43}"/>
              </a:ext>
            </a:extLst>
          </p:cNvPr>
          <p:cNvSpPr txBox="1"/>
          <p:nvPr/>
        </p:nvSpPr>
        <p:spPr>
          <a:xfrm>
            <a:off x="9373332" y="149588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ts</a:t>
            </a:r>
            <a:r>
              <a:rPr lang="en-IN" dirty="0"/>
              <a:t>-loader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601F36-5CD2-5F61-A4B8-7E71AA84500E}"/>
              </a:ext>
            </a:extLst>
          </p:cNvPr>
          <p:cNvCxnSpPr>
            <a:cxnSpLocks/>
          </p:cNvCxnSpPr>
          <p:nvPr/>
        </p:nvCxnSpPr>
        <p:spPr>
          <a:xfrm flipH="1">
            <a:off x="10893828" y="3070167"/>
            <a:ext cx="1" cy="10335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DD16CA-E6BB-F5B2-6F3D-EE96EF1B33A8}"/>
              </a:ext>
            </a:extLst>
          </p:cNvPr>
          <p:cNvSpPr txBox="1"/>
          <p:nvPr/>
        </p:nvSpPr>
        <p:spPr>
          <a:xfrm>
            <a:off x="9917084" y="3373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DCC47-003D-60F6-1A9F-7FD373E79B4A}"/>
              </a:ext>
            </a:extLst>
          </p:cNvPr>
          <p:cNvSpPr/>
          <p:nvPr/>
        </p:nvSpPr>
        <p:spPr>
          <a:xfrm>
            <a:off x="9939039" y="4103716"/>
            <a:ext cx="19897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CEFC444-1519-03DC-D4D2-EAA866F438C3}"/>
              </a:ext>
            </a:extLst>
          </p:cNvPr>
          <p:cNvCxnSpPr/>
          <p:nvPr/>
        </p:nvCxnSpPr>
        <p:spPr>
          <a:xfrm rot="5400000">
            <a:off x="9513704" y="4438784"/>
            <a:ext cx="850669" cy="200933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EEF53-7F00-A82E-6175-0B62954FE448}"/>
              </a:ext>
            </a:extLst>
          </p:cNvPr>
          <p:cNvSpPr/>
          <p:nvPr/>
        </p:nvSpPr>
        <p:spPr>
          <a:xfrm>
            <a:off x="7047383" y="5411585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F58FD-2BB0-7C1C-2247-F1CBE3EA98B0}"/>
              </a:ext>
            </a:extLst>
          </p:cNvPr>
          <p:cNvSpPr txBox="1"/>
          <p:nvPr/>
        </p:nvSpPr>
        <p:spPr>
          <a:xfrm>
            <a:off x="9939038" y="590440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F22B1-656D-8258-0252-BEB79F913831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19643-A5DD-6275-81A5-166698038CC2}"/>
              </a:ext>
            </a:extLst>
          </p:cNvPr>
          <p:cNvCxnSpPr/>
          <p:nvPr/>
        </p:nvCxnSpPr>
        <p:spPr>
          <a:xfrm flipH="1">
            <a:off x="6924833" y="115347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872A65-67A4-F8CC-60D6-645EEBD2F831}"/>
              </a:ext>
            </a:extLst>
          </p:cNvPr>
          <p:cNvSpPr/>
          <p:nvPr/>
        </p:nvSpPr>
        <p:spPr>
          <a:xfrm>
            <a:off x="3667972" y="540949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D221F-131D-7836-1A86-0F5FB5FE51DE}"/>
              </a:ext>
            </a:extLst>
          </p:cNvPr>
          <p:cNvCxnSpPr>
            <a:cxnSpLocks/>
          </p:cNvCxnSpPr>
          <p:nvPr/>
        </p:nvCxnSpPr>
        <p:spPr>
          <a:xfrm flipH="1" flipV="1">
            <a:off x="5554961" y="5866691"/>
            <a:ext cx="1492422" cy="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3D2DCE-89B6-CF9E-80F2-283B44B81D65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807064-7A4D-8563-F87A-69DE44D16511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AB0466-B755-6624-2379-D34651915E24}"/>
              </a:ext>
            </a:extLst>
          </p:cNvPr>
          <p:cNvCxnSpPr/>
          <p:nvPr/>
        </p:nvCxnSpPr>
        <p:spPr>
          <a:xfrm flipH="1">
            <a:off x="2618507" y="6084916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BF20F-3B75-03D7-6B21-2A948A6054E0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4BDD7-B22D-C82C-AD1A-38F96AC35271}"/>
              </a:ext>
            </a:extLst>
          </p:cNvPr>
          <p:cNvCxnSpPr>
            <a:cxnSpLocks/>
          </p:cNvCxnSpPr>
          <p:nvPr/>
        </p:nvCxnSpPr>
        <p:spPr>
          <a:xfrm>
            <a:off x="3017520" y="2028305"/>
            <a:ext cx="0" cy="467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8B9B41-0D92-630C-7246-8868D2049291}"/>
              </a:ext>
            </a:extLst>
          </p:cNvPr>
          <p:cNvSpPr txBox="1"/>
          <p:nvPr/>
        </p:nvSpPr>
        <p:spPr>
          <a:xfrm>
            <a:off x="6801919" y="2542184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09495-81D5-0B31-3486-BA1DD5BE42D8}"/>
              </a:ext>
            </a:extLst>
          </p:cNvPr>
          <p:cNvSpPr txBox="1"/>
          <p:nvPr/>
        </p:nvSpPr>
        <p:spPr>
          <a:xfrm>
            <a:off x="6596510" y="216622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85EC8-7FB7-9FB9-9149-C5B04F1DCA38}"/>
              </a:ext>
            </a:extLst>
          </p:cNvPr>
          <p:cNvCxnSpPr/>
          <p:nvPr/>
        </p:nvCxnSpPr>
        <p:spPr>
          <a:xfrm flipH="1">
            <a:off x="4677093" y="102893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2AC864-0712-F79B-4055-6F1713D5E698}"/>
              </a:ext>
            </a:extLst>
          </p:cNvPr>
          <p:cNvSpPr txBox="1"/>
          <p:nvPr/>
        </p:nvSpPr>
        <p:spPr>
          <a:xfrm>
            <a:off x="3819091" y="2470234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C6ECE-3C84-DCBA-E974-BF40C16CC7E4}"/>
              </a:ext>
            </a:extLst>
          </p:cNvPr>
          <p:cNvSpPr txBox="1"/>
          <p:nvPr/>
        </p:nvSpPr>
        <p:spPr>
          <a:xfrm>
            <a:off x="3735189" y="1763049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300AB-C65E-0E83-A39D-9080DA0A42DE}"/>
              </a:ext>
            </a:extLst>
          </p:cNvPr>
          <p:cNvSpPr txBox="1"/>
          <p:nvPr/>
        </p:nvSpPr>
        <p:spPr>
          <a:xfrm>
            <a:off x="257695" y="1255222"/>
            <a:ext cx="22299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TypeScript Config.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1F6E07-C942-F689-5392-BB33099AF484}"/>
              </a:ext>
            </a:extLst>
          </p:cNvPr>
          <p:cNvSpPr txBox="1"/>
          <p:nvPr/>
        </p:nvSpPr>
        <p:spPr>
          <a:xfrm>
            <a:off x="1553662" y="312671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CLIENT SIDE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39268-E880-CC77-2D08-237B16D16425}"/>
              </a:ext>
            </a:extLst>
          </p:cNvPr>
          <p:cNvSpPr txBox="1"/>
          <p:nvPr/>
        </p:nvSpPr>
        <p:spPr>
          <a:xfrm>
            <a:off x="9396645" y="6190580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Webpack-plugins</a:t>
            </a:r>
          </a:p>
        </p:txBody>
      </p:sp>
    </p:spTree>
    <p:extLst>
      <p:ext uri="{BB962C8B-B14F-4D97-AF65-F5344CB8AC3E}">
        <p14:creationId xmlns:p14="http://schemas.microsoft.com/office/powerpoint/2010/main" val="1918785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BE83E-422F-E7EA-CF0D-B114D3743ECF}"/>
              </a:ext>
            </a:extLst>
          </p:cNvPr>
          <p:cNvSpPr/>
          <p:nvPr/>
        </p:nvSpPr>
        <p:spPr>
          <a:xfrm>
            <a:off x="4771370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3E854C-1A5E-8FA7-8162-F5DD50B75E48}"/>
              </a:ext>
            </a:extLst>
          </p:cNvPr>
          <p:cNvSpPr/>
          <p:nvPr/>
        </p:nvSpPr>
        <p:spPr>
          <a:xfrm>
            <a:off x="4771370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4E889-65AD-0D77-9EAF-0B3C8713B07F}"/>
              </a:ext>
            </a:extLst>
          </p:cNvPr>
          <p:cNvSpPr/>
          <p:nvPr/>
        </p:nvSpPr>
        <p:spPr>
          <a:xfrm>
            <a:off x="4771370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96B72-B7AC-3F87-1BFC-8B870D811285}"/>
              </a:ext>
            </a:extLst>
          </p:cNvPr>
          <p:cNvSpPr/>
          <p:nvPr/>
        </p:nvSpPr>
        <p:spPr>
          <a:xfrm>
            <a:off x="4771370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EA1D08-135F-2212-62DF-703A5F3637B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43712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EE4326-D430-F774-C357-BD2F42CDD269}"/>
              </a:ext>
            </a:extLst>
          </p:cNvPr>
          <p:cNvSpPr txBox="1"/>
          <p:nvPr/>
        </p:nvSpPr>
        <p:spPr>
          <a:xfrm>
            <a:off x="5843712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729AA9-D37F-26C2-B634-64E84123A7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43712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5ED55F-9D2B-B5C9-92C3-8DB8B2327C42}"/>
              </a:ext>
            </a:extLst>
          </p:cNvPr>
          <p:cNvSpPr txBox="1"/>
          <p:nvPr/>
        </p:nvSpPr>
        <p:spPr>
          <a:xfrm>
            <a:off x="5843712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39ED11-9FCD-0E9C-AB64-82B3784DC5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43712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EDE3AC-41F1-4787-0C1B-D56FF64FE5E7}"/>
              </a:ext>
            </a:extLst>
          </p:cNvPr>
          <p:cNvSpPr txBox="1"/>
          <p:nvPr/>
        </p:nvSpPr>
        <p:spPr>
          <a:xfrm>
            <a:off x="5843712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04A0B-FE1D-E1C8-A7AB-C38FBAF7A26F}"/>
              </a:ext>
            </a:extLst>
          </p:cNvPr>
          <p:cNvSpPr/>
          <p:nvPr/>
        </p:nvSpPr>
        <p:spPr>
          <a:xfrm>
            <a:off x="4771370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3C046-9808-AEA5-BA47-2BC0E236638B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5843712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C4557-55BF-9851-B499-4874B5563A13}"/>
              </a:ext>
            </a:extLst>
          </p:cNvPr>
          <p:cNvSpPr txBox="1"/>
          <p:nvPr/>
        </p:nvSpPr>
        <p:spPr>
          <a:xfrm>
            <a:off x="5843712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F4A39F-C91F-9A03-F0EF-8F56DF29478B}"/>
              </a:ext>
            </a:extLst>
          </p:cNvPr>
          <p:cNvSpPr/>
          <p:nvPr/>
        </p:nvSpPr>
        <p:spPr>
          <a:xfrm>
            <a:off x="4373762" y="166667"/>
            <a:ext cx="3506213" cy="659336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8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3A1-6111-41BF-B432-766686A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run the webpack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FFB2-78BE-4AAE-8461-5C7A6F32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the zip file.</a:t>
            </a:r>
          </a:p>
          <a:p>
            <a:r>
              <a:rPr lang="en-US" dirty="0"/>
              <a:t>Open the extracted folder in Visual Studio Code</a:t>
            </a:r>
          </a:p>
          <a:p>
            <a:r>
              <a:rPr lang="en-US" dirty="0"/>
              <a:t>Open the terminal window on the folder path and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After the installation completes,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serve – To start the development server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build – To create the </a:t>
            </a:r>
            <a:r>
              <a:rPr lang="en-US" dirty="0" err="1"/>
              <a:t>dist</a:t>
            </a:r>
            <a:r>
              <a:rPr lang="en-US" dirty="0"/>
              <a:t> folder with production build</a:t>
            </a:r>
          </a:p>
        </p:txBody>
      </p:sp>
    </p:spTree>
    <p:extLst>
      <p:ext uri="{BB962C8B-B14F-4D97-AF65-F5344CB8AC3E}">
        <p14:creationId xmlns:p14="http://schemas.microsoft.com/office/powerpoint/2010/main" val="3963583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969-D520-CF94-0631-D98E9E6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495C-13B4-7025-22D6-8482CB3C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Configure typescript to be used with Node JS Application.</a:t>
            </a:r>
          </a:p>
          <a:p>
            <a:r>
              <a:rPr lang="en-IN" dirty="0"/>
              <a:t>Configure typescript to be used with React Application.</a:t>
            </a:r>
          </a:p>
          <a:p>
            <a:r>
              <a:rPr lang="en-IN" dirty="0"/>
              <a:t>Create a decorator to handle exceptions in your code.</a:t>
            </a:r>
          </a:p>
        </p:txBody>
      </p:sp>
    </p:spTree>
    <p:extLst>
      <p:ext uri="{BB962C8B-B14F-4D97-AF65-F5344CB8AC3E}">
        <p14:creationId xmlns:p14="http://schemas.microsoft.com/office/powerpoint/2010/main" val="3075248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D8CE02-C335-A048-1917-8DF37455E64D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D099C-486C-9AD1-751C-65E626F3411C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4340C-3E91-8BD7-1A13-025C6370C94F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C1A1C-A8AC-D910-981B-4E083AC97677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85ED-7E6F-CBE5-74C8-F7022DB40492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390ED-EB6F-9284-5CA8-1C16E3A6FFC2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41CFE-355F-7F7F-BA27-257DEA5ED009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4A7F8-4D16-9FEA-D593-1DDC978A475B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A6188-E919-15CE-5159-A363635BD440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BA86A9-90B5-59C3-0EEB-F1FAC3B8223C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25454-63C6-2300-8ABC-CADA468F2561}"/>
              </a:ext>
            </a:extLst>
          </p:cNvPr>
          <p:cNvSpPr/>
          <p:nvPr/>
        </p:nvSpPr>
        <p:spPr>
          <a:xfrm>
            <a:off x="905086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E1BAD-21D6-E76C-18A0-BCC20C11956E}"/>
              </a:ext>
            </a:extLst>
          </p:cNvPr>
          <p:cNvSpPr/>
          <p:nvPr/>
        </p:nvSpPr>
        <p:spPr>
          <a:xfrm>
            <a:off x="905086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32FED-AA4D-54AF-ACC7-42BAD0453546}"/>
              </a:ext>
            </a:extLst>
          </p:cNvPr>
          <p:cNvSpPr/>
          <p:nvPr/>
        </p:nvSpPr>
        <p:spPr>
          <a:xfrm>
            <a:off x="905086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61230-E7FB-1DBF-F9AA-D1999E5D7B48}"/>
              </a:ext>
            </a:extLst>
          </p:cNvPr>
          <p:cNvSpPr/>
          <p:nvPr/>
        </p:nvSpPr>
        <p:spPr>
          <a:xfrm>
            <a:off x="904240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987765-33C8-84D5-8FC6-448D0033E546}"/>
              </a:ext>
            </a:extLst>
          </p:cNvPr>
          <p:cNvSpPr/>
          <p:nvPr/>
        </p:nvSpPr>
        <p:spPr>
          <a:xfrm>
            <a:off x="9057216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04A768-4D4A-845C-2A5C-A16513A5DE82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25423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A9570-651B-51A9-2572-4DEE7338C84E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B3AB90-3C66-5020-7919-1A163EE66A49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AEC92-9DC7-6DA8-6A3C-6F1A01C4C11A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1056F-ECCA-C864-830F-FA10804BB085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0D2276-5F1E-2918-0C9F-3FB6ECA7EA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00F428-2955-212B-2421-3FE7559E53CD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D035D-4D05-A8A6-9625-2355BE7B93E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D2ACA-2415-FFC1-B43E-E5FE1EF79747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BAFE4B-321D-6491-E5B5-F6C6444BFA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DCBF08-9AC9-20AE-7EFF-47B61B3C3E25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AA005-7A4F-5843-8FE4-4702E641CCE5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F03A6-FCA4-0F6A-5714-C117B114442F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9B6ABE-46E0-CF32-A7D6-2020A3806BB9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03E04-6BA9-7414-486B-A54B8EB3345E}"/>
              </a:ext>
            </a:extLst>
          </p:cNvPr>
          <p:cNvSpPr/>
          <p:nvPr/>
        </p:nvSpPr>
        <p:spPr>
          <a:xfrm>
            <a:off x="7432929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338F6C-8633-F0DB-8297-223CC84E74BE}"/>
              </a:ext>
            </a:extLst>
          </p:cNvPr>
          <p:cNvSpPr/>
          <p:nvPr/>
        </p:nvSpPr>
        <p:spPr>
          <a:xfrm>
            <a:off x="7432929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944A70-AFBE-9F5B-D2ED-BF8FC0296251}"/>
              </a:ext>
            </a:extLst>
          </p:cNvPr>
          <p:cNvSpPr/>
          <p:nvPr/>
        </p:nvSpPr>
        <p:spPr>
          <a:xfrm>
            <a:off x="7432929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85AD28-10A5-25FF-F21E-95A4665AC8AD}"/>
              </a:ext>
            </a:extLst>
          </p:cNvPr>
          <p:cNvSpPr/>
          <p:nvPr/>
        </p:nvSpPr>
        <p:spPr>
          <a:xfrm>
            <a:off x="7432929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D44A9F-EAD4-EE1C-9AF7-440DE3BF63B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505271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DE00A-6BE0-4ADD-598E-DAC8F2341621}"/>
              </a:ext>
            </a:extLst>
          </p:cNvPr>
          <p:cNvSpPr txBox="1"/>
          <p:nvPr/>
        </p:nvSpPr>
        <p:spPr>
          <a:xfrm>
            <a:off x="8505271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6FF48-5E8B-B598-6F8D-0D9E2E6DD72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505271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8593D2-5E22-D2AB-54FE-3A103A0D4C51}"/>
              </a:ext>
            </a:extLst>
          </p:cNvPr>
          <p:cNvSpPr txBox="1"/>
          <p:nvPr/>
        </p:nvSpPr>
        <p:spPr>
          <a:xfrm>
            <a:off x="8505271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50D84E-1ECB-27AF-4959-3DF56F5DE20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505271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14B5DC-C52F-3BE2-250B-DF48CA27B758}"/>
              </a:ext>
            </a:extLst>
          </p:cNvPr>
          <p:cNvSpPr txBox="1"/>
          <p:nvPr/>
        </p:nvSpPr>
        <p:spPr>
          <a:xfrm>
            <a:off x="8505271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3A814-84EA-4531-3199-BC00E099685D}"/>
              </a:ext>
            </a:extLst>
          </p:cNvPr>
          <p:cNvSpPr/>
          <p:nvPr/>
        </p:nvSpPr>
        <p:spPr>
          <a:xfrm>
            <a:off x="7432929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32497-9746-6758-D095-4B61181D89C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505271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BBD26F-C4FC-AF86-FDF9-834DE29EFD7D}"/>
              </a:ext>
            </a:extLst>
          </p:cNvPr>
          <p:cNvSpPr txBox="1"/>
          <p:nvPr/>
        </p:nvSpPr>
        <p:spPr>
          <a:xfrm>
            <a:off x="8505271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4993EB-F85F-B568-3750-8F1DC8228F01}"/>
              </a:ext>
            </a:extLst>
          </p:cNvPr>
          <p:cNvSpPr/>
          <p:nvPr/>
        </p:nvSpPr>
        <p:spPr>
          <a:xfrm>
            <a:off x="7035321" y="166667"/>
            <a:ext cx="3506213" cy="38199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075DC4-F2CD-500C-7E71-6174B64A5203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256107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8C4-3290-3D2C-C5CA-47CA5FE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CA0-1793-4C22-9606-A23F8E5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r>
              <a:rPr lang="en-US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3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typescript@4.4.3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Configure </a:t>
            </a:r>
            <a:r>
              <a:rPr lang="en-US" dirty="0" err="1"/>
              <a:t>tsconfig.json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1_FirstDemo.ts file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9934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17960</TotalTime>
  <Words>3029</Words>
  <Application>Microsoft Office PowerPoint</Application>
  <PresentationFormat>Widescreen</PresentationFormat>
  <Paragraphs>407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PowerPoint Presentation</vt:lpstr>
      <vt:lpstr>Installation</vt:lpstr>
      <vt:lpstr>PowerPoint Presentation</vt:lpstr>
      <vt:lpstr>PowerPoint Presentation</vt:lpstr>
      <vt:lpstr>How to install?</vt:lpstr>
      <vt:lpstr>Local Installation – New Project</vt:lpstr>
      <vt:lpstr>Using the Shared Application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Type Guards &amp; Union Types</vt:lpstr>
      <vt:lpstr>Functions</vt:lpstr>
      <vt:lpstr>Function Parameters</vt:lpstr>
      <vt:lpstr>Rest Parameter (…args)</vt:lpstr>
      <vt:lpstr>Lambda Expression</vt:lpstr>
      <vt:lpstr>Lambda Example</vt:lpstr>
      <vt:lpstr>Shallow Copy</vt:lpstr>
      <vt:lpstr>Deep Copy</vt:lpstr>
      <vt:lpstr>Arrays</vt:lpstr>
      <vt:lpstr>Features of an Array</vt:lpstr>
      <vt:lpstr>Array</vt:lpstr>
      <vt:lpstr>Learn for Day 2</vt:lpstr>
      <vt:lpstr>Tuple</vt:lpstr>
      <vt:lpstr>Enum</vt:lpstr>
      <vt:lpstr>Enum</vt:lpstr>
      <vt:lpstr>TypeScript Interface</vt:lpstr>
      <vt:lpstr>TypeScript Class</vt:lpstr>
      <vt:lpstr>TypeScript Class</vt:lpstr>
      <vt:lpstr>Class Example</vt:lpstr>
      <vt:lpstr>Generics</vt:lpstr>
      <vt:lpstr>Generic Constraints</vt:lpstr>
      <vt:lpstr>Iterators</vt:lpstr>
      <vt:lpstr>Generators</vt:lpstr>
      <vt:lpstr>Uses of Generators</vt:lpstr>
      <vt:lpstr>Decorators</vt:lpstr>
      <vt:lpstr>Mixins</vt:lpstr>
      <vt:lpstr>Namespaces</vt:lpstr>
      <vt:lpstr>Modules</vt:lpstr>
      <vt:lpstr>Namespace vs Module</vt:lpstr>
      <vt:lpstr>Build Tools</vt:lpstr>
      <vt:lpstr>Webpack Configuration Steps</vt:lpstr>
      <vt:lpstr>PowerPoint Presentation</vt:lpstr>
      <vt:lpstr>PowerPoint Presentation</vt:lpstr>
      <vt:lpstr>Steps to run the webpack application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2022-06-10T11:29:53Z</dcterms:modified>
</cp:coreProperties>
</file>