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39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79D90-DED9-488C-8BB6-97CB7B5DE503}" v="48" dt="2022-05-08T11:38:41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D78C512-616B-473F-83C9-3C3D3BE0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94109" y="1553102"/>
            <a:ext cx="6620505" cy="434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247650" marR="508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0" dirty="0"/>
              <a:t>“Microsoft's</a:t>
            </a:r>
            <a:r>
              <a:rPr lang="en-US" sz="3200" spc="-290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-20" dirty="0"/>
              <a:t>may</a:t>
            </a:r>
            <a:r>
              <a:rPr lang="en-US" sz="3200" spc="-285" dirty="0"/>
              <a:t> </a:t>
            </a:r>
            <a:r>
              <a:rPr lang="en-US" sz="3200" dirty="0"/>
              <a:t>be</a:t>
            </a:r>
            <a:r>
              <a:rPr lang="en-US" sz="3200" spc="-285" dirty="0"/>
              <a:t> </a:t>
            </a:r>
            <a:r>
              <a:rPr lang="en-US" sz="3200" spc="25" dirty="0"/>
              <a:t>the</a:t>
            </a:r>
            <a:r>
              <a:rPr lang="en-US" sz="3200" spc="-285" dirty="0"/>
              <a:t> </a:t>
            </a:r>
            <a:r>
              <a:rPr lang="en-US" sz="3200" spc="15" dirty="0"/>
              <a:t>best</a:t>
            </a:r>
            <a:r>
              <a:rPr lang="en-US" sz="3200" spc="-285" dirty="0"/>
              <a:t> </a:t>
            </a:r>
            <a:r>
              <a:rPr lang="en-US" sz="3200" spc="35" dirty="0"/>
              <a:t>of</a:t>
            </a:r>
            <a:r>
              <a:rPr lang="en-US" sz="3200" spc="-285" dirty="0"/>
              <a:t> </a:t>
            </a:r>
            <a:r>
              <a:rPr lang="en-US" sz="3200" spc="25" dirty="0"/>
              <a:t>the </a:t>
            </a:r>
            <a:r>
              <a:rPr lang="en-US" sz="3200" spc="-735" dirty="0"/>
              <a:t> </a:t>
            </a:r>
            <a:r>
              <a:rPr lang="en-US" sz="3200" spc="-15" dirty="0"/>
              <a:t>many</a:t>
            </a:r>
            <a:r>
              <a:rPr lang="en-US" sz="3200" spc="-290" dirty="0"/>
              <a:t> </a:t>
            </a:r>
            <a:r>
              <a:rPr lang="en-US" sz="3200" spc="20" dirty="0"/>
              <a:t>JavaScript</a:t>
            </a:r>
            <a:r>
              <a:rPr lang="en-US" sz="3200" spc="-290" dirty="0"/>
              <a:t> </a:t>
            </a:r>
            <a:r>
              <a:rPr lang="en-US" sz="3200" spc="50" dirty="0"/>
              <a:t>front</a:t>
            </a:r>
            <a:r>
              <a:rPr lang="en-US" sz="3200" spc="-290" dirty="0"/>
              <a:t> </a:t>
            </a:r>
            <a:r>
              <a:rPr lang="en-US" sz="3200" spc="-50" dirty="0"/>
              <a:t>ends.</a:t>
            </a:r>
            <a:r>
              <a:rPr lang="en-US" sz="3200" spc="-290" dirty="0"/>
              <a:t> </a:t>
            </a:r>
            <a:r>
              <a:rPr lang="en-US" sz="3200" spc="-35" dirty="0"/>
              <a:t>It</a:t>
            </a:r>
            <a:r>
              <a:rPr lang="en-US" sz="3200" spc="-290" dirty="0"/>
              <a:t> </a:t>
            </a:r>
            <a:r>
              <a:rPr lang="en-US" sz="3200" spc="-25" dirty="0"/>
              <a:t>seems</a:t>
            </a:r>
            <a:r>
              <a:rPr lang="en-US" sz="3200" spc="-290" dirty="0"/>
              <a:t> </a:t>
            </a:r>
            <a:r>
              <a:rPr lang="en-US" sz="3200" spc="50" dirty="0"/>
              <a:t>to </a:t>
            </a:r>
            <a:r>
              <a:rPr lang="en-US" sz="3200" dirty="0"/>
              <a:t>generate</a:t>
            </a:r>
            <a:r>
              <a:rPr lang="en-US" sz="3200" spc="-290" dirty="0"/>
              <a:t> </a:t>
            </a:r>
            <a:r>
              <a:rPr lang="en-US" sz="3200" spc="25" dirty="0"/>
              <a:t>the</a:t>
            </a:r>
            <a:r>
              <a:rPr lang="en-US" sz="3200" spc="-290" dirty="0"/>
              <a:t> </a:t>
            </a:r>
            <a:r>
              <a:rPr lang="en-US" sz="3200" spc="10" dirty="0"/>
              <a:t>most</a:t>
            </a:r>
            <a:r>
              <a:rPr lang="en-US" sz="3200" spc="-290" dirty="0"/>
              <a:t> </a:t>
            </a:r>
            <a:r>
              <a:rPr lang="en-US" sz="3200" spc="40" dirty="0"/>
              <a:t>attractive</a:t>
            </a:r>
            <a:r>
              <a:rPr lang="en-US" sz="3200" spc="-290" dirty="0"/>
              <a:t> </a:t>
            </a:r>
            <a:r>
              <a:rPr lang="en-US" sz="3200" spc="-45" dirty="0"/>
              <a:t>code.”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10" dirty="0"/>
              <a:t>Douglas</a:t>
            </a:r>
            <a:r>
              <a:rPr lang="en-US" sz="3200" spc="-290" dirty="0"/>
              <a:t> </a:t>
            </a:r>
            <a:r>
              <a:rPr lang="en-US" sz="3200" spc="65" dirty="0"/>
              <a:t>Crockford</a:t>
            </a:r>
            <a:endParaRPr lang="en-US" sz="3200" dirty="0"/>
          </a:p>
          <a:p>
            <a:pPr marL="247650" marR="241300" indent="-228600">
              <a:lnSpc>
                <a:spcPct val="90000"/>
              </a:lnSpc>
              <a:spcBef>
                <a:spcPts val="2290"/>
              </a:spcBef>
              <a:buFont typeface="Arial" panose="020B0604020202020204" pitchFamily="34" charset="0"/>
              <a:buChar char="•"/>
            </a:pPr>
            <a:r>
              <a:rPr lang="en-US" sz="3200" spc="35" dirty="0"/>
              <a:t>“</a:t>
            </a:r>
            <a:r>
              <a:rPr lang="en-US" sz="3200" spc="35" dirty="0" err="1"/>
              <a:t>CoffeeScript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85" dirty="0"/>
              <a:t> </a:t>
            </a:r>
            <a:r>
              <a:rPr lang="en-US" sz="3200" spc="60" dirty="0"/>
              <a:t>to</a:t>
            </a:r>
            <a:r>
              <a:rPr lang="en-US" sz="3200" spc="-285" dirty="0"/>
              <a:t> </a:t>
            </a:r>
            <a:r>
              <a:rPr lang="en-US" sz="3200" spc="25" dirty="0"/>
              <a:t>Ruby</a:t>
            </a:r>
            <a:r>
              <a:rPr lang="en-US" sz="3200" spc="-285" dirty="0"/>
              <a:t> </a:t>
            </a:r>
            <a:r>
              <a:rPr lang="en-US" sz="3200" spc="-40" dirty="0"/>
              <a:t>as</a:t>
            </a:r>
            <a:r>
              <a:rPr lang="en-US" sz="3200" spc="-285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60" dirty="0"/>
              <a:t>to </a:t>
            </a:r>
            <a:r>
              <a:rPr lang="en-US" sz="3200" spc="-735" dirty="0"/>
              <a:t> </a:t>
            </a:r>
            <a:r>
              <a:rPr lang="en-US" sz="3200" spc="-75" dirty="0"/>
              <a:t>Java/C#/C++.”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20" dirty="0"/>
              <a:t>Luke</a:t>
            </a:r>
            <a:r>
              <a:rPr lang="en-US" sz="3200" spc="-290" dirty="0"/>
              <a:t> </a:t>
            </a:r>
            <a:r>
              <a:rPr lang="en-US" sz="3200" spc="35" dirty="0"/>
              <a:t>Hoban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17041</TotalTime>
  <Words>173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PowerPoint Presentation</vt:lpstr>
      <vt:lpstr>Installation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2022-06-09T03:23:47Z</dcterms:modified>
</cp:coreProperties>
</file>