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AD670-5F82-4852-9A89-D255E5AB6740}" v="22" dt="2024-07-27T13:20:4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Walia" userId="df19b511-a72e-407d-b0dc-87d1f12a088b" providerId="ADAL" clId="{EAEAD670-5F82-4852-9A89-D255E5AB6740}"/>
    <pc:docChg chg="undo redo custSel addSld modSld">
      <pc:chgData name="Manish Walia" userId="df19b511-a72e-407d-b0dc-87d1f12a088b" providerId="ADAL" clId="{EAEAD670-5F82-4852-9A89-D255E5AB6740}" dt="2024-07-27T13:22:34.012" v="983" actId="26606"/>
      <pc:docMkLst>
        <pc:docMk/>
      </pc:docMkLst>
      <pc:sldChg chg="addSp delSp delDesignElem">
        <pc:chgData name="Manish Walia" userId="df19b511-a72e-407d-b0dc-87d1f12a088b" providerId="ADAL" clId="{EAEAD670-5F82-4852-9A89-D255E5AB6740}" dt="2024-07-27T12:34:04.134" v="433"/>
        <pc:sldMkLst>
          <pc:docMk/>
          <pc:sldMk cId="81799040" sldId="257"/>
        </pc:sldMkLst>
        <pc:spChg chg="add del">
          <ac:chgData name="Manish Walia" userId="df19b511-a72e-407d-b0dc-87d1f12a088b" providerId="ADAL" clId="{EAEAD670-5F82-4852-9A89-D255E5AB6740}" dt="2024-07-27T12:34:04.134" v="433"/>
          <ac:spMkLst>
            <pc:docMk/>
            <pc:sldMk cId="81799040" sldId="257"/>
            <ac:spMk id="15" creationId="{71B2258F-86CA-4D4D-8270-BC05FCDEBFB3}"/>
          </ac:spMkLst>
        </pc:spChg>
      </pc:sldChg>
      <pc:sldChg chg="modSp mod">
        <pc:chgData name="Manish Walia" userId="df19b511-a72e-407d-b0dc-87d1f12a088b" providerId="ADAL" clId="{EAEAD670-5F82-4852-9A89-D255E5AB6740}" dt="2024-07-27T12:34:04.134" v="433"/>
        <pc:sldMkLst>
          <pc:docMk/>
          <pc:sldMk cId="4043738250" sldId="258"/>
        </pc:sldMkLst>
        <pc:spChg chg="mod">
          <ac:chgData name="Manish Walia" userId="df19b511-a72e-407d-b0dc-87d1f12a088b" providerId="ADAL" clId="{EAEAD670-5F82-4852-9A89-D255E5AB6740}" dt="2024-07-27T12:34:04.134" v="433"/>
          <ac:spMkLst>
            <pc:docMk/>
            <pc:sldMk cId="4043738250" sldId="258"/>
            <ac:spMk id="3" creationId="{EB84E169-CF17-725A-522E-E815E518FF76}"/>
          </ac:spMkLst>
        </pc:spChg>
      </pc:sldChg>
      <pc:sldChg chg="addSp delSp modSp mod delDesignElem">
        <pc:chgData name="Manish Walia" userId="df19b511-a72e-407d-b0dc-87d1f12a088b" providerId="ADAL" clId="{EAEAD670-5F82-4852-9A89-D255E5AB6740}" dt="2024-07-27T12:34:04.134" v="433"/>
        <pc:sldMkLst>
          <pc:docMk/>
          <pc:sldMk cId="3832846744" sldId="259"/>
        </pc:sldMkLst>
        <pc:spChg chg="mod">
          <ac:chgData name="Manish Walia" userId="df19b511-a72e-407d-b0dc-87d1f12a088b" providerId="ADAL" clId="{EAEAD670-5F82-4852-9A89-D255E5AB6740}" dt="2024-07-27T12:34:04.134" v="433"/>
          <ac:spMkLst>
            <pc:docMk/>
            <pc:sldMk cId="3832846744" sldId="259"/>
            <ac:spMk id="3" creationId="{EB84E169-CF17-725A-522E-E815E518FF76}"/>
          </ac:spMkLst>
        </pc:spChg>
        <pc:spChg chg="add del">
          <ac:chgData name="Manish Walia" userId="df19b511-a72e-407d-b0dc-87d1f12a088b" providerId="ADAL" clId="{EAEAD670-5F82-4852-9A89-D255E5AB6740}" dt="2024-07-27T12:34:04.134" v="433"/>
          <ac:spMkLst>
            <pc:docMk/>
            <pc:sldMk cId="3832846744" sldId="259"/>
            <ac:spMk id="32" creationId="{2172A0AC-3DCE-4672-BCAF-28FEF91F6020}"/>
          </ac:spMkLst>
        </pc:spChg>
        <pc:spChg chg="add del">
          <ac:chgData name="Manish Walia" userId="df19b511-a72e-407d-b0dc-87d1f12a088b" providerId="ADAL" clId="{EAEAD670-5F82-4852-9A89-D255E5AB6740}" dt="2024-07-27T12:34:04.134" v="433"/>
          <ac:spMkLst>
            <pc:docMk/>
            <pc:sldMk cId="3832846744" sldId="259"/>
            <ac:spMk id="34" creationId="{AE6F1C77-EDC9-4C5F-8C1C-62DD46BDA3C3}"/>
          </ac:spMkLst>
        </pc:spChg>
      </pc:sldChg>
      <pc:sldChg chg="addSp delSp modSp mod delDesignElem">
        <pc:chgData name="Manish Walia" userId="df19b511-a72e-407d-b0dc-87d1f12a088b" providerId="ADAL" clId="{EAEAD670-5F82-4852-9A89-D255E5AB6740}" dt="2024-07-27T12:34:04.134" v="433"/>
        <pc:sldMkLst>
          <pc:docMk/>
          <pc:sldMk cId="3590461443" sldId="260"/>
        </pc:sldMkLst>
        <pc:spChg chg="mod">
          <ac:chgData name="Manish Walia" userId="df19b511-a72e-407d-b0dc-87d1f12a088b" providerId="ADAL" clId="{EAEAD670-5F82-4852-9A89-D255E5AB6740}" dt="2024-07-27T12:34:04.134" v="433"/>
          <ac:spMkLst>
            <pc:docMk/>
            <pc:sldMk cId="3590461443" sldId="260"/>
            <ac:spMk id="2" creationId="{B65B917F-173D-A2C4-DDD9-51ABA7708203}"/>
          </ac:spMkLst>
        </pc:spChg>
        <pc:spChg chg="mod">
          <ac:chgData name="Manish Walia" userId="df19b511-a72e-407d-b0dc-87d1f12a088b" providerId="ADAL" clId="{EAEAD670-5F82-4852-9A89-D255E5AB6740}" dt="2024-07-27T12:34:04.134" v="433"/>
          <ac:spMkLst>
            <pc:docMk/>
            <pc:sldMk cId="3590461443" sldId="260"/>
            <ac:spMk id="3" creationId="{E4E90A7C-1D29-35A4-1EF1-3EFD180F01D6}"/>
          </ac:spMkLst>
        </pc:spChg>
        <pc:spChg chg="add del">
          <ac:chgData name="Manish Walia" userId="df19b511-a72e-407d-b0dc-87d1f12a088b" providerId="ADAL" clId="{EAEAD670-5F82-4852-9A89-D255E5AB6740}" dt="2024-07-27T12:34:04.134" v="433"/>
          <ac:spMkLst>
            <pc:docMk/>
            <pc:sldMk cId="3590461443" sldId="260"/>
            <ac:spMk id="23" creationId="{114C78B5-EC6B-4A39-8860-705100867457}"/>
          </ac:spMkLst>
        </pc:spChg>
        <pc:grpChg chg="add del">
          <ac:chgData name="Manish Walia" userId="df19b511-a72e-407d-b0dc-87d1f12a088b" providerId="ADAL" clId="{EAEAD670-5F82-4852-9A89-D255E5AB6740}" dt="2024-07-27T12:34:04.134" v="433"/>
          <ac:grpSpMkLst>
            <pc:docMk/>
            <pc:sldMk cId="3590461443" sldId="260"/>
            <ac:grpSpMk id="25" creationId="{A50943B0-FDF7-4C2C-B784-9208C945A8C3}"/>
          </ac:grpSpMkLst>
        </pc:grpChg>
      </pc:sldChg>
      <pc:sldChg chg="addSp modSp mod setBg setClrOvrMap">
        <pc:chgData name="Manish Walia" userId="df19b511-a72e-407d-b0dc-87d1f12a088b" providerId="ADAL" clId="{EAEAD670-5F82-4852-9A89-D255E5AB6740}" dt="2024-07-27T13:22:34.012" v="983" actId="26606"/>
        <pc:sldMkLst>
          <pc:docMk/>
          <pc:sldMk cId="3381069556" sldId="261"/>
        </pc:sldMkLst>
        <pc:spChg chg="mod">
          <ac:chgData name="Manish Walia" userId="df19b511-a72e-407d-b0dc-87d1f12a088b" providerId="ADAL" clId="{EAEAD670-5F82-4852-9A89-D255E5AB6740}" dt="2024-07-27T13:22:34.012" v="983" actId="26606"/>
          <ac:spMkLst>
            <pc:docMk/>
            <pc:sldMk cId="3381069556" sldId="261"/>
            <ac:spMk id="2" creationId="{8F3BE19E-F92F-EA3C-72EF-D8162AABEF53}"/>
          </ac:spMkLst>
        </pc:spChg>
        <pc:spChg chg="mod">
          <ac:chgData name="Manish Walia" userId="df19b511-a72e-407d-b0dc-87d1f12a088b" providerId="ADAL" clId="{EAEAD670-5F82-4852-9A89-D255E5AB6740}" dt="2024-07-27T13:22:34.012" v="983" actId="26606"/>
          <ac:spMkLst>
            <pc:docMk/>
            <pc:sldMk cId="3381069556" sldId="261"/>
            <ac:spMk id="3" creationId="{830A58A9-E156-64B8-D454-B657BDAFCD26}"/>
          </ac:spMkLst>
        </pc:spChg>
        <pc:spChg chg="mod">
          <ac:chgData name="Manish Walia" userId="df19b511-a72e-407d-b0dc-87d1f12a088b" providerId="ADAL" clId="{EAEAD670-5F82-4852-9A89-D255E5AB6740}" dt="2024-07-27T13:22:34.012" v="983" actId="26606"/>
          <ac:spMkLst>
            <pc:docMk/>
            <pc:sldMk cId="3381069556" sldId="261"/>
            <ac:spMk id="5" creationId="{261F4040-A818-EAB4-F63A-C1E855AE75AD}"/>
          </ac:spMkLst>
        </pc:spChg>
        <pc:spChg chg="add">
          <ac:chgData name="Manish Walia" userId="df19b511-a72e-407d-b0dc-87d1f12a088b" providerId="ADAL" clId="{EAEAD670-5F82-4852-9A89-D255E5AB6740}" dt="2024-07-27T13:22:34.012" v="983" actId="26606"/>
          <ac:spMkLst>
            <pc:docMk/>
            <pc:sldMk cId="3381069556" sldId="261"/>
            <ac:spMk id="10" creationId="{19C052EA-05E2-403D-965E-52D1BFFA24DF}"/>
          </ac:spMkLst>
        </pc:spChg>
        <pc:spChg chg="add">
          <ac:chgData name="Manish Walia" userId="df19b511-a72e-407d-b0dc-87d1f12a088b" providerId="ADAL" clId="{EAEAD670-5F82-4852-9A89-D255E5AB6740}" dt="2024-07-27T13:22:34.012" v="983" actId="26606"/>
          <ac:spMkLst>
            <pc:docMk/>
            <pc:sldMk cId="3381069556" sldId="261"/>
            <ac:spMk id="12" creationId="{4C1936B8-2FFB-4F78-8388-B8C282B8A5BC}"/>
          </ac:spMkLst>
        </pc:spChg>
      </pc:sldChg>
      <pc:sldChg chg="addSp delSp modSp mod setBg">
        <pc:chgData name="Manish Walia" userId="df19b511-a72e-407d-b0dc-87d1f12a088b" providerId="ADAL" clId="{EAEAD670-5F82-4852-9A89-D255E5AB6740}" dt="2024-07-27T13:22:14.792" v="982" actId="1076"/>
        <pc:sldMkLst>
          <pc:docMk/>
          <pc:sldMk cId="2543563480" sldId="262"/>
        </pc:sldMkLst>
        <pc:spChg chg="mod">
          <ac:chgData name="Manish Walia" userId="df19b511-a72e-407d-b0dc-87d1f12a088b" providerId="ADAL" clId="{EAEAD670-5F82-4852-9A89-D255E5AB6740}" dt="2024-07-27T13:22:14.792" v="982" actId="1076"/>
          <ac:spMkLst>
            <pc:docMk/>
            <pc:sldMk cId="2543563480" sldId="262"/>
            <ac:spMk id="2" creationId="{40E388C9-BFB9-51D4-D08D-2E68344CE3AD}"/>
          </ac:spMkLst>
        </pc:spChg>
        <pc:spChg chg="add del mod">
          <ac:chgData name="Manish Walia" userId="df19b511-a72e-407d-b0dc-87d1f12a088b" providerId="ADAL" clId="{EAEAD670-5F82-4852-9A89-D255E5AB6740}" dt="2024-07-27T13:15:44.691" v="684" actId="26606"/>
          <ac:spMkLst>
            <pc:docMk/>
            <pc:sldMk cId="2543563480" sldId="262"/>
            <ac:spMk id="4" creationId="{15B07D4D-ABB6-2C6E-50B7-15D0B42525A8}"/>
          </ac:spMkLst>
        </pc:spChg>
        <pc:spChg chg="add del">
          <ac:chgData name="Manish Walia" userId="df19b511-a72e-407d-b0dc-87d1f12a088b" providerId="ADAL" clId="{EAEAD670-5F82-4852-9A89-D255E5AB6740}" dt="2024-07-27T13:15:40.209" v="683" actId="26606"/>
          <ac:spMkLst>
            <pc:docMk/>
            <pc:sldMk cId="2543563480" sldId="262"/>
            <ac:spMk id="7" creationId="{0671A8AE-40A1-4631-A6B8-581AFF065482}"/>
          </ac:spMkLst>
        </pc:spChg>
        <pc:spChg chg="add del">
          <ac:chgData name="Manish Walia" userId="df19b511-a72e-407d-b0dc-87d1f12a088b" providerId="ADAL" clId="{EAEAD670-5F82-4852-9A89-D255E5AB6740}" dt="2024-07-27T13:15:40.209" v="683" actId="26606"/>
          <ac:spMkLst>
            <pc:docMk/>
            <pc:sldMk cId="2543563480" sldId="262"/>
            <ac:spMk id="9" creationId="{AB58EF07-17C2-48CF-ABB0-EEF1F17CB8F0}"/>
          </ac:spMkLst>
        </pc:spChg>
        <pc:spChg chg="add del">
          <ac:chgData name="Manish Walia" userId="df19b511-a72e-407d-b0dc-87d1f12a088b" providerId="ADAL" clId="{EAEAD670-5F82-4852-9A89-D255E5AB6740}" dt="2024-07-27T13:14:15.078" v="665" actId="26606"/>
          <ac:spMkLst>
            <pc:docMk/>
            <pc:sldMk cId="2543563480" sldId="262"/>
            <ac:spMk id="10" creationId="{C1DD1A8A-57D5-4A81-AD04-532B043C5611}"/>
          </ac:spMkLst>
        </pc:spChg>
        <pc:spChg chg="add">
          <ac:chgData name="Manish Walia" userId="df19b511-a72e-407d-b0dc-87d1f12a088b" providerId="ADAL" clId="{EAEAD670-5F82-4852-9A89-D255E5AB6740}" dt="2024-07-27T13:15:44.691" v="684" actId="26606"/>
          <ac:spMkLst>
            <pc:docMk/>
            <pc:sldMk cId="2543563480" sldId="262"/>
            <ac:spMk id="11" creationId="{C1DD1A8A-57D5-4A81-AD04-532B043C5611}"/>
          </ac:spMkLst>
        </pc:spChg>
        <pc:spChg chg="add del">
          <ac:chgData name="Manish Walia" userId="df19b511-a72e-407d-b0dc-87d1f12a088b" providerId="ADAL" clId="{EAEAD670-5F82-4852-9A89-D255E5AB6740}" dt="2024-07-27T13:14:15.078" v="665" actId="26606"/>
          <ac:spMkLst>
            <pc:docMk/>
            <pc:sldMk cId="2543563480" sldId="262"/>
            <ac:spMk id="12" creationId="{007891EC-4501-44ED-A8C8-B11B6DB767AB}"/>
          </ac:spMkLst>
        </pc:spChg>
        <pc:spChg chg="add del">
          <ac:chgData name="Manish Walia" userId="df19b511-a72e-407d-b0dc-87d1f12a088b" providerId="ADAL" clId="{EAEAD670-5F82-4852-9A89-D255E5AB6740}" dt="2024-07-27T13:15:40.209" v="683" actId="26606"/>
          <ac:spMkLst>
            <pc:docMk/>
            <pc:sldMk cId="2543563480" sldId="262"/>
            <ac:spMk id="14" creationId="{AF2F604E-43BE-4DC3-B983-E071523364F8}"/>
          </ac:spMkLst>
        </pc:spChg>
        <pc:spChg chg="add">
          <ac:chgData name="Manish Walia" userId="df19b511-a72e-407d-b0dc-87d1f12a088b" providerId="ADAL" clId="{EAEAD670-5F82-4852-9A89-D255E5AB6740}" dt="2024-07-27T13:15:44.691" v="684" actId="26606"/>
          <ac:spMkLst>
            <pc:docMk/>
            <pc:sldMk cId="2543563480" sldId="262"/>
            <ac:spMk id="15" creationId="{007891EC-4501-44ED-A8C8-B11B6DB767AB}"/>
          </ac:spMkLst>
        </pc:spChg>
        <pc:spChg chg="add del">
          <ac:chgData name="Manish Walia" userId="df19b511-a72e-407d-b0dc-87d1f12a088b" providerId="ADAL" clId="{EAEAD670-5F82-4852-9A89-D255E5AB6740}" dt="2024-07-27T13:15:40.209" v="683" actId="26606"/>
          <ac:spMkLst>
            <pc:docMk/>
            <pc:sldMk cId="2543563480" sldId="262"/>
            <ac:spMk id="16" creationId="{08C9B587-E65E-4B52-B37C-ABEBB6E87928}"/>
          </ac:spMkLst>
        </pc:spChg>
        <pc:graphicFrameChg chg="add del mod modGraphic">
          <ac:chgData name="Manish Walia" userId="df19b511-a72e-407d-b0dc-87d1f12a088b" providerId="ADAL" clId="{EAEAD670-5F82-4852-9A89-D255E5AB6740}" dt="2024-07-27T13:16:34.547" v="696" actId="478"/>
          <ac:graphicFrameMkLst>
            <pc:docMk/>
            <pc:sldMk cId="2543563480" sldId="262"/>
            <ac:graphicFrameMk id="5" creationId="{420FD9C3-0E4F-12D8-EA58-A0FEDE17271A}"/>
          </ac:graphicFrameMkLst>
        </pc:graphicFrameChg>
        <pc:graphicFrameChg chg="add mod modGraphic">
          <ac:chgData name="Manish Walia" userId="df19b511-a72e-407d-b0dc-87d1f12a088b" providerId="ADAL" clId="{EAEAD670-5F82-4852-9A89-D255E5AB6740}" dt="2024-07-27T13:21:54.670" v="979" actId="12385"/>
          <ac:graphicFrameMkLst>
            <pc:docMk/>
            <pc:sldMk cId="2543563480" sldId="262"/>
            <ac:graphicFrameMk id="17" creationId="{FF192574-7B4D-9D07-1846-EB4E2C0ECB26}"/>
          </ac:graphicFrameMkLst>
        </pc:graphicFrameChg>
        <pc:picChg chg="add del">
          <ac:chgData name="Manish Walia" userId="df19b511-a72e-407d-b0dc-87d1f12a088b" providerId="ADAL" clId="{EAEAD670-5F82-4852-9A89-D255E5AB6740}" dt="2024-07-27T13:14:15.078" v="665" actId="26606"/>
          <ac:picMkLst>
            <pc:docMk/>
            <pc:sldMk cId="2543563480" sldId="262"/>
            <ac:picMk id="6" creationId="{79409AE9-5427-3FB6-4993-E7C3F5B5C52D}"/>
          </ac:picMkLst>
        </pc:picChg>
        <pc:picChg chg="add del mod">
          <ac:chgData name="Manish Walia" userId="df19b511-a72e-407d-b0dc-87d1f12a088b" providerId="ADAL" clId="{EAEAD670-5F82-4852-9A89-D255E5AB6740}" dt="2024-07-27T13:15:40.209" v="683" actId="26606"/>
          <ac:picMkLst>
            <pc:docMk/>
            <pc:sldMk cId="2543563480" sldId="262"/>
            <ac:picMk id="8" creationId="{B604FA82-CDCE-2448-6E21-08755E0C57A9}"/>
          </ac:picMkLst>
        </pc:picChg>
        <pc:picChg chg="add mod">
          <ac:chgData name="Manish Walia" userId="df19b511-a72e-407d-b0dc-87d1f12a088b" providerId="ADAL" clId="{EAEAD670-5F82-4852-9A89-D255E5AB6740}" dt="2024-07-27T13:22:07.590" v="981" actId="1076"/>
          <ac:picMkLst>
            <pc:docMk/>
            <pc:sldMk cId="2543563480" sldId="262"/>
            <ac:picMk id="13" creationId="{FD5D6918-79EF-609D-9353-FCEA848FE35D}"/>
          </ac:picMkLst>
        </pc:picChg>
      </pc:sldChg>
      <pc:sldChg chg="addSp delSp modSp mod setBg setClrOvrMap delDesignElem">
        <pc:chgData name="Manish Walia" userId="df19b511-a72e-407d-b0dc-87d1f12a088b" providerId="ADAL" clId="{EAEAD670-5F82-4852-9A89-D255E5AB6740}" dt="2024-07-27T12:55:58.441" v="462" actId="26606"/>
        <pc:sldMkLst>
          <pc:docMk/>
          <pc:sldMk cId="100440457" sldId="263"/>
        </pc:sldMkLst>
        <pc:spChg chg="mod ord">
          <ac:chgData name="Manish Walia" userId="df19b511-a72e-407d-b0dc-87d1f12a088b" providerId="ADAL" clId="{EAEAD670-5F82-4852-9A89-D255E5AB6740}" dt="2024-07-27T12:55:58.441" v="462" actId="26606"/>
          <ac:spMkLst>
            <pc:docMk/>
            <pc:sldMk cId="100440457" sldId="263"/>
            <ac:spMk id="2" creationId="{CAF9ED67-88A3-BB97-0E40-0EC0EF4A4732}"/>
          </ac:spMkLst>
        </pc:spChg>
        <pc:spChg chg="add del">
          <ac:chgData name="Manish Walia" userId="df19b511-a72e-407d-b0dc-87d1f12a088b" providerId="ADAL" clId="{EAEAD670-5F82-4852-9A89-D255E5AB6740}" dt="2024-07-27T12:11:11.943" v="18" actId="22"/>
          <ac:spMkLst>
            <pc:docMk/>
            <pc:sldMk cId="100440457" sldId="263"/>
            <ac:spMk id="3" creationId="{7B1F2927-8DB0-60C5-9C3F-9CFF71872B82}"/>
          </ac:spMkLst>
        </pc:spChg>
        <pc:spChg chg="add del mod ord">
          <ac:chgData name="Manish Walia" userId="df19b511-a72e-407d-b0dc-87d1f12a088b" providerId="ADAL" clId="{EAEAD670-5F82-4852-9A89-D255E5AB6740}" dt="2024-07-27T12:55:58.441" v="462" actId="26606"/>
          <ac:spMkLst>
            <pc:docMk/>
            <pc:sldMk cId="100440457" sldId="263"/>
            <ac:spMk id="15" creationId="{A18F87EE-7308-355C-2233-46B2108AD536}"/>
          </ac:spMkLst>
        </pc:spChg>
        <pc:spChg chg="add del">
          <ac:chgData name="Manish Walia" userId="df19b511-a72e-407d-b0dc-87d1f12a088b" providerId="ADAL" clId="{EAEAD670-5F82-4852-9A89-D255E5AB6740}" dt="2024-07-27T12:55:58.441" v="462" actId="26606"/>
          <ac:spMkLst>
            <pc:docMk/>
            <pc:sldMk cId="100440457" sldId="263"/>
            <ac:spMk id="20" creationId="{04F99093-FB6D-43E0-AA45-FA744653E0F0}"/>
          </ac:spMkLst>
        </pc:spChg>
        <pc:spChg chg="add del">
          <ac:chgData name="Manish Walia" userId="df19b511-a72e-407d-b0dc-87d1f12a088b" providerId="ADAL" clId="{EAEAD670-5F82-4852-9A89-D255E5AB6740}" dt="2024-07-27T12:55:58.441" v="462" actId="26606"/>
          <ac:spMkLst>
            <pc:docMk/>
            <pc:sldMk cId="100440457" sldId="263"/>
            <ac:spMk id="22" creationId="{CE8B83EF-4FB2-4C16-B94A-73A8FBCD1EF9}"/>
          </ac:spMkLst>
        </pc:spChg>
        <pc:spChg chg="add">
          <ac:chgData name="Manish Walia" userId="df19b511-a72e-407d-b0dc-87d1f12a088b" providerId="ADAL" clId="{EAEAD670-5F82-4852-9A89-D255E5AB6740}" dt="2024-07-27T12:55:58.441" v="462" actId="26606"/>
          <ac:spMkLst>
            <pc:docMk/>
            <pc:sldMk cId="100440457" sldId="263"/>
            <ac:spMk id="33" creationId="{5CB593EA-2F98-479F-B4C4-F366571FA64D}"/>
          </ac:spMkLst>
        </pc:spChg>
        <pc:spChg chg="add">
          <ac:chgData name="Manish Walia" userId="df19b511-a72e-407d-b0dc-87d1f12a088b" providerId="ADAL" clId="{EAEAD670-5F82-4852-9A89-D255E5AB6740}" dt="2024-07-27T12:55:58.441" v="462" actId="26606"/>
          <ac:spMkLst>
            <pc:docMk/>
            <pc:sldMk cId="100440457" sldId="263"/>
            <ac:spMk id="35" creationId="{39BEB6D0-9E4E-4221-93D1-74ABECEE9EFC}"/>
          </ac:spMkLst>
        </pc:spChg>
        <pc:grpChg chg="add del">
          <ac:chgData name="Manish Walia" userId="df19b511-a72e-407d-b0dc-87d1f12a088b" providerId="ADAL" clId="{EAEAD670-5F82-4852-9A89-D255E5AB6740}" dt="2024-07-27T12:55:58.441" v="462" actId="26606"/>
          <ac:grpSpMkLst>
            <pc:docMk/>
            <pc:sldMk cId="100440457" sldId="263"/>
            <ac:grpSpMk id="24" creationId="{65CE4779-ABAB-448C-B806-A60E8F835DF8}"/>
          </ac:grpSpMkLst>
        </pc:grpChg>
        <pc:graphicFrameChg chg="add del modGraphic">
          <ac:chgData name="Manish Walia" userId="df19b511-a72e-407d-b0dc-87d1f12a088b" providerId="ADAL" clId="{EAEAD670-5F82-4852-9A89-D255E5AB6740}" dt="2024-07-27T12:10:34.499" v="17"/>
          <ac:graphicFrameMkLst>
            <pc:docMk/>
            <pc:sldMk cId="100440457" sldId="263"/>
            <ac:graphicFrameMk id="6" creationId="{A21DD031-1CA6-B3CC-E2AF-F70A3D2E0AC2}"/>
          </ac:graphicFrameMkLst>
        </pc:graphicFrameChg>
        <pc:picChg chg="add mod ord">
          <ac:chgData name="Manish Walia" userId="df19b511-a72e-407d-b0dc-87d1f12a088b" providerId="ADAL" clId="{EAEAD670-5F82-4852-9A89-D255E5AB6740}" dt="2024-07-27T12:55:58.441" v="462" actId="26606"/>
          <ac:picMkLst>
            <pc:docMk/>
            <pc:sldMk cId="100440457" sldId="263"/>
            <ac:picMk id="8" creationId="{D6A3C0B0-84A7-E27C-74FE-11439C343B81}"/>
          </ac:picMkLst>
        </pc:picChg>
        <pc:picChg chg="add mod ord">
          <ac:chgData name="Manish Walia" userId="df19b511-a72e-407d-b0dc-87d1f12a088b" providerId="ADAL" clId="{EAEAD670-5F82-4852-9A89-D255E5AB6740}" dt="2024-07-27T12:55:58.441" v="462" actId="26606"/>
          <ac:picMkLst>
            <pc:docMk/>
            <pc:sldMk cId="100440457" sldId="263"/>
            <ac:picMk id="10" creationId="{11352A0B-C8F3-C1D1-06EB-03566D3B2E90}"/>
          </ac:picMkLst>
        </pc:picChg>
        <pc:picChg chg="add mod">
          <ac:chgData name="Manish Walia" userId="df19b511-a72e-407d-b0dc-87d1f12a088b" providerId="ADAL" clId="{EAEAD670-5F82-4852-9A89-D255E5AB6740}" dt="2024-07-27T12:55:58.441" v="462" actId="26606"/>
          <ac:picMkLst>
            <pc:docMk/>
            <pc:sldMk cId="100440457" sldId="263"/>
            <ac:picMk id="12" creationId="{96B08A8E-EC5D-83FE-4FAC-E0D189814F84}"/>
          </ac:picMkLst>
        </pc:picChg>
        <pc:picChg chg="add mod ord">
          <ac:chgData name="Manish Walia" userId="df19b511-a72e-407d-b0dc-87d1f12a088b" providerId="ADAL" clId="{EAEAD670-5F82-4852-9A89-D255E5AB6740}" dt="2024-07-27T12:55:58.441" v="462" actId="26606"/>
          <ac:picMkLst>
            <pc:docMk/>
            <pc:sldMk cId="100440457" sldId="263"/>
            <ac:picMk id="14" creationId="{BBE3F980-BC3E-9642-64DA-3894C668FB04}"/>
          </ac:picMkLst>
        </pc:picChg>
        <pc:picChg chg="add del mod">
          <ac:chgData name="Manish Walia" userId="df19b511-a72e-407d-b0dc-87d1f12a088b" providerId="ADAL" clId="{EAEAD670-5F82-4852-9A89-D255E5AB6740}" dt="2024-07-27T12:54:33.634" v="439" actId="478"/>
          <ac:picMkLst>
            <pc:docMk/>
            <pc:sldMk cId="100440457" sldId="263"/>
            <ac:picMk id="17" creationId="{FFD5140D-1804-EBC8-2FB3-60438D68DC11}"/>
          </ac:picMkLst>
        </pc:picChg>
        <pc:picChg chg="add mod">
          <ac:chgData name="Manish Walia" userId="df19b511-a72e-407d-b0dc-87d1f12a088b" providerId="ADAL" clId="{EAEAD670-5F82-4852-9A89-D255E5AB6740}" dt="2024-07-27T12:55:58.441" v="462" actId="26606"/>
          <ac:picMkLst>
            <pc:docMk/>
            <pc:sldMk cId="100440457" sldId="263"/>
            <ac:picMk id="19" creationId="{5EE4ED58-FE55-E667-3A4D-E7CD51C77695}"/>
          </ac:picMkLst>
        </pc:picChg>
        <pc:picChg chg="add mod">
          <ac:chgData name="Manish Walia" userId="df19b511-a72e-407d-b0dc-87d1f12a088b" providerId="ADAL" clId="{EAEAD670-5F82-4852-9A89-D255E5AB6740}" dt="2024-07-27T12:55:58.441" v="462" actId="26606"/>
          <ac:picMkLst>
            <pc:docMk/>
            <pc:sldMk cId="100440457" sldId="263"/>
            <ac:picMk id="23" creationId="{9F00E15F-8049-042B-5265-9466AF1A4C8E}"/>
          </ac:picMkLst>
        </pc:picChg>
      </pc:sldChg>
      <pc:sldChg chg="addSp delSp modSp new mod setBg delDesignElem">
        <pc:chgData name="Manish Walia" userId="df19b511-a72e-407d-b0dc-87d1f12a088b" providerId="ADAL" clId="{EAEAD670-5F82-4852-9A89-D255E5AB6740}" dt="2024-07-27T12:34:04.134" v="433"/>
        <pc:sldMkLst>
          <pc:docMk/>
          <pc:sldMk cId="3123064154" sldId="264"/>
        </pc:sldMkLst>
        <pc:spChg chg="add del mod">
          <ac:chgData name="Manish Walia" userId="df19b511-a72e-407d-b0dc-87d1f12a088b" providerId="ADAL" clId="{EAEAD670-5F82-4852-9A89-D255E5AB6740}" dt="2024-07-27T12:34:04.134" v="433"/>
          <ac:spMkLst>
            <pc:docMk/>
            <pc:sldMk cId="3123064154" sldId="264"/>
            <ac:spMk id="2" creationId="{4F243E13-5374-B8FF-5982-C631178E5A73}"/>
          </ac:spMkLst>
        </pc:spChg>
        <pc:spChg chg="add del mod ord">
          <ac:chgData name="Manish Walia" userId="df19b511-a72e-407d-b0dc-87d1f12a088b" providerId="ADAL" clId="{EAEAD670-5F82-4852-9A89-D255E5AB6740}" dt="2024-07-27T12:34:04.134" v="433"/>
          <ac:spMkLst>
            <pc:docMk/>
            <pc:sldMk cId="3123064154" sldId="264"/>
            <ac:spMk id="3" creationId="{CAE21879-D377-C7B4-FF3C-42E269FD4557}"/>
          </ac:spMkLst>
        </pc:spChg>
        <pc:spChg chg="add del">
          <ac:chgData name="Manish Walia" userId="df19b511-a72e-407d-b0dc-87d1f12a088b" providerId="ADAL" clId="{EAEAD670-5F82-4852-9A89-D255E5AB6740}" dt="2024-07-27T12:18:49.506" v="75" actId="26606"/>
          <ac:spMkLst>
            <pc:docMk/>
            <pc:sldMk cId="3123064154" sldId="264"/>
            <ac:spMk id="7" creationId="{4F243E13-5374-B8FF-5982-C631178E5A73}"/>
          </ac:spMkLst>
        </pc:spChg>
        <pc:spChg chg="add del mod">
          <ac:chgData name="Manish Walia" userId="df19b511-a72e-407d-b0dc-87d1f12a088b" providerId="ADAL" clId="{EAEAD670-5F82-4852-9A89-D255E5AB6740}" dt="2024-07-27T12:18:49.506" v="75" actId="26606"/>
          <ac:spMkLst>
            <pc:docMk/>
            <pc:sldMk cId="3123064154" sldId="264"/>
            <ac:spMk id="8" creationId="{CAE21879-D377-C7B4-FF3C-42E269FD4557}"/>
          </ac:spMkLst>
        </pc:spChg>
        <pc:spChg chg="add del">
          <ac:chgData name="Manish Walia" userId="df19b511-a72e-407d-b0dc-87d1f12a088b" providerId="ADAL" clId="{EAEAD670-5F82-4852-9A89-D255E5AB6740}" dt="2024-07-27T12:19:17.906" v="81" actId="26606"/>
          <ac:spMkLst>
            <pc:docMk/>
            <pc:sldMk cId="3123064154" sldId="264"/>
            <ac:spMk id="9" creationId="{1E020063-2385-44AC-BD67-258E1F0B9FCE}"/>
          </ac:spMkLst>
        </pc:spChg>
        <pc:spChg chg="add del">
          <ac:chgData name="Manish Walia" userId="df19b511-a72e-407d-b0dc-87d1f12a088b" providerId="ADAL" clId="{EAEAD670-5F82-4852-9A89-D255E5AB6740}" dt="2024-07-27T12:18:49.506" v="75" actId="26606"/>
          <ac:spMkLst>
            <pc:docMk/>
            <pc:sldMk cId="3123064154" sldId="264"/>
            <ac:spMk id="10" creationId="{32AEEBC8-9D30-42EF-95F2-386C2653FBF0}"/>
          </ac:spMkLst>
        </pc:spChg>
        <pc:spChg chg="add del">
          <ac:chgData name="Manish Walia" userId="df19b511-a72e-407d-b0dc-87d1f12a088b" providerId="ADAL" clId="{EAEAD670-5F82-4852-9A89-D255E5AB6740}" dt="2024-07-27T12:19:17.906" v="81" actId="26606"/>
          <ac:spMkLst>
            <pc:docMk/>
            <pc:sldMk cId="3123064154" sldId="264"/>
            <ac:spMk id="11" creationId="{7E014A0B-5338-4077-AFE9-A90D04D4492B}"/>
          </ac:spMkLst>
        </pc:spChg>
        <pc:spChg chg="add del">
          <ac:chgData name="Manish Walia" userId="df19b511-a72e-407d-b0dc-87d1f12a088b" providerId="ADAL" clId="{EAEAD670-5F82-4852-9A89-D255E5AB6740}" dt="2024-07-27T12:18:49.506" v="75" actId="26606"/>
          <ac:spMkLst>
            <pc:docMk/>
            <pc:sldMk cId="3123064154" sldId="264"/>
            <ac:spMk id="12" creationId="{2E92FA66-67D7-4CB4-94D3-E643A9AD4757}"/>
          </ac:spMkLst>
        </pc:spChg>
        <pc:spChg chg="add del">
          <ac:chgData name="Manish Walia" userId="df19b511-a72e-407d-b0dc-87d1f12a088b" providerId="ADAL" clId="{EAEAD670-5F82-4852-9A89-D255E5AB6740}" dt="2024-07-27T12:21:12.754" v="171" actId="26606"/>
          <ac:spMkLst>
            <pc:docMk/>
            <pc:sldMk cId="3123064154" sldId="264"/>
            <ac:spMk id="13" creationId="{32AEEBC8-9D30-42EF-95F2-386C2653FBF0}"/>
          </ac:spMkLst>
        </pc:spChg>
        <pc:spChg chg="add del">
          <ac:chgData name="Manish Walia" userId="df19b511-a72e-407d-b0dc-87d1f12a088b" providerId="ADAL" clId="{EAEAD670-5F82-4852-9A89-D255E5AB6740}" dt="2024-07-27T12:21:12.754" v="171" actId="26606"/>
          <ac:spMkLst>
            <pc:docMk/>
            <pc:sldMk cId="3123064154" sldId="264"/>
            <ac:spMk id="15" creationId="{2E92FA66-67D7-4CB4-94D3-E643A9AD4757}"/>
          </ac:spMkLst>
        </pc:spChg>
        <pc:spChg chg="add del">
          <ac:chgData name="Manish Walia" userId="df19b511-a72e-407d-b0dc-87d1f12a088b" providerId="ADAL" clId="{EAEAD670-5F82-4852-9A89-D255E5AB6740}" dt="2024-07-27T12:21:57.709" v="185" actId="26606"/>
          <ac:spMkLst>
            <pc:docMk/>
            <pc:sldMk cId="3123064154" sldId="264"/>
            <ac:spMk id="17" creationId="{92468898-5A6E-4D55-85EC-308E785EE06C}"/>
          </ac:spMkLst>
        </pc:spChg>
        <pc:spChg chg="add del">
          <ac:chgData name="Manish Walia" userId="df19b511-a72e-407d-b0dc-87d1f12a088b" providerId="ADAL" clId="{EAEAD670-5F82-4852-9A89-D255E5AB6740}" dt="2024-07-27T12:21:57.709" v="185" actId="26606"/>
          <ac:spMkLst>
            <pc:docMk/>
            <pc:sldMk cId="3123064154" sldId="264"/>
            <ac:spMk id="18" creationId="{3E23A947-2D45-4208-AE2B-64948C87A3EB}"/>
          </ac:spMkLst>
        </pc:spChg>
        <pc:spChg chg="add del">
          <ac:chgData name="Manish Walia" userId="df19b511-a72e-407d-b0dc-87d1f12a088b" providerId="ADAL" clId="{EAEAD670-5F82-4852-9A89-D255E5AB6740}" dt="2024-07-27T12:21:57.709" v="185" actId="26606"/>
          <ac:spMkLst>
            <pc:docMk/>
            <pc:sldMk cId="3123064154" sldId="264"/>
            <ac:spMk id="19" creationId="{E5BBB0F9-6A59-4D02-A9C7-A2D6516684CE}"/>
          </ac:spMkLst>
        </pc:spChg>
        <pc:spChg chg="add del">
          <ac:chgData name="Manish Walia" userId="df19b511-a72e-407d-b0dc-87d1f12a088b" providerId="ADAL" clId="{EAEAD670-5F82-4852-9A89-D255E5AB6740}" dt="2024-07-27T12:21:53.576" v="182" actId="26606"/>
          <ac:spMkLst>
            <pc:docMk/>
            <pc:sldMk cId="3123064154" sldId="264"/>
            <ac:spMk id="21" creationId="{5DA32751-37A2-45C0-BE94-63D375E27003}"/>
          </ac:spMkLst>
        </pc:spChg>
        <pc:spChg chg="add del">
          <ac:chgData name="Manish Walia" userId="df19b511-a72e-407d-b0dc-87d1f12a088b" providerId="ADAL" clId="{EAEAD670-5F82-4852-9A89-D255E5AB6740}" dt="2024-07-27T12:21:53.576" v="182" actId="26606"/>
          <ac:spMkLst>
            <pc:docMk/>
            <pc:sldMk cId="3123064154" sldId="264"/>
            <ac:spMk id="22" creationId="{E659831F-0D9A-4C63-9EBB-8435B85A440F}"/>
          </ac:spMkLst>
        </pc:spChg>
        <pc:spChg chg="add del">
          <ac:chgData name="Manish Walia" userId="df19b511-a72e-407d-b0dc-87d1f12a088b" providerId="ADAL" clId="{EAEAD670-5F82-4852-9A89-D255E5AB6740}" dt="2024-07-27T12:21:53.576" v="182" actId="26606"/>
          <ac:spMkLst>
            <pc:docMk/>
            <pc:sldMk cId="3123064154" sldId="264"/>
            <ac:spMk id="24" creationId="{FFB60E8C-7224-44A4-87A0-46A1711DD2ED}"/>
          </ac:spMkLst>
        </pc:spChg>
        <pc:spChg chg="add del">
          <ac:chgData name="Manish Walia" userId="df19b511-a72e-407d-b0dc-87d1f12a088b" providerId="ADAL" clId="{EAEAD670-5F82-4852-9A89-D255E5AB6740}" dt="2024-07-27T12:19:33.230" v="85" actId="26606"/>
          <ac:spMkLst>
            <pc:docMk/>
            <pc:sldMk cId="3123064154" sldId="264"/>
            <ac:spMk id="26" creationId="{B082622D-AAF3-4897-8629-FC918530DD86}"/>
          </ac:spMkLst>
        </pc:spChg>
        <pc:spChg chg="add del">
          <ac:chgData name="Manish Walia" userId="df19b511-a72e-407d-b0dc-87d1f12a088b" providerId="ADAL" clId="{EAEAD670-5F82-4852-9A89-D255E5AB6740}" dt="2024-07-27T12:19:33.230" v="85" actId="26606"/>
          <ac:spMkLst>
            <pc:docMk/>
            <pc:sldMk cId="3123064154" sldId="264"/>
            <ac:spMk id="27" creationId="{A7457DD9-5A45-400A-AB4B-4B4EDECA25F1}"/>
          </ac:spMkLst>
        </pc:spChg>
        <pc:spChg chg="add del">
          <ac:chgData name="Manish Walia" userId="df19b511-a72e-407d-b0dc-87d1f12a088b" providerId="ADAL" clId="{EAEAD670-5F82-4852-9A89-D255E5AB6740}" dt="2024-07-27T12:19:33.230" v="85" actId="26606"/>
          <ac:spMkLst>
            <pc:docMk/>
            <pc:sldMk cId="3123064154" sldId="264"/>
            <ac:spMk id="28" creationId="{441CF7D6-A660-431A-B0BB-140A0D5556B6}"/>
          </ac:spMkLst>
        </pc:spChg>
        <pc:spChg chg="add del">
          <ac:chgData name="Manish Walia" userId="df19b511-a72e-407d-b0dc-87d1f12a088b" providerId="ADAL" clId="{EAEAD670-5F82-4852-9A89-D255E5AB6740}" dt="2024-07-27T12:19:33.230" v="85" actId="26606"/>
          <ac:spMkLst>
            <pc:docMk/>
            <pc:sldMk cId="3123064154" sldId="264"/>
            <ac:spMk id="29" creationId="{0570A85B-3810-4F95-97B0-CBF4CCDB381C}"/>
          </ac:spMkLst>
        </pc:spChg>
        <pc:spChg chg="add del">
          <ac:chgData name="Manish Walia" userId="df19b511-a72e-407d-b0dc-87d1f12a088b" providerId="ADAL" clId="{EAEAD670-5F82-4852-9A89-D255E5AB6740}" dt="2024-07-27T12:21:53.576" v="182" actId="26606"/>
          <ac:spMkLst>
            <pc:docMk/>
            <pc:sldMk cId="3123064154" sldId="264"/>
            <ac:spMk id="30" creationId="{5A55FBCD-CD42-40F5-8A1B-3203F9CAEEAA}"/>
          </ac:spMkLst>
        </pc:spChg>
        <pc:spChg chg="add del">
          <ac:chgData name="Manish Walia" userId="df19b511-a72e-407d-b0dc-87d1f12a088b" providerId="ADAL" clId="{EAEAD670-5F82-4852-9A89-D255E5AB6740}" dt="2024-07-27T12:21:57.693" v="184" actId="26606"/>
          <ac:spMkLst>
            <pc:docMk/>
            <pc:sldMk cId="3123064154" sldId="264"/>
            <ac:spMk id="32" creationId="{84ECDE7A-6944-466D-8FFE-149A29BA6BAE}"/>
          </ac:spMkLst>
        </pc:spChg>
        <pc:spChg chg="add del">
          <ac:chgData name="Manish Walia" userId="df19b511-a72e-407d-b0dc-87d1f12a088b" providerId="ADAL" clId="{EAEAD670-5F82-4852-9A89-D255E5AB6740}" dt="2024-07-27T12:21:57.693" v="184" actId="26606"/>
          <ac:spMkLst>
            <pc:docMk/>
            <pc:sldMk cId="3123064154" sldId="264"/>
            <ac:spMk id="33" creationId="{B3420082-9415-44EC-802E-C77D71D59C57}"/>
          </ac:spMkLst>
        </pc:spChg>
        <pc:spChg chg="add del">
          <ac:chgData name="Manish Walia" userId="df19b511-a72e-407d-b0dc-87d1f12a088b" providerId="ADAL" clId="{EAEAD670-5F82-4852-9A89-D255E5AB6740}" dt="2024-07-27T12:21:57.693" v="184" actId="26606"/>
          <ac:spMkLst>
            <pc:docMk/>
            <pc:sldMk cId="3123064154" sldId="264"/>
            <ac:spMk id="34" creationId="{55A52C45-1FCB-4636-A80F-2849B8226C01}"/>
          </ac:spMkLst>
        </pc:spChg>
        <pc:spChg chg="add del">
          <ac:chgData name="Manish Walia" userId="df19b511-a72e-407d-b0dc-87d1f12a088b" providerId="ADAL" clId="{EAEAD670-5F82-4852-9A89-D255E5AB6740}" dt="2024-07-27T12:21:57.693" v="184" actId="26606"/>
          <ac:spMkLst>
            <pc:docMk/>
            <pc:sldMk cId="3123064154" sldId="264"/>
            <ac:spMk id="35" creationId="{768EB4DD-3704-43AD-92B3-C4E0C6EA92CB}"/>
          </ac:spMkLst>
        </pc:spChg>
        <pc:spChg chg="add del">
          <ac:chgData name="Manish Walia" userId="df19b511-a72e-407d-b0dc-87d1f12a088b" providerId="ADAL" clId="{EAEAD670-5F82-4852-9A89-D255E5AB6740}" dt="2024-07-27T12:34:04.134" v="433"/>
          <ac:spMkLst>
            <pc:docMk/>
            <pc:sldMk cId="3123064154" sldId="264"/>
            <ac:spMk id="37" creationId="{A8908DB7-C3A6-4FCB-9820-CEE02B398C4A}"/>
          </ac:spMkLst>
        </pc:spChg>
        <pc:spChg chg="add del">
          <ac:chgData name="Manish Walia" userId="df19b511-a72e-407d-b0dc-87d1f12a088b" providerId="ADAL" clId="{EAEAD670-5F82-4852-9A89-D255E5AB6740}" dt="2024-07-27T12:34:04.134" v="433"/>
          <ac:spMkLst>
            <pc:docMk/>
            <pc:sldMk cId="3123064154" sldId="264"/>
            <ac:spMk id="38" creationId="{535742DD-1B16-4E9D-B715-0D74B4574A68}"/>
          </ac:spMkLst>
        </pc:spChg>
        <pc:grpChg chg="add del">
          <ac:chgData name="Manish Walia" userId="df19b511-a72e-407d-b0dc-87d1f12a088b" providerId="ADAL" clId="{EAEAD670-5F82-4852-9A89-D255E5AB6740}" dt="2024-07-27T12:19:17.906" v="81" actId="26606"/>
          <ac:grpSpMkLst>
            <pc:docMk/>
            <pc:sldMk cId="3123064154" sldId="264"/>
            <ac:grpSpMk id="14" creationId="{78127680-150F-4A90-9950-F66392578116}"/>
          </ac:grpSpMkLst>
        </pc:grpChg>
        <pc:grpChg chg="add del">
          <ac:chgData name="Manish Walia" userId="df19b511-a72e-407d-b0dc-87d1f12a088b" providerId="ADAL" clId="{EAEAD670-5F82-4852-9A89-D255E5AB6740}" dt="2024-07-27T12:19:17.906" v="81" actId="26606"/>
          <ac:grpSpMkLst>
            <pc:docMk/>
            <pc:sldMk cId="3123064154" sldId="264"/>
            <ac:grpSpMk id="20" creationId="{466920E5-8640-4C24-A775-8647637094A7}"/>
          </ac:grpSpMkLst>
        </pc:grpChg>
        <pc:picChg chg="add mod">
          <ac:chgData name="Manish Walia" userId="df19b511-a72e-407d-b0dc-87d1f12a088b" providerId="ADAL" clId="{EAEAD670-5F82-4852-9A89-D255E5AB6740}" dt="2024-07-27T12:22:04.027" v="186" actId="1076"/>
          <ac:picMkLst>
            <pc:docMk/>
            <pc:sldMk cId="3123064154" sldId="264"/>
            <ac:picMk id="5" creationId="{A0EDC73E-A996-9A42-F7D7-AD08357EE58D}"/>
          </ac:picMkLst>
        </pc:picChg>
      </pc:sldChg>
      <pc:sldChg chg="addSp delSp modSp new mod setBg">
        <pc:chgData name="Manish Walia" userId="df19b511-a72e-407d-b0dc-87d1f12a088b" providerId="ADAL" clId="{EAEAD670-5F82-4852-9A89-D255E5AB6740}" dt="2024-07-27T12:34:04.134" v="433"/>
        <pc:sldMkLst>
          <pc:docMk/>
          <pc:sldMk cId="1183240060" sldId="265"/>
        </pc:sldMkLst>
        <pc:spChg chg="mod">
          <ac:chgData name="Manish Walia" userId="df19b511-a72e-407d-b0dc-87d1f12a088b" providerId="ADAL" clId="{EAEAD670-5F82-4852-9A89-D255E5AB6740}" dt="2024-07-27T12:34:04.134" v="433"/>
          <ac:spMkLst>
            <pc:docMk/>
            <pc:sldMk cId="1183240060" sldId="265"/>
            <ac:spMk id="2" creationId="{8F10228F-FBEE-1172-B746-F27368821545}"/>
          </ac:spMkLst>
        </pc:spChg>
        <pc:spChg chg="del">
          <ac:chgData name="Manish Walia" userId="df19b511-a72e-407d-b0dc-87d1f12a088b" providerId="ADAL" clId="{EAEAD670-5F82-4852-9A89-D255E5AB6740}" dt="2024-07-27T12:23:55.124" v="251" actId="22"/>
          <ac:spMkLst>
            <pc:docMk/>
            <pc:sldMk cId="1183240060" sldId="265"/>
            <ac:spMk id="3" creationId="{6C18D66D-9890-F60E-7BFD-5FEBF099C351}"/>
          </ac:spMkLst>
        </pc:spChg>
        <pc:spChg chg="add del mod">
          <ac:chgData name="Manish Walia" userId="df19b511-a72e-407d-b0dc-87d1f12a088b" providerId="ADAL" clId="{EAEAD670-5F82-4852-9A89-D255E5AB6740}" dt="2024-07-27T12:25:01.341" v="257" actId="26606"/>
          <ac:spMkLst>
            <pc:docMk/>
            <pc:sldMk cId="1183240060" sldId="265"/>
            <ac:spMk id="7" creationId="{E42DCC9D-8D48-F8FB-647C-FCFFAA868FAC}"/>
          </ac:spMkLst>
        </pc:spChg>
        <pc:spChg chg="add del">
          <ac:chgData name="Manish Walia" userId="df19b511-a72e-407d-b0dc-87d1f12a088b" providerId="ADAL" clId="{EAEAD670-5F82-4852-9A89-D255E5AB6740}" dt="2024-07-27T12:25:59.065" v="277" actId="26606"/>
          <ac:spMkLst>
            <pc:docMk/>
            <pc:sldMk cId="1183240060" sldId="265"/>
            <ac:spMk id="16" creationId="{7ED7575E-88D2-B771-681D-46A7E55415DD}"/>
          </ac:spMkLst>
        </pc:spChg>
        <pc:spChg chg="add del">
          <ac:chgData name="Manish Walia" userId="df19b511-a72e-407d-b0dc-87d1f12a088b" providerId="ADAL" clId="{EAEAD670-5F82-4852-9A89-D255E5AB6740}" dt="2024-07-27T12:26:06.300" v="279" actId="26606"/>
          <ac:spMkLst>
            <pc:docMk/>
            <pc:sldMk cId="1183240060" sldId="265"/>
            <ac:spMk id="20" creationId="{7ED7575E-88D2-B771-681D-46A7E55415DD}"/>
          </ac:spMkLst>
        </pc:spChg>
        <pc:graphicFrameChg chg="add del">
          <ac:chgData name="Manish Walia" userId="df19b511-a72e-407d-b0dc-87d1f12a088b" providerId="ADAL" clId="{EAEAD670-5F82-4852-9A89-D255E5AB6740}" dt="2024-07-27T12:25:01.309" v="256" actId="26606"/>
          <ac:graphicFrameMkLst>
            <pc:docMk/>
            <pc:sldMk cId="1183240060" sldId="265"/>
            <ac:graphicFrameMk id="9" creationId="{D210949C-7ED2-0C09-EBBB-127AAA3DFDC8}"/>
          </ac:graphicFrameMkLst>
        </pc:graphicFrameChg>
        <pc:graphicFrameChg chg="add mod modGraphic">
          <ac:chgData name="Manish Walia" userId="df19b511-a72e-407d-b0dc-87d1f12a088b" providerId="ADAL" clId="{EAEAD670-5F82-4852-9A89-D255E5AB6740}" dt="2024-07-27T12:26:06.300" v="279" actId="26606"/>
          <ac:graphicFrameMkLst>
            <pc:docMk/>
            <pc:sldMk cId="1183240060" sldId="265"/>
            <ac:graphicFrameMk id="11" creationId="{1E383E52-A335-8FFD-06FA-F88C70286D8B}"/>
          </ac:graphicFrameMkLst>
        </pc:graphicFrameChg>
        <pc:picChg chg="add mod ord">
          <ac:chgData name="Manish Walia" userId="df19b511-a72e-407d-b0dc-87d1f12a088b" providerId="ADAL" clId="{EAEAD670-5F82-4852-9A89-D255E5AB6740}" dt="2024-07-27T12:26:06.300" v="279" actId="26606"/>
          <ac:picMkLst>
            <pc:docMk/>
            <pc:sldMk cId="1183240060" sldId="265"/>
            <ac:picMk id="5" creationId="{E4763A22-A725-4FB9-2AE1-BC9FA3059944}"/>
          </ac:picMkLst>
        </pc:picChg>
        <pc:cxnChg chg="add del">
          <ac:chgData name="Manish Walia" userId="df19b511-a72e-407d-b0dc-87d1f12a088b" providerId="ADAL" clId="{EAEAD670-5F82-4852-9A89-D255E5AB6740}" dt="2024-07-27T12:25:59.065" v="277" actId="26606"/>
          <ac:cxnSpMkLst>
            <pc:docMk/>
            <pc:sldMk cId="1183240060" sldId="265"/>
            <ac:cxnSpMk id="18" creationId="{249EDD1B-F94D-B4E6-ACAA-566B9A26FDE3}"/>
          </ac:cxnSpMkLst>
        </pc:cxnChg>
        <pc:cxnChg chg="add del">
          <ac:chgData name="Manish Walia" userId="df19b511-a72e-407d-b0dc-87d1f12a088b" providerId="ADAL" clId="{EAEAD670-5F82-4852-9A89-D255E5AB6740}" dt="2024-07-27T12:26:06.300" v="279" actId="26606"/>
          <ac:cxnSpMkLst>
            <pc:docMk/>
            <pc:sldMk cId="1183240060" sldId="265"/>
            <ac:cxnSpMk id="21" creationId="{249EDD1B-F94D-B4E6-ACAA-566B9A26FDE3}"/>
          </ac:cxnSpMkLst>
        </pc:cxnChg>
      </pc:sldChg>
      <pc:sldChg chg="addSp delSp modSp new mod">
        <pc:chgData name="Manish Walia" userId="df19b511-a72e-407d-b0dc-87d1f12a088b" providerId="ADAL" clId="{EAEAD670-5F82-4852-9A89-D255E5AB6740}" dt="2024-07-27T12:27:50.117" v="304" actId="12084"/>
        <pc:sldMkLst>
          <pc:docMk/>
          <pc:sldMk cId="1096553897" sldId="266"/>
        </pc:sldMkLst>
        <pc:spChg chg="mod">
          <ac:chgData name="Manish Walia" userId="df19b511-a72e-407d-b0dc-87d1f12a088b" providerId="ADAL" clId="{EAEAD670-5F82-4852-9A89-D255E5AB6740}" dt="2024-07-27T12:26:42.897" v="299" actId="14100"/>
          <ac:spMkLst>
            <pc:docMk/>
            <pc:sldMk cId="1096553897" sldId="266"/>
            <ac:spMk id="2" creationId="{B3D1890D-5A82-DB5C-7426-D1B5FF48DFD6}"/>
          </ac:spMkLst>
        </pc:spChg>
        <pc:spChg chg="del">
          <ac:chgData name="Manish Walia" userId="df19b511-a72e-407d-b0dc-87d1f12a088b" providerId="ADAL" clId="{EAEAD670-5F82-4852-9A89-D255E5AB6740}" dt="2024-07-27T12:26:26.573" v="280" actId="22"/>
          <ac:spMkLst>
            <pc:docMk/>
            <pc:sldMk cId="1096553897" sldId="266"/>
            <ac:spMk id="3" creationId="{0A54847A-CC49-8A4D-6CC7-B40B0D1DE06A}"/>
          </ac:spMkLst>
        </pc:spChg>
        <pc:spChg chg="add del mod">
          <ac:chgData name="Manish Walia" userId="df19b511-a72e-407d-b0dc-87d1f12a088b" providerId="ADAL" clId="{EAEAD670-5F82-4852-9A89-D255E5AB6740}" dt="2024-07-27T12:27:50.117" v="304" actId="12084"/>
          <ac:spMkLst>
            <pc:docMk/>
            <pc:sldMk cId="1096553897" sldId="266"/>
            <ac:spMk id="7" creationId="{C51CE48F-C723-72DA-68C9-36BEC6BA6291}"/>
          </ac:spMkLst>
        </pc:spChg>
        <pc:graphicFrameChg chg="add mod">
          <ac:chgData name="Manish Walia" userId="df19b511-a72e-407d-b0dc-87d1f12a088b" providerId="ADAL" clId="{EAEAD670-5F82-4852-9A89-D255E5AB6740}" dt="2024-07-27T12:27:50.117" v="304" actId="12084"/>
          <ac:graphicFrameMkLst>
            <pc:docMk/>
            <pc:sldMk cId="1096553897" sldId="266"/>
            <ac:graphicFrameMk id="8" creationId="{171B31B2-75E7-CBAF-B289-1D1F196BD536}"/>
          </ac:graphicFrameMkLst>
        </pc:graphicFrameChg>
        <pc:picChg chg="add mod ord">
          <ac:chgData name="Manish Walia" userId="df19b511-a72e-407d-b0dc-87d1f12a088b" providerId="ADAL" clId="{EAEAD670-5F82-4852-9A89-D255E5AB6740}" dt="2024-07-27T12:26:28.222" v="281" actId="1076"/>
          <ac:picMkLst>
            <pc:docMk/>
            <pc:sldMk cId="1096553897" sldId="266"/>
            <ac:picMk id="5" creationId="{E8FE728E-0B85-8EBE-0FA7-4FAC616F9813}"/>
          </ac:picMkLst>
        </pc:picChg>
      </pc:sldChg>
      <pc:sldChg chg="addSp delSp modSp new mod setBg delDesignElem">
        <pc:chgData name="Manish Walia" userId="df19b511-a72e-407d-b0dc-87d1f12a088b" providerId="ADAL" clId="{EAEAD670-5F82-4852-9A89-D255E5AB6740}" dt="2024-07-27T12:34:04.134" v="433"/>
        <pc:sldMkLst>
          <pc:docMk/>
          <pc:sldMk cId="2119105089" sldId="267"/>
        </pc:sldMkLst>
        <pc:spChg chg="mod">
          <ac:chgData name="Manish Walia" userId="df19b511-a72e-407d-b0dc-87d1f12a088b" providerId="ADAL" clId="{EAEAD670-5F82-4852-9A89-D255E5AB6740}" dt="2024-07-27T12:34:01.741" v="428"/>
          <ac:spMkLst>
            <pc:docMk/>
            <pc:sldMk cId="2119105089" sldId="267"/>
            <ac:spMk id="2" creationId="{80F3F590-97DD-5D8C-5BF0-E3B86BE4163E}"/>
          </ac:spMkLst>
        </pc:spChg>
        <pc:spChg chg="add del mod">
          <ac:chgData name="Manish Walia" userId="df19b511-a72e-407d-b0dc-87d1f12a088b" providerId="ADAL" clId="{EAEAD670-5F82-4852-9A89-D255E5AB6740}" dt="2024-07-27T12:32:04.657" v="325" actId="26606"/>
          <ac:spMkLst>
            <pc:docMk/>
            <pc:sldMk cId="2119105089" sldId="267"/>
            <ac:spMk id="3" creationId="{94B44172-19C6-D412-14EA-73237776A87F}"/>
          </ac:spMkLst>
        </pc:spChg>
        <pc:spChg chg="add del">
          <ac:chgData name="Manish Walia" userId="df19b511-a72e-407d-b0dc-87d1f12a088b" providerId="ADAL" clId="{EAEAD670-5F82-4852-9A89-D255E5AB6740}" dt="2024-07-27T12:34:04.134" v="433"/>
          <ac:spMkLst>
            <pc:docMk/>
            <pc:sldMk cId="2119105089" sldId="267"/>
            <ac:spMk id="11" creationId="{6B92FAF7-0AD3-4B47-9111-D0E9CD79E247}"/>
          </ac:spMkLst>
        </pc:spChg>
        <pc:spChg chg="add mod">
          <ac:chgData name="Manish Walia" userId="df19b511-a72e-407d-b0dc-87d1f12a088b" providerId="ADAL" clId="{EAEAD670-5F82-4852-9A89-D255E5AB6740}" dt="2024-07-27T12:34:04.134" v="433"/>
          <ac:spMkLst>
            <pc:docMk/>
            <pc:sldMk cId="2119105089" sldId="267"/>
            <ac:spMk id="12" creationId="{94B44172-19C6-D412-14EA-73237776A87F}"/>
          </ac:spMkLst>
        </pc:spChg>
        <pc:grpChg chg="add del">
          <ac:chgData name="Manish Walia" userId="df19b511-a72e-407d-b0dc-87d1f12a088b" providerId="ADAL" clId="{EAEAD670-5F82-4852-9A89-D255E5AB6740}" dt="2024-07-27T12:34:04.134" v="433"/>
          <ac:grpSpMkLst>
            <pc:docMk/>
            <pc:sldMk cId="2119105089" sldId="267"/>
            <ac:grpSpMk id="13" creationId="{D6A77139-BADB-4B2C-BD41-B67A4D37D758}"/>
          </ac:grpSpMkLst>
        </pc:grpChg>
        <pc:grpChg chg="add del">
          <ac:chgData name="Manish Walia" userId="df19b511-a72e-407d-b0dc-87d1f12a088b" providerId="ADAL" clId="{EAEAD670-5F82-4852-9A89-D255E5AB6740}" dt="2024-07-27T12:34:04.134" v="433"/>
          <ac:grpSpMkLst>
            <pc:docMk/>
            <pc:sldMk cId="2119105089" sldId="267"/>
            <ac:grpSpMk id="19" creationId="{2786ABD8-AB9F-46F2-A7D9-36F1F7338CF9}"/>
          </ac:grpSpMkLst>
        </pc:grpChg>
        <pc:graphicFrameChg chg="add del">
          <ac:chgData name="Manish Walia" userId="df19b511-a72e-407d-b0dc-87d1f12a088b" providerId="ADAL" clId="{EAEAD670-5F82-4852-9A89-D255E5AB6740}" dt="2024-07-27T12:31:54.692" v="322" actId="26606"/>
          <ac:graphicFrameMkLst>
            <pc:docMk/>
            <pc:sldMk cId="2119105089" sldId="267"/>
            <ac:graphicFrameMk id="8" creationId="{A3C81F9F-D4D8-4C10-3048-E1AB7D43ACAA}"/>
          </ac:graphicFrameMkLst>
        </pc:graphicFrameChg>
        <pc:graphicFrameChg chg="add del">
          <ac:chgData name="Manish Walia" userId="df19b511-a72e-407d-b0dc-87d1f12a088b" providerId="ADAL" clId="{EAEAD670-5F82-4852-9A89-D255E5AB6740}" dt="2024-07-27T12:32:04.639" v="324" actId="26606"/>
          <ac:graphicFrameMkLst>
            <pc:docMk/>
            <pc:sldMk cId="2119105089" sldId="267"/>
            <ac:graphicFrameMk id="10" creationId="{A11619FD-D757-0A49-3D2F-BCB38535A9E8}"/>
          </ac:graphicFrameMkLst>
        </pc:graphicFrameChg>
        <pc:picChg chg="add mod">
          <ac:chgData name="Manish Walia" userId="df19b511-a72e-407d-b0dc-87d1f12a088b" providerId="ADAL" clId="{EAEAD670-5F82-4852-9A89-D255E5AB6740}" dt="2024-07-27T12:32:35.020" v="335" actId="1076"/>
          <ac:picMkLst>
            <pc:docMk/>
            <pc:sldMk cId="2119105089" sldId="267"/>
            <ac:picMk id="4" creationId="{61B0DF13-6421-F3A5-DBB3-CF007588E191}"/>
          </ac:picMkLst>
        </pc:picChg>
        <pc:picChg chg="add del mod">
          <ac:chgData name="Manish Walia" userId="df19b511-a72e-407d-b0dc-87d1f12a088b" providerId="ADAL" clId="{EAEAD670-5F82-4852-9A89-D255E5AB6740}" dt="2024-07-27T12:30:14.402" v="313" actId="478"/>
          <ac:picMkLst>
            <pc:docMk/>
            <pc:sldMk cId="2119105089" sldId="267"/>
            <ac:picMk id="5" creationId="{532BB500-121A-38D1-F5CA-C46320F6B9A3}"/>
          </ac:picMkLst>
        </pc:picChg>
        <pc:picChg chg="add mod">
          <ac:chgData name="Manish Walia" userId="df19b511-a72e-407d-b0dc-87d1f12a088b" providerId="ADAL" clId="{EAEAD670-5F82-4852-9A89-D255E5AB6740}" dt="2024-07-27T12:32:26.947" v="333" actId="1076"/>
          <ac:picMkLst>
            <pc:docMk/>
            <pc:sldMk cId="2119105089" sldId="267"/>
            <ac:picMk id="6" creationId="{7E7D4CE3-230D-9331-8419-1D87721F6341}"/>
          </ac:picMkLst>
        </pc:picChg>
      </pc:sldChg>
      <pc:sldChg chg="modSp new mod">
        <pc:chgData name="Manish Walia" userId="df19b511-a72e-407d-b0dc-87d1f12a088b" providerId="ADAL" clId="{EAEAD670-5F82-4852-9A89-D255E5AB6740}" dt="2024-07-27T13:20:21.993" v="956" actId="2711"/>
        <pc:sldMkLst>
          <pc:docMk/>
          <pc:sldMk cId="3198774117" sldId="268"/>
        </pc:sldMkLst>
        <pc:spChg chg="mod">
          <ac:chgData name="Manish Walia" userId="df19b511-a72e-407d-b0dc-87d1f12a088b" providerId="ADAL" clId="{EAEAD670-5F82-4852-9A89-D255E5AB6740}" dt="2024-07-27T12:57:00.269" v="472" actId="2711"/>
          <ac:spMkLst>
            <pc:docMk/>
            <pc:sldMk cId="3198774117" sldId="268"/>
            <ac:spMk id="2" creationId="{F151BBFD-048A-2909-67A2-B3304FA97DD9}"/>
          </ac:spMkLst>
        </pc:spChg>
        <pc:spChg chg="mod">
          <ac:chgData name="Manish Walia" userId="df19b511-a72e-407d-b0dc-87d1f12a088b" providerId="ADAL" clId="{EAEAD670-5F82-4852-9A89-D255E5AB6740}" dt="2024-07-27T13:20:21.993" v="956" actId="2711"/>
          <ac:spMkLst>
            <pc:docMk/>
            <pc:sldMk cId="3198774117" sldId="268"/>
            <ac:spMk id="3" creationId="{CB9435D8-A48D-44C7-B71C-5206AD0E31B4}"/>
          </ac:spMkLst>
        </pc:spChg>
      </pc:sldChg>
      <pc:sldChg chg="addSp delSp modSp new mod setBg">
        <pc:chgData name="Manish Walia" userId="df19b511-a72e-407d-b0dc-87d1f12a088b" providerId="ADAL" clId="{EAEAD670-5F82-4852-9A89-D255E5AB6740}" dt="2024-07-27T13:02:55.193" v="538" actId="1076"/>
        <pc:sldMkLst>
          <pc:docMk/>
          <pc:sldMk cId="1491527630" sldId="269"/>
        </pc:sldMkLst>
        <pc:spChg chg="mod">
          <ac:chgData name="Manish Walia" userId="df19b511-a72e-407d-b0dc-87d1f12a088b" providerId="ADAL" clId="{EAEAD670-5F82-4852-9A89-D255E5AB6740}" dt="2024-07-27T13:02:46.830" v="535" actId="26606"/>
          <ac:spMkLst>
            <pc:docMk/>
            <pc:sldMk cId="1491527630" sldId="269"/>
            <ac:spMk id="2" creationId="{B0C07F19-A931-ECD5-01CF-E761DDCA36EA}"/>
          </ac:spMkLst>
        </pc:spChg>
        <pc:spChg chg="del">
          <ac:chgData name="Manish Walia" userId="df19b511-a72e-407d-b0dc-87d1f12a088b" providerId="ADAL" clId="{EAEAD670-5F82-4852-9A89-D255E5AB6740}" dt="2024-07-27T13:01:15.893" v="522" actId="22"/>
          <ac:spMkLst>
            <pc:docMk/>
            <pc:sldMk cId="1491527630" sldId="269"/>
            <ac:spMk id="3" creationId="{B9DCF545-2E30-E8D3-1776-BD99C9505F44}"/>
          </ac:spMkLst>
        </pc:spChg>
        <pc:spChg chg="add mod ord">
          <ac:chgData name="Manish Walia" userId="df19b511-a72e-407d-b0dc-87d1f12a088b" providerId="ADAL" clId="{EAEAD670-5F82-4852-9A89-D255E5AB6740}" dt="2024-07-27T13:02:46.830" v="535" actId="26606"/>
          <ac:spMkLst>
            <pc:docMk/>
            <pc:sldMk cId="1491527630" sldId="269"/>
            <ac:spMk id="7" creationId="{C6F89C8A-93EF-8D50-07D0-294E7C37610F}"/>
          </ac:spMkLst>
        </pc:spChg>
        <pc:spChg chg="add">
          <ac:chgData name="Manish Walia" userId="df19b511-a72e-407d-b0dc-87d1f12a088b" providerId="ADAL" clId="{EAEAD670-5F82-4852-9A89-D255E5AB6740}" dt="2024-07-27T13:02:46.830" v="535" actId="26606"/>
          <ac:spMkLst>
            <pc:docMk/>
            <pc:sldMk cId="1491527630" sldId="269"/>
            <ac:spMk id="11" creationId="{131BAD53-4E89-4F62-BBB7-26359763ED39}"/>
          </ac:spMkLst>
        </pc:spChg>
        <pc:spChg chg="add">
          <ac:chgData name="Manish Walia" userId="df19b511-a72e-407d-b0dc-87d1f12a088b" providerId="ADAL" clId="{EAEAD670-5F82-4852-9A89-D255E5AB6740}" dt="2024-07-27T13:02:46.830" v="535" actId="26606"/>
          <ac:spMkLst>
            <pc:docMk/>
            <pc:sldMk cId="1491527630" sldId="269"/>
            <ac:spMk id="12" creationId="{62756DA2-40EB-4C6F-B962-5822FFB54FB6}"/>
          </ac:spMkLst>
        </pc:spChg>
        <pc:spChg chg="add del">
          <ac:chgData name="Manish Walia" userId="df19b511-a72e-407d-b0dc-87d1f12a088b" providerId="ADAL" clId="{EAEAD670-5F82-4852-9A89-D255E5AB6740}" dt="2024-07-27T13:02:41.026" v="532" actId="26606"/>
          <ac:spMkLst>
            <pc:docMk/>
            <pc:sldMk cId="1491527630" sldId="269"/>
            <ac:spMk id="14" creationId="{B95B9BA8-1D69-4796-85F5-B6D0BD52354B}"/>
          </ac:spMkLst>
        </pc:spChg>
        <pc:grpChg chg="add del">
          <ac:chgData name="Manish Walia" userId="df19b511-a72e-407d-b0dc-87d1f12a088b" providerId="ADAL" clId="{EAEAD670-5F82-4852-9A89-D255E5AB6740}" dt="2024-07-27T13:02:41.026" v="532" actId="26606"/>
          <ac:grpSpMkLst>
            <pc:docMk/>
            <pc:sldMk cId="1491527630" sldId="269"/>
            <ac:grpSpMk id="16" creationId="{D44E3F87-3D58-4B03-86B2-15A5C5B9C964}"/>
          </ac:grpSpMkLst>
        </pc:grpChg>
        <pc:picChg chg="add del mod ord">
          <ac:chgData name="Manish Walia" userId="df19b511-a72e-407d-b0dc-87d1f12a088b" providerId="ADAL" clId="{EAEAD670-5F82-4852-9A89-D255E5AB6740}" dt="2024-07-27T13:01:43.669" v="526" actId="478"/>
          <ac:picMkLst>
            <pc:docMk/>
            <pc:sldMk cId="1491527630" sldId="269"/>
            <ac:picMk id="5" creationId="{25A72B3D-F93D-6656-16DB-3EA318F46B11}"/>
          </ac:picMkLst>
        </pc:picChg>
        <pc:picChg chg="add mod">
          <ac:chgData name="Manish Walia" userId="df19b511-a72e-407d-b0dc-87d1f12a088b" providerId="ADAL" clId="{EAEAD670-5F82-4852-9A89-D255E5AB6740}" dt="2024-07-27T13:02:55.193" v="538" actId="1076"/>
          <ac:picMkLst>
            <pc:docMk/>
            <pc:sldMk cId="1491527630" sldId="269"/>
            <ac:picMk id="9" creationId="{B60B3F97-E43D-F239-0F26-0504A15AEFEC}"/>
          </ac:picMkLst>
        </pc:picChg>
      </pc:sldChg>
      <pc:sldChg chg="addSp delSp modSp add mod">
        <pc:chgData name="Manish Walia" userId="df19b511-a72e-407d-b0dc-87d1f12a088b" providerId="ADAL" clId="{EAEAD670-5F82-4852-9A89-D255E5AB6740}" dt="2024-07-27T13:05:47.435" v="585" actId="14100"/>
        <pc:sldMkLst>
          <pc:docMk/>
          <pc:sldMk cId="1599694322" sldId="270"/>
        </pc:sldMkLst>
        <pc:spChg chg="mod ord">
          <ac:chgData name="Manish Walia" userId="df19b511-a72e-407d-b0dc-87d1f12a088b" providerId="ADAL" clId="{EAEAD670-5F82-4852-9A89-D255E5AB6740}" dt="2024-07-27T13:05:36.549" v="584" actId="26606"/>
          <ac:spMkLst>
            <pc:docMk/>
            <pc:sldMk cId="1599694322" sldId="270"/>
            <ac:spMk id="2" creationId="{B0C07F19-A931-ECD5-01CF-E761DDCA36EA}"/>
          </ac:spMkLst>
        </pc:spChg>
        <pc:spChg chg="mod ord">
          <ac:chgData name="Manish Walia" userId="df19b511-a72e-407d-b0dc-87d1f12a088b" providerId="ADAL" clId="{EAEAD670-5F82-4852-9A89-D255E5AB6740}" dt="2024-07-27T13:05:36.549" v="584" actId="26606"/>
          <ac:spMkLst>
            <pc:docMk/>
            <pc:sldMk cId="1599694322" sldId="270"/>
            <ac:spMk id="7" creationId="{C6F89C8A-93EF-8D50-07D0-294E7C37610F}"/>
          </ac:spMkLst>
        </pc:spChg>
        <pc:spChg chg="add del">
          <ac:chgData name="Manish Walia" userId="df19b511-a72e-407d-b0dc-87d1f12a088b" providerId="ADAL" clId="{EAEAD670-5F82-4852-9A89-D255E5AB6740}" dt="2024-07-27T13:04:20.026" v="558" actId="26606"/>
          <ac:spMkLst>
            <pc:docMk/>
            <pc:sldMk cId="1599694322" sldId="270"/>
            <ac:spMk id="10" creationId="{C0A1ED06-4733-4020-9C60-81D4D801408D}"/>
          </ac:spMkLst>
        </pc:spChg>
        <pc:spChg chg="add del">
          <ac:chgData name="Manish Walia" userId="df19b511-a72e-407d-b0dc-87d1f12a088b" providerId="ADAL" clId="{EAEAD670-5F82-4852-9A89-D255E5AB6740}" dt="2024-07-27T13:05:36.549" v="584" actId="26606"/>
          <ac:spMkLst>
            <pc:docMk/>
            <pc:sldMk cId="1599694322" sldId="270"/>
            <ac:spMk id="11" creationId="{131BAD53-4E89-4F62-BBB7-26359763ED39}"/>
          </ac:spMkLst>
        </pc:spChg>
        <pc:spChg chg="add del">
          <ac:chgData name="Manish Walia" userId="df19b511-a72e-407d-b0dc-87d1f12a088b" providerId="ADAL" clId="{EAEAD670-5F82-4852-9A89-D255E5AB6740}" dt="2024-07-27T13:05:36.549" v="584" actId="26606"/>
          <ac:spMkLst>
            <pc:docMk/>
            <pc:sldMk cId="1599694322" sldId="270"/>
            <ac:spMk id="12" creationId="{62756DA2-40EB-4C6F-B962-5822FFB54FB6}"/>
          </ac:spMkLst>
        </pc:spChg>
        <pc:spChg chg="add del">
          <ac:chgData name="Manish Walia" userId="df19b511-a72e-407d-b0dc-87d1f12a088b" providerId="ADAL" clId="{EAEAD670-5F82-4852-9A89-D255E5AB6740}" dt="2024-07-27T13:04:20.026" v="558" actId="26606"/>
          <ac:spMkLst>
            <pc:docMk/>
            <pc:sldMk cId="1599694322" sldId="270"/>
            <ac:spMk id="14" creationId="{B0CA3509-3AF9-45FE-93ED-57BB5D5E8E07}"/>
          </ac:spMkLst>
        </pc:spChg>
        <pc:spChg chg="add del">
          <ac:chgData name="Manish Walia" userId="df19b511-a72e-407d-b0dc-87d1f12a088b" providerId="ADAL" clId="{EAEAD670-5F82-4852-9A89-D255E5AB6740}" dt="2024-07-27T13:05:32.464" v="581" actId="26606"/>
          <ac:spMkLst>
            <pc:docMk/>
            <pc:sldMk cId="1599694322" sldId="270"/>
            <ac:spMk id="15" creationId="{04812C46-200A-4DEB-A05E-3ED6C68C2387}"/>
          </ac:spMkLst>
        </pc:spChg>
        <pc:spChg chg="add del">
          <ac:chgData name="Manish Walia" userId="df19b511-a72e-407d-b0dc-87d1f12a088b" providerId="ADAL" clId="{EAEAD670-5F82-4852-9A89-D255E5AB6740}" dt="2024-07-27T13:04:59.413" v="571" actId="26606"/>
          <ac:spMkLst>
            <pc:docMk/>
            <pc:sldMk cId="1599694322" sldId="270"/>
            <ac:spMk id="16" creationId="{3D4A84B9-E564-4DD0-97F8-DBF1C460C28A}"/>
          </ac:spMkLst>
        </pc:spChg>
        <pc:spChg chg="add del">
          <ac:chgData name="Manish Walia" userId="df19b511-a72e-407d-b0dc-87d1f12a088b" providerId="ADAL" clId="{EAEAD670-5F82-4852-9A89-D255E5AB6740}" dt="2024-07-27T13:03:41.383" v="546" actId="26606"/>
          <ac:spMkLst>
            <pc:docMk/>
            <pc:sldMk cId="1599694322" sldId="270"/>
            <ac:spMk id="17" creationId="{C0763A76-9F1C-4FC5-82B7-DD475DA461B2}"/>
          </ac:spMkLst>
        </pc:spChg>
        <pc:spChg chg="add del">
          <ac:chgData name="Manish Walia" userId="df19b511-a72e-407d-b0dc-87d1f12a088b" providerId="ADAL" clId="{EAEAD670-5F82-4852-9A89-D255E5AB6740}" dt="2024-07-27T13:04:59.413" v="571" actId="26606"/>
          <ac:spMkLst>
            <pc:docMk/>
            <pc:sldMk cId="1599694322" sldId="270"/>
            <ac:spMk id="18" creationId="{102382E0-0A09-46AE-B955-B911CAFE7F00}"/>
          </ac:spMkLst>
        </pc:spChg>
        <pc:spChg chg="add del">
          <ac:chgData name="Manish Walia" userId="df19b511-a72e-407d-b0dc-87d1f12a088b" providerId="ADAL" clId="{EAEAD670-5F82-4852-9A89-D255E5AB6740}" dt="2024-07-27T13:03:41.383" v="546" actId="26606"/>
          <ac:spMkLst>
            <pc:docMk/>
            <pc:sldMk cId="1599694322" sldId="270"/>
            <ac:spMk id="19" creationId="{E81BF4F6-F2CF-4984-9D14-D6966D92F99F}"/>
          </ac:spMkLst>
        </pc:spChg>
        <pc:spChg chg="add del">
          <ac:chgData name="Manish Walia" userId="df19b511-a72e-407d-b0dc-87d1f12a088b" providerId="ADAL" clId="{EAEAD670-5F82-4852-9A89-D255E5AB6740}" dt="2024-07-27T13:04:59.413" v="571" actId="26606"/>
          <ac:spMkLst>
            <pc:docMk/>
            <pc:sldMk cId="1599694322" sldId="270"/>
            <ac:spMk id="20" creationId="{7DE75D4A-0965-4973-BE75-DECCAC9A9614}"/>
          </ac:spMkLst>
        </pc:spChg>
        <pc:spChg chg="add del">
          <ac:chgData name="Manish Walia" userId="df19b511-a72e-407d-b0dc-87d1f12a088b" providerId="ADAL" clId="{EAEAD670-5F82-4852-9A89-D255E5AB6740}" dt="2024-07-27T13:03:44.673" v="548" actId="26606"/>
          <ac:spMkLst>
            <pc:docMk/>
            <pc:sldMk cId="1599694322" sldId="270"/>
            <ac:spMk id="21" creationId="{131BAD53-4E89-4F62-BBB7-26359763ED39}"/>
          </ac:spMkLst>
        </pc:spChg>
        <pc:spChg chg="add del">
          <ac:chgData name="Manish Walia" userId="df19b511-a72e-407d-b0dc-87d1f12a088b" providerId="ADAL" clId="{EAEAD670-5F82-4852-9A89-D255E5AB6740}" dt="2024-07-27T13:03:44.673" v="548" actId="26606"/>
          <ac:spMkLst>
            <pc:docMk/>
            <pc:sldMk cId="1599694322" sldId="270"/>
            <ac:spMk id="22" creationId="{62756DA2-40EB-4C6F-B962-5822FFB54FB6}"/>
          </ac:spMkLst>
        </pc:spChg>
        <pc:spChg chg="add del">
          <ac:chgData name="Manish Walia" userId="df19b511-a72e-407d-b0dc-87d1f12a088b" providerId="ADAL" clId="{EAEAD670-5F82-4852-9A89-D255E5AB6740}" dt="2024-07-27T13:04:59.413" v="571" actId="26606"/>
          <ac:spMkLst>
            <pc:docMk/>
            <pc:sldMk cId="1599694322" sldId="270"/>
            <ac:spMk id="23" creationId="{0D7B6173-1D58-48E2-83CF-37350F315F75}"/>
          </ac:spMkLst>
        </pc:spChg>
        <pc:spChg chg="add del">
          <ac:chgData name="Manish Walia" userId="df19b511-a72e-407d-b0dc-87d1f12a088b" providerId="ADAL" clId="{EAEAD670-5F82-4852-9A89-D255E5AB6740}" dt="2024-07-27T13:03:48.584" v="550" actId="26606"/>
          <ac:spMkLst>
            <pc:docMk/>
            <pc:sldMk cId="1599694322" sldId="270"/>
            <ac:spMk id="24" creationId="{04812C46-200A-4DEB-A05E-3ED6C68C2387}"/>
          </ac:spMkLst>
        </pc:spChg>
        <pc:spChg chg="add del">
          <ac:chgData name="Manish Walia" userId="df19b511-a72e-407d-b0dc-87d1f12a088b" providerId="ADAL" clId="{EAEAD670-5F82-4852-9A89-D255E5AB6740}" dt="2024-07-27T13:03:48.584" v="550" actId="26606"/>
          <ac:spMkLst>
            <pc:docMk/>
            <pc:sldMk cId="1599694322" sldId="270"/>
            <ac:spMk id="25" creationId="{D1EA859B-E555-4109-94F3-6700E046E008}"/>
          </ac:spMkLst>
        </pc:spChg>
        <pc:spChg chg="add del">
          <ac:chgData name="Manish Walia" userId="df19b511-a72e-407d-b0dc-87d1f12a088b" providerId="ADAL" clId="{EAEAD670-5F82-4852-9A89-D255E5AB6740}" dt="2024-07-27T13:04:59.413" v="571" actId="26606"/>
          <ac:spMkLst>
            <pc:docMk/>
            <pc:sldMk cId="1599694322" sldId="270"/>
            <ac:spMk id="26" creationId="{2F36CA75-CFBF-4844-B719-8FE9EBADA9AF}"/>
          </ac:spMkLst>
        </pc:spChg>
        <pc:spChg chg="add del">
          <ac:chgData name="Manish Walia" userId="df19b511-a72e-407d-b0dc-87d1f12a088b" providerId="ADAL" clId="{EAEAD670-5F82-4852-9A89-D255E5AB6740}" dt="2024-07-27T13:03:53.596" v="552" actId="26606"/>
          <ac:spMkLst>
            <pc:docMk/>
            <pc:sldMk cId="1599694322" sldId="270"/>
            <ac:spMk id="27" creationId="{AF6CB648-9554-488A-B457-99CAAD1DA528}"/>
          </ac:spMkLst>
        </pc:spChg>
        <pc:spChg chg="add del">
          <ac:chgData name="Manish Walia" userId="df19b511-a72e-407d-b0dc-87d1f12a088b" providerId="ADAL" clId="{EAEAD670-5F82-4852-9A89-D255E5AB6740}" dt="2024-07-27T13:03:53.596" v="552" actId="26606"/>
          <ac:spMkLst>
            <pc:docMk/>
            <pc:sldMk cId="1599694322" sldId="270"/>
            <ac:spMk id="28" creationId="{E3ADCBE7-9330-1CDA-00EB-CDD12DB722FF}"/>
          </ac:spMkLst>
        </pc:spChg>
        <pc:spChg chg="add del">
          <ac:chgData name="Manish Walia" userId="df19b511-a72e-407d-b0dc-87d1f12a088b" providerId="ADAL" clId="{EAEAD670-5F82-4852-9A89-D255E5AB6740}" dt="2024-07-27T13:04:00.542" v="554" actId="26606"/>
          <ac:spMkLst>
            <pc:docMk/>
            <pc:sldMk cId="1599694322" sldId="270"/>
            <ac:spMk id="30" creationId="{5AA03EDC-7067-4DFF-B672-541D016AAAB8}"/>
          </ac:spMkLst>
        </pc:spChg>
        <pc:spChg chg="add del">
          <ac:chgData name="Manish Walia" userId="df19b511-a72e-407d-b0dc-87d1f12a088b" providerId="ADAL" clId="{EAEAD670-5F82-4852-9A89-D255E5AB6740}" dt="2024-07-27T13:04:00.542" v="554" actId="26606"/>
          <ac:spMkLst>
            <pc:docMk/>
            <pc:sldMk cId="1599694322" sldId="270"/>
            <ac:spMk id="31" creationId="{0EBF3E39-B0BE-496A-8604-9007470FFA3A}"/>
          </ac:spMkLst>
        </pc:spChg>
        <pc:spChg chg="add del">
          <ac:chgData name="Manish Walia" userId="df19b511-a72e-407d-b0dc-87d1f12a088b" providerId="ADAL" clId="{EAEAD670-5F82-4852-9A89-D255E5AB6740}" dt="2024-07-27T13:05:32.464" v="581" actId="26606"/>
          <ac:spMkLst>
            <pc:docMk/>
            <pc:sldMk cId="1599694322" sldId="270"/>
            <ac:spMk id="32" creationId="{D1EA859B-E555-4109-94F3-6700E046E008}"/>
          </ac:spMkLst>
        </pc:spChg>
        <pc:spChg chg="add del">
          <ac:chgData name="Manish Walia" userId="df19b511-a72e-407d-b0dc-87d1f12a088b" providerId="ADAL" clId="{EAEAD670-5F82-4852-9A89-D255E5AB6740}" dt="2024-07-27T13:04:57.426" v="569" actId="26606"/>
          <ac:spMkLst>
            <pc:docMk/>
            <pc:sldMk cId="1599694322" sldId="270"/>
            <ac:spMk id="34" creationId="{04812C46-200A-4DEB-A05E-3ED6C68C2387}"/>
          </ac:spMkLst>
        </pc:spChg>
        <pc:spChg chg="add del">
          <ac:chgData name="Manish Walia" userId="df19b511-a72e-407d-b0dc-87d1f12a088b" providerId="ADAL" clId="{EAEAD670-5F82-4852-9A89-D255E5AB6740}" dt="2024-07-27T13:05:36.549" v="583" actId="26606"/>
          <ac:spMkLst>
            <pc:docMk/>
            <pc:sldMk cId="1599694322" sldId="270"/>
            <ac:spMk id="35" creationId="{04812C46-200A-4DEB-A05E-3ED6C68C2387}"/>
          </ac:spMkLst>
        </pc:spChg>
        <pc:spChg chg="add del">
          <ac:chgData name="Manish Walia" userId="df19b511-a72e-407d-b0dc-87d1f12a088b" providerId="ADAL" clId="{EAEAD670-5F82-4852-9A89-D255E5AB6740}" dt="2024-07-27T13:04:57.426" v="569" actId="26606"/>
          <ac:spMkLst>
            <pc:docMk/>
            <pc:sldMk cId="1599694322" sldId="270"/>
            <ac:spMk id="36" creationId="{D1EA859B-E555-4109-94F3-6700E046E008}"/>
          </ac:spMkLst>
        </pc:spChg>
        <pc:spChg chg="add del">
          <ac:chgData name="Manish Walia" userId="df19b511-a72e-407d-b0dc-87d1f12a088b" providerId="ADAL" clId="{EAEAD670-5F82-4852-9A89-D255E5AB6740}" dt="2024-07-27T13:05:36.549" v="583" actId="26606"/>
          <ac:spMkLst>
            <pc:docMk/>
            <pc:sldMk cId="1599694322" sldId="270"/>
            <ac:spMk id="37" creationId="{D1EA859B-E555-4109-94F3-6700E046E008}"/>
          </ac:spMkLst>
        </pc:spChg>
        <pc:spChg chg="add del">
          <ac:chgData name="Manish Walia" userId="df19b511-a72e-407d-b0dc-87d1f12a088b" providerId="ADAL" clId="{EAEAD670-5F82-4852-9A89-D255E5AB6740}" dt="2024-07-27T13:04:53.918" v="565" actId="26606"/>
          <ac:spMkLst>
            <pc:docMk/>
            <pc:sldMk cId="1599694322" sldId="270"/>
            <ac:spMk id="41" creationId="{C0A1ED06-4733-4020-9C60-81D4D801408D}"/>
          </ac:spMkLst>
        </pc:spChg>
        <pc:spChg chg="add del">
          <ac:chgData name="Manish Walia" userId="df19b511-a72e-407d-b0dc-87d1f12a088b" providerId="ADAL" clId="{EAEAD670-5F82-4852-9A89-D255E5AB6740}" dt="2024-07-27T13:04:53.918" v="565" actId="26606"/>
          <ac:spMkLst>
            <pc:docMk/>
            <pc:sldMk cId="1599694322" sldId="270"/>
            <ac:spMk id="43" creationId="{B0CA3509-3AF9-45FE-93ED-57BB5D5E8E07}"/>
          </ac:spMkLst>
        </pc:spChg>
        <pc:grpChg chg="add">
          <ac:chgData name="Manish Walia" userId="df19b511-a72e-407d-b0dc-87d1f12a088b" providerId="ADAL" clId="{EAEAD670-5F82-4852-9A89-D255E5AB6740}" dt="2024-07-27T13:05:36.549" v="584" actId="26606"/>
          <ac:grpSpMkLst>
            <pc:docMk/>
            <pc:sldMk cId="1599694322" sldId="270"/>
            <ac:grpSpMk id="39" creationId="{114ED94A-C85D-4CD3-4205-438D21CE6B38}"/>
          </ac:grpSpMkLst>
        </pc:grpChg>
        <pc:grpChg chg="add del">
          <ac:chgData name="Manish Walia" userId="df19b511-a72e-407d-b0dc-87d1f12a088b" providerId="ADAL" clId="{EAEAD670-5F82-4852-9A89-D255E5AB6740}" dt="2024-07-27T13:04:56.655" v="567" actId="26606"/>
          <ac:grpSpMkLst>
            <pc:docMk/>
            <pc:sldMk cId="1599694322" sldId="270"/>
            <ac:grpSpMk id="45" creationId="{31C49F18-8757-4E87-5C2E-9D6D7B82BA3B}"/>
          </ac:grpSpMkLst>
        </pc:grpChg>
        <pc:picChg chg="add mod ord">
          <ac:chgData name="Manish Walia" userId="df19b511-a72e-407d-b0dc-87d1f12a088b" providerId="ADAL" clId="{EAEAD670-5F82-4852-9A89-D255E5AB6740}" dt="2024-07-27T13:05:47.435" v="585" actId="14100"/>
          <ac:picMkLst>
            <pc:docMk/>
            <pc:sldMk cId="1599694322" sldId="270"/>
            <ac:picMk id="4" creationId="{95D2D7C4-8522-6C45-18DD-AE8ABB765BDF}"/>
          </ac:picMkLst>
        </pc:picChg>
        <pc:picChg chg="del">
          <ac:chgData name="Manish Walia" userId="df19b511-a72e-407d-b0dc-87d1f12a088b" providerId="ADAL" clId="{EAEAD670-5F82-4852-9A89-D255E5AB6740}" dt="2024-07-27T13:03:22.190" v="543" actId="478"/>
          <ac:picMkLst>
            <pc:docMk/>
            <pc:sldMk cId="1599694322" sldId="270"/>
            <ac:picMk id="9" creationId="{B60B3F97-E43D-F239-0F26-0504A15AEFEC}"/>
          </ac:picMkLst>
        </pc:picChg>
        <pc:picChg chg="add del">
          <ac:chgData name="Manish Walia" userId="df19b511-a72e-407d-b0dc-87d1f12a088b" providerId="ADAL" clId="{EAEAD670-5F82-4852-9A89-D255E5AB6740}" dt="2024-07-27T13:04:59.413" v="571" actId="26606"/>
          <ac:picMkLst>
            <pc:docMk/>
            <pc:sldMk cId="1599694322" sldId="270"/>
            <ac:picMk id="29" creationId="{4A599609-F5C2-4A0B-A992-913F814A631A}"/>
          </ac:picMkLst>
        </pc:picChg>
      </pc:sldChg>
      <pc:sldChg chg="addSp delSp modSp add mod">
        <pc:chgData name="Manish Walia" userId="df19b511-a72e-407d-b0dc-87d1f12a088b" providerId="ADAL" clId="{EAEAD670-5F82-4852-9A89-D255E5AB6740}" dt="2024-07-27T13:08:19.239" v="609" actId="26606"/>
        <pc:sldMkLst>
          <pc:docMk/>
          <pc:sldMk cId="2752176210" sldId="271"/>
        </pc:sldMkLst>
        <pc:spChg chg="mod">
          <ac:chgData name="Manish Walia" userId="df19b511-a72e-407d-b0dc-87d1f12a088b" providerId="ADAL" clId="{EAEAD670-5F82-4852-9A89-D255E5AB6740}" dt="2024-07-27T13:08:19.239" v="609" actId="26606"/>
          <ac:spMkLst>
            <pc:docMk/>
            <pc:sldMk cId="2752176210" sldId="271"/>
            <ac:spMk id="2" creationId="{B0C07F19-A931-ECD5-01CF-E761DDCA36EA}"/>
          </ac:spMkLst>
        </pc:spChg>
        <pc:spChg chg="add del mod">
          <ac:chgData name="Manish Walia" userId="df19b511-a72e-407d-b0dc-87d1f12a088b" providerId="ADAL" clId="{EAEAD670-5F82-4852-9A89-D255E5AB6740}" dt="2024-07-27T13:08:19.239" v="609" actId="26606"/>
          <ac:spMkLst>
            <pc:docMk/>
            <pc:sldMk cId="2752176210" sldId="271"/>
            <ac:spMk id="7" creationId="{C6F89C8A-93EF-8D50-07D0-294E7C37610F}"/>
          </ac:spMkLst>
        </pc:spChg>
        <pc:spChg chg="add del">
          <ac:chgData name="Manish Walia" userId="df19b511-a72e-407d-b0dc-87d1f12a088b" providerId="ADAL" clId="{EAEAD670-5F82-4852-9A89-D255E5AB6740}" dt="2024-07-27T13:08:19.239" v="609" actId="26606"/>
          <ac:spMkLst>
            <pc:docMk/>
            <pc:sldMk cId="2752176210" sldId="271"/>
            <ac:spMk id="52" creationId="{C0763A76-9F1C-4FC5-82B7-DD475DA461B2}"/>
          </ac:spMkLst>
        </pc:spChg>
        <pc:spChg chg="add del">
          <ac:chgData name="Manish Walia" userId="df19b511-a72e-407d-b0dc-87d1f12a088b" providerId="ADAL" clId="{EAEAD670-5F82-4852-9A89-D255E5AB6740}" dt="2024-07-27T13:08:19.239" v="609" actId="26606"/>
          <ac:spMkLst>
            <pc:docMk/>
            <pc:sldMk cId="2752176210" sldId="271"/>
            <ac:spMk id="54" creationId="{E81BF4F6-F2CF-4984-9D14-D6966D92F99F}"/>
          </ac:spMkLst>
        </pc:spChg>
        <pc:spChg chg="add">
          <ac:chgData name="Manish Walia" userId="df19b511-a72e-407d-b0dc-87d1f12a088b" providerId="ADAL" clId="{EAEAD670-5F82-4852-9A89-D255E5AB6740}" dt="2024-07-27T13:08:19.239" v="609" actId="26606"/>
          <ac:spMkLst>
            <pc:docMk/>
            <pc:sldMk cId="2752176210" sldId="271"/>
            <ac:spMk id="58" creationId="{C6F89C8A-93EF-8D50-07D0-294E7C37610F}"/>
          </ac:spMkLst>
        </pc:spChg>
        <pc:grpChg chg="del">
          <ac:chgData name="Manish Walia" userId="df19b511-a72e-407d-b0dc-87d1f12a088b" providerId="ADAL" clId="{EAEAD670-5F82-4852-9A89-D255E5AB6740}" dt="2024-07-27T13:06:22.143" v="590" actId="26606"/>
          <ac:grpSpMkLst>
            <pc:docMk/>
            <pc:sldMk cId="2752176210" sldId="271"/>
            <ac:grpSpMk id="39" creationId="{114ED94A-C85D-4CD3-4205-438D21CE6B38}"/>
          </ac:grpSpMkLst>
        </pc:grpChg>
        <pc:grpChg chg="add">
          <ac:chgData name="Manish Walia" userId="df19b511-a72e-407d-b0dc-87d1f12a088b" providerId="ADAL" clId="{EAEAD670-5F82-4852-9A89-D255E5AB6740}" dt="2024-07-27T13:08:19.239" v="609" actId="26606"/>
          <ac:grpSpMkLst>
            <pc:docMk/>
            <pc:sldMk cId="2752176210" sldId="271"/>
            <ac:grpSpMk id="59" creationId="{114ED94A-C85D-4CD3-4205-438D21CE6B38}"/>
          </ac:grpSpMkLst>
        </pc:grpChg>
        <pc:graphicFrameChg chg="add del">
          <ac:chgData name="Manish Walia" userId="df19b511-a72e-407d-b0dc-87d1f12a088b" providerId="ADAL" clId="{EAEAD670-5F82-4852-9A89-D255E5AB6740}" dt="2024-07-27T13:08:19.231" v="608" actId="26606"/>
          <ac:graphicFrameMkLst>
            <pc:docMk/>
            <pc:sldMk cId="2752176210" sldId="271"/>
            <ac:graphicFrameMk id="56" creationId="{BF7AF5E2-0A1E-76DF-5066-83BFA8983E96}"/>
          </ac:graphicFrameMkLst>
        </pc:graphicFrameChg>
        <pc:picChg chg="del">
          <ac:chgData name="Manish Walia" userId="df19b511-a72e-407d-b0dc-87d1f12a088b" providerId="ADAL" clId="{EAEAD670-5F82-4852-9A89-D255E5AB6740}" dt="2024-07-27T13:06:06.841" v="587" actId="478"/>
          <ac:picMkLst>
            <pc:docMk/>
            <pc:sldMk cId="2752176210" sldId="271"/>
            <ac:picMk id="4" creationId="{95D2D7C4-8522-6C45-18DD-AE8ABB765BDF}"/>
          </ac:picMkLst>
        </pc:picChg>
        <pc:picChg chg="add del">
          <ac:chgData name="Manish Walia" userId="df19b511-a72e-407d-b0dc-87d1f12a088b" providerId="ADAL" clId="{EAEAD670-5F82-4852-9A89-D255E5AB6740}" dt="2024-07-27T13:06:20.235" v="589" actId="22"/>
          <ac:picMkLst>
            <pc:docMk/>
            <pc:sldMk cId="2752176210" sldId="271"/>
            <ac:picMk id="5" creationId="{DC84F80E-EA83-2ADD-D987-568372030981}"/>
          </ac:picMkLst>
        </pc:picChg>
        <pc:picChg chg="add del">
          <ac:chgData name="Manish Walia" userId="df19b511-a72e-407d-b0dc-87d1f12a088b" providerId="ADAL" clId="{EAEAD670-5F82-4852-9A89-D255E5AB6740}" dt="2024-07-27T13:06:25.758" v="592" actId="22"/>
          <ac:picMkLst>
            <pc:docMk/>
            <pc:sldMk cId="2752176210" sldId="271"/>
            <ac:picMk id="8" creationId="{23F54EDB-5E7D-9DA0-FCB9-8822F37E9A74}"/>
          </ac:picMkLst>
        </pc:picChg>
        <pc:picChg chg="add mod">
          <ac:chgData name="Manish Walia" userId="df19b511-a72e-407d-b0dc-87d1f12a088b" providerId="ADAL" clId="{EAEAD670-5F82-4852-9A89-D255E5AB6740}" dt="2024-07-27T13:08:19.239" v="609" actId="26606"/>
          <ac:picMkLst>
            <pc:docMk/>
            <pc:sldMk cId="2752176210" sldId="271"/>
            <ac:picMk id="10" creationId="{9F92A818-0A67-A42F-16D4-9B5505588E6F}"/>
          </ac:picMkLst>
        </pc:picChg>
        <pc:picChg chg="add del mod">
          <ac:chgData name="Manish Walia" userId="df19b511-a72e-407d-b0dc-87d1f12a088b" providerId="ADAL" clId="{EAEAD670-5F82-4852-9A89-D255E5AB6740}" dt="2024-07-27T13:06:41.368" v="594" actId="478"/>
          <ac:picMkLst>
            <pc:docMk/>
            <pc:sldMk cId="2752176210" sldId="271"/>
            <ac:picMk id="48" creationId="{37574FFB-2EF1-F541-6EDF-8015626AC27A}"/>
          </ac:picMkLst>
        </pc:picChg>
      </pc:sldChg>
      <pc:sldChg chg="addSp delSp modSp new mod setBg">
        <pc:chgData name="Manish Walia" userId="df19b511-a72e-407d-b0dc-87d1f12a088b" providerId="ADAL" clId="{EAEAD670-5F82-4852-9A89-D255E5AB6740}" dt="2024-07-27T13:13:48.320" v="660" actId="26606"/>
        <pc:sldMkLst>
          <pc:docMk/>
          <pc:sldMk cId="2860144254" sldId="272"/>
        </pc:sldMkLst>
        <pc:spChg chg="mod">
          <ac:chgData name="Manish Walia" userId="df19b511-a72e-407d-b0dc-87d1f12a088b" providerId="ADAL" clId="{EAEAD670-5F82-4852-9A89-D255E5AB6740}" dt="2024-07-27T13:13:48.320" v="660" actId="26606"/>
          <ac:spMkLst>
            <pc:docMk/>
            <pc:sldMk cId="2860144254" sldId="272"/>
            <ac:spMk id="2" creationId="{9A1BEA39-E8EF-EE64-D750-54C62D06E633}"/>
          </ac:spMkLst>
        </pc:spChg>
        <pc:spChg chg="add del">
          <ac:chgData name="Manish Walia" userId="df19b511-a72e-407d-b0dc-87d1f12a088b" providerId="ADAL" clId="{EAEAD670-5F82-4852-9A89-D255E5AB6740}" dt="2024-07-27T13:12:15.728" v="639" actId="22"/>
          <ac:spMkLst>
            <pc:docMk/>
            <pc:sldMk cId="2860144254" sldId="272"/>
            <ac:spMk id="3" creationId="{1D06636A-56F4-F187-D0C7-EA5D8BA2E459}"/>
          </ac:spMkLst>
        </pc:spChg>
        <pc:spChg chg="add mod">
          <ac:chgData name="Manish Walia" userId="df19b511-a72e-407d-b0dc-87d1f12a088b" providerId="ADAL" clId="{EAEAD670-5F82-4852-9A89-D255E5AB6740}" dt="2024-07-27T13:13:48.320" v="660" actId="26606"/>
          <ac:spMkLst>
            <pc:docMk/>
            <pc:sldMk cId="2860144254" sldId="272"/>
            <ac:spMk id="9" creationId="{0896A680-0EE2-821A-3689-6A0925641DB9}"/>
          </ac:spMkLst>
        </pc:spChg>
        <pc:spChg chg="add del">
          <ac:chgData name="Manish Walia" userId="df19b511-a72e-407d-b0dc-87d1f12a088b" providerId="ADAL" clId="{EAEAD670-5F82-4852-9A89-D255E5AB6740}" dt="2024-07-27T13:13:45.553" v="657" actId="26606"/>
          <ac:spMkLst>
            <pc:docMk/>
            <pc:sldMk cId="2860144254" sldId="272"/>
            <ac:spMk id="16" creationId="{9B47378D-AD27-45D0-8C1C-5B1098DCC068}"/>
          </ac:spMkLst>
        </pc:spChg>
        <pc:spChg chg="add del">
          <ac:chgData name="Manish Walia" userId="df19b511-a72e-407d-b0dc-87d1f12a088b" providerId="ADAL" clId="{EAEAD670-5F82-4852-9A89-D255E5AB6740}" dt="2024-07-27T13:13:45.553" v="657" actId="26606"/>
          <ac:spMkLst>
            <pc:docMk/>
            <pc:sldMk cId="2860144254" sldId="272"/>
            <ac:spMk id="36" creationId="{649C91A9-84E7-4BF0-9026-62F01380D853}"/>
          </ac:spMkLst>
        </pc:spChg>
        <pc:grpChg chg="add del">
          <ac:chgData name="Manish Walia" userId="df19b511-a72e-407d-b0dc-87d1f12a088b" providerId="ADAL" clId="{EAEAD670-5F82-4852-9A89-D255E5AB6740}" dt="2024-07-27T13:13:21.615" v="645" actId="26606"/>
          <ac:grpSpMkLst>
            <pc:docMk/>
            <pc:sldMk cId="2860144254" sldId="272"/>
            <ac:grpSpMk id="14" creationId="{114ED94A-C85D-4CD3-4205-438D21CE6B38}"/>
          </ac:grpSpMkLst>
        </pc:grpChg>
        <pc:grpChg chg="add del">
          <ac:chgData name="Manish Walia" userId="df19b511-a72e-407d-b0dc-87d1f12a088b" providerId="ADAL" clId="{EAEAD670-5F82-4852-9A89-D255E5AB6740}" dt="2024-07-27T13:13:24.119" v="647" actId="26606"/>
          <ac:grpSpMkLst>
            <pc:docMk/>
            <pc:sldMk cId="2860144254" sldId="272"/>
            <ac:grpSpMk id="20" creationId="{6258F736-B256-8039-9DC6-F4E49A5C5AD5}"/>
          </ac:grpSpMkLst>
        </pc:grpChg>
        <pc:grpChg chg="add del">
          <ac:chgData name="Manish Walia" userId="df19b511-a72e-407d-b0dc-87d1f12a088b" providerId="ADAL" clId="{EAEAD670-5F82-4852-9A89-D255E5AB6740}" dt="2024-07-27T13:13:30.419" v="649" actId="26606"/>
          <ac:grpSpMkLst>
            <pc:docMk/>
            <pc:sldMk cId="2860144254" sldId="272"/>
            <ac:grpSpMk id="24" creationId="{3AFCAD34-1AFC-BC1A-F6B2-C34C63912EAB}"/>
          </ac:grpSpMkLst>
        </pc:grpChg>
        <pc:grpChg chg="add del">
          <ac:chgData name="Manish Walia" userId="df19b511-a72e-407d-b0dc-87d1f12a088b" providerId="ADAL" clId="{EAEAD670-5F82-4852-9A89-D255E5AB6740}" dt="2024-07-27T13:13:37.825" v="651" actId="26606"/>
          <ac:grpSpMkLst>
            <pc:docMk/>
            <pc:sldMk cId="2860144254" sldId="272"/>
            <ac:grpSpMk id="26" creationId="{31C49F18-8757-4E87-5C2E-9D6D7B82BA3B}"/>
          </ac:grpSpMkLst>
        </pc:grpChg>
        <pc:grpChg chg="add del">
          <ac:chgData name="Manish Walia" userId="df19b511-a72e-407d-b0dc-87d1f12a088b" providerId="ADAL" clId="{EAEAD670-5F82-4852-9A89-D255E5AB6740}" dt="2024-07-27T13:13:40.303" v="653" actId="26606"/>
          <ac:grpSpMkLst>
            <pc:docMk/>
            <pc:sldMk cId="2860144254" sldId="272"/>
            <ac:grpSpMk id="30" creationId="{434FA563-76F6-CDCF-AEA0-A7B78E44647B}"/>
          </ac:grpSpMkLst>
        </pc:grpChg>
        <pc:grpChg chg="add del">
          <ac:chgData name="Manish Walia" userId="df19b511-a72e-407d-b0dc-87d1f12a088b" providerId="ADAL" clId="{EAEAD670-5F82-4852-9A89-D255E5AB6740}" dt="2024-07-27T13:13:42.722" v="655" actId="26606"/>
          <ac:grpSpMkLst>
            <pc:docMk/>
            <pc:sldMk cId="2860144254" sldId="272"/>
            <ac:grpSpMk id="32" creationId="{1FD67D68-9B83-C338-8342-3348D8F22347}"/>
          </ac:grpSpMkLst>
        </pc:grpChg>
        <pc:picChg chg="add del mod ord">
          <ac:chgData name="Manish Walia" userId="df19b511-a72e-407d-b0dc-87d1f12a088b" providerId="ADAL" clId="{EAEAD670-5F82-4852-9A89-D255E5AB6740}" dt="2024-07-27T13:11:28.782" v="638" actId="22"/>
          <ac:picMkLst>
            <pc:docMk/>
            <pc:sldMk cId="2860144254" sldId="272"/>
            <ac:picMk id="5" creationId="{5360F57B-398C-B431-CFF6-E83FD8C7BA2A}"/>
          </ac:picMkLst>
        </pc:picChg>
        <pc:picChg chg="add mod ord">
          <ac:chgData name="Manish Walia" userId="df19b511-a72e-407d-b0dc-87d1f12a088b" providerId="ADAL" clId="{EAEAD670-5F82-4852-9A89-D255E5AB6740}" dt="2024-07-27T13:13:48.320" v="660" actId="26606"/>
          <ac:picMkLst>
            <pc:docMk/>
            <pc:sldMk cId="2860144254" sldId="272"/>
            <ac:picMk id="7" creationId="{1BD9B8F3-055B-23C7-AC28-5BD212939F69}"/>
          </ac:picMkLst>
        </pc:picChg>
        <pc:cxnChg chg="add">
          <ac:chgData name="Manish Walia" userId="df19b511-a72e-407d-b0dc-87d1f12a088b" providerId="ADAL" clId="{EAEAD670-5F82-4852-9A89-D255E5AB6740}" dt="2024-07-27T13:13:48.320" v="660" actId="26606"/>
          <ac:cxnSpMkLst>
            <pc:docMk/>
            <pc:sldMk cId="2860144254" sldId="272"/>
            <ac:cxnSpMk id="11" creationId="{FC23E3B9-5ABF-58B3-E2B0-E9A5DAA9003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CA09A6-0C79-41EF-BF7D-EBE76A2D6E1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634AE72-6F96-4BFC-AB9C-6B1C9482251A}">
      <dgm:prSet/>
      <dgm:spPr/>
      <dgm:t>
        <a:bodyPr/>
        <a:lstStyle/>
        <a:p>
          <a:r>
            <a:rPr lang="en-US" b="0" i="0" dirty="0"/>
            <a:t>A correlation coefficient of 0.87 indicates a strong positive linear relationship between clicks on Facebook ads and sales. This suggests that as the number of clicks on Facebook ads increases, sales tend to increase as well.</a:t>
          </a:r>
          <a:endParaRPr lang="en-US" dirty="0"/>
        </a:p>
      </dgm:t>
    </dgm:pt>
    <dgm:pt modelId="{E90FBE81-7A7C-4CDA-A2F9-A14B5572313A}" type="parTrans" cxnId="{D40980E8-B6BC-4C10-B562-CB7E53BFFDD1}">
      <dgm:prSet/>
      <dgm:spPr/>
      <dgm:t>
        <a:bodyPr/>
        <a:lstStyle/>
        <a:p>
          <a:endParaRPr lang="en-US"/>
        </a:p>
      </dgm:t>
    </dgm:pt>
    <dgm:pt modelId="{0B2D2631-80CA-4AA2-90DC-9944A00F660A}" type="sibTrans" cxnId="{D40980E8-B6BC-4C10-B562-CB7E53BFFDD1}">
      <dgm:prSet/>
      <dgm:spPr/>
      <dgm:t>
        <a:bodyPr/>
        <a:lstStyle/>
        <a:p>
          <a:endParaRPr lang="en-US"/>
        </a:p>
      </dgm:t>
    </dgm:pt>
    <dgm:pt modelId="{36444D50-D9D0-4AF8-AB73-9CBD23ED37D4}">
      <dgm:prSet/>
      <dgm:spPr/>
      <dgm:t>
        <a:bodyPr/>
        <a:lstStyle/>
        <a:p>
          <a:r>
            <a:rPr lang="en-US" b="0" i="0"/>
            <a:t>This strong correlation suggests that Facebook ads are highly effective in driving sales, as a large portion of the variation in sales can be explained by the variation in clicks on Facebook ads.</a:t>
          </a:r>
          <a:endParaRPr lang="en-US"/>
        </a:p>
      </dgm:t>
    </dgm:pt>
    <dgm:pt modelId="{DAE0DA98-A80E-407E-B33A-3499CBE11762}" type="parTrans" cxnId="{047465C8-EBD4-4574-BCB7-779030EABD31}">
      <dgm:prSet/>
      <dgm:spPr/>
      <dgm:t>
        <a:bodyPr/>
        <a:lstStyle/>
        <a:p>
          <a:endParaRPr lang="en-US"/>
        </a:p>
      </dgm:t>
    </dgm:pt>
    <dgm:pt modelId="{4E69FC72-C44D-4241-B86B-F2429F2A038F}" type="sibTrans" cxnId="{047465C8-EBD4-4574-BCB7-779030EABD31}">
      <dgm:prSet/>
      <dgm:spPr/>
      <dgm:t>
        <a:bodyPr/>
        <a:lstStyle/>
        <a:p>
          <a:endParaRPr lang="en-US"/>
        </a:p>
      </dgm:t>
    </dgm:pt>
    <dgm:pt modelId="{889D32AA-8317-4E96-AE91-6200BC4CA02B}">
      <dgm:prSet/>
      <dgm:spPr/>
      <dgm:t>
        <a:bodyPr/>
        <a:lstStyle/>
        <a:p>
          <a:r>
            <a:rPr lang="en-US" b="0" i="0"/>
            <a:t>The strong correlation between clicks on Facebook ads and sales suggests that Facebook advertising is highly effective in driving sales for the business. Increasing investment in Facebook ads or optimizing their performance could potentially lead to even higher sales.</a:t>
          </a:r>
          <a:endParaRPr lang="en-US"/>
        </a:p>
      </dgm:t>
    </dgm:pt>
    <dgm:pt modelId="{FB8620ED-1EDD-4DC9-BC1A-BACA9A4C5152}" type="parTrans" cxnId="{73D049C2-718D-44EF-8BAD-5202AAE39222}">
      <dgm:prSet/>
      <dgm:spPr/>
      <dgm:t>
        <a:bodyPr/>
        <a:lstStyle/>
        <a:p>
          <a:endParaRPr lang="en-US"/>
        </a:p>
      </dgm:t>
    </dgm:pt>
    <dgm:pt modelId="{7A6A9048-22B1-4254-99E3-ECB2AB5C28CA}" type="sibTrans" cxnId="{73D049C2-718D-44EF-8BAD-5202AAE39222}">
      <dgm:prSet/>
      <dgm:spPr/>
      <dgm:t>
        <a:bodyPr/>
        <a:lstStyle/>
        <a:p>
          <a:endParaRPr lang="en-US"/>
        </a:p>
      </dgm:t>
    </dgm:pt>
    <dgm:pt modelId="{3965CD98-D5F5-4470-A6BF-83CDE8D976BE}" type="pres">
      <dgm:prSet presAssocID="{5BCA09A6-0C79-41EF-BF7D-EBE76A2D6E11}" presName="outerComposite" presStyleCnt="0">
        <dgm:presLayoutVars>
          <dgm:chMax val="5"/>
          <dgm:dir/>
          <dgm:resizeHandles val="exact"/>
        </dgm:presLayoutVars>
      </dgm:prSet>
      <dgm:spPr/>
    </dgm:pt>
    <dgm:pt modelId="{F0212333-7298-45F1-A99C-F6F5F5758D5F}" type="pres">
      <dgm:prSet presAssocID="{5BCA09A6-0C79-41EF-BF7D-EBE76A2D6E11}" presName="dummyMaxCanvas" presStyleCnt="0">
        <dgm:presLayoutVars/>
      </dgm:prSet>
      <dgm:spPr/>
    </dgm:pt>
    <dgm:pt modelId="{887CADBB-BD87-46DF-9986-A4C797E14A56}" type="pres">
      <dgm:prSet presAssocID="{5BCA09A6-0C79-41EF-BF7D-EBE76A2D6E11}" presName="ThreeNodes_1" presStyleLbl="node1" presStyleIdx="0" presStyleCnt="3">
        <dgm:presLayoutVars>
          <dgm:bulletEnabled val="1"/>
        </dgm:presLayoutVars>
      </dgm:prSet>
      <dgm:spPr/>
    </dgm:pt>
    <dgm:pt modelId="{21A0E0A0-0EA9-4A75-B534-D67159A79B00}" type="pres">
      <dgm:prSet presAssocID="{5BCA09A6-0C79-41EF-BF7D-EBE76A2D6E11}" presName="ThreeNodes_2" presStyleLbl="node1" presStyleIdx="1" presStyleCnt="3">
        <dgm:presLayoutVars>
          <dgm:bulletEnabled val="1"/>
        </dgm:presLayoutVars>
      </dgm:prSet>
      <dgm:spPr/>
    </dgm:pt>
    <dgm:pt modelId="{8291A880-386A-4226-A0CB-F47E21E757B7}" type="pres">
      <dgm:prSet presAssocID="{5BCA09A6-0C79-41EF-BF7D-EBE76A2D6E11}" presName="ThreeNodes_3" presStyleLbl="node1" presStyleIdx="2" presStyleCnt="3">
        <dgm:presLayoutVars>
          <dgm:bulletEnabled val="1"/>
        </dgm:presLayoutVars>
      </dgm:prSet>
      <dgm:spPr/>
    </dgm:pt>
    <dgm:pt modelId="{0B7C8647-7CE0-4F93-8ACE-6BCD78C08236}" type="pres">
      <dgm:prSet presAssocID="{5BCA09A6-0C79-41EF-BF7D-EBE76A2D6E11}" presName="ThreeConn_1-2" presStyleLbl="fgAccFollowNode1" presStyleIdx="0" presStyleCnt="2">
        <dgm:presLayoutVars>
          <dgm:bulletEnabled val="1"/>
        </dgm:presLayoutVars>
      </dgm:prSet>
      <dgm:spPr/>
    </dgm:pt>
    <dgm:pt modelId="{2BCEF945-28F5-49EE-92AF-444BFF4A20CA}" type="pres">
      <dgm:prSet presAssocID="{5BCA09A6-0C79-41EF-BF7D-EBE76A2D6E11}" presName="ThreeConn_2-3" presStyleLbl="fgAccFollowNode1" presStyleIdx="1" presStyleCnt="2">
        <dgm:presLayoutVars>
          <dgm:bulletEnabled val="1"/>
        </dgm:presLayoutVars>
      </dgm:prSet>
      <dgm:spPr/>
    </dgm:pt>
    <dgm:pt modelId="{EE887A25-68BC-4CAD-8012-6239EC13CB9B}" type="pres">
      <dgm:prSet presAssocID="{5BCA09A6-0C79-41EF-BF7D-EBE76A2D6E11}" presName="ThreeNodes_1_text" presStyleLbl="node1" presStyleIdx="2" presStyleCnt="3">
        <dgm:presLayoutVars>
          <dgm:bulletEnabled val="1"/>
        </dgm:presLayoutVars>
      </dgm:prSet>
      <dgm:spPr/>
    </dgm:pt>
    <dgm:pt modelId="{45AFBD1D-CE1E-4FBC-8217-1084979EDAEA}" type="pres">
      <dgm:prSet presAssocID="{5BCA09A6-0C79-41EF-BF7D-EBE76A2D6E11}" presName="ThreeNodes_2_text" presStyleLbl="node1" presStyleIdx="2" presStyleCnt="3">
        <dgm:presLayoutVars>
          <dgm:bulletEnabled val="1"/>
        </dgm:presLayoutVars>
      </dgm:prSet>
      <dgm:spPr/>
    </dgm:pt>
    <dgm:pt modelId="{63433338-6B3C-4A10-87A8-6CE96134B35B}" type="pres">
      <dgm:prSet presAssocID="{5BCA09A6-0C79-41EF-BF7D-EBE76A2D6E11}" presName="ThreeNodes_3_text" presStyleLbl="node1" presStyleIdx="2" presStyleCnt="3">
        <dgm:presLayoutVars>
          <dgm:bulletEnabled val="1"/>
        </dgm:presLayoutVars>
      </dgm:prSet>
      <dgm:spPr/>
    </dgm:pt>
  </dgm:ptLst>
  <dgm:cxnLst>
    <dgm:cxn modelId="{5A16540B-760A-4BF9-9B9A-E5160BE14591}" type="presOf" srcId="{889D32AA-8317-4E96-AE91-6200BC4CA02B}" destId="{63433338-6B3C-4A10-87A8-6CE96134B35B}" srcOrd="1" destOrd="0" presId="urn:microsoft.com/office/officeart/2005/8/layout/vProcess5"/>
    <dgm:cxn modelId="{CB351B2A-A834-4AF0-9A6A-43BF0DE13DD3}" type="presOf" srcId="{4E69FC72-C44D-4241-B86B-F2429F2A038F}" destId="{2BCEF945-28F5-49EE-92AF-444BFF4A20CA}" srcOrd="0" destOrd="0" presId="urn:microsoft.com/office/officeart/2005/8/layout/vProcess5"/>
    <dgm:cxn modelId="{3BB94834-9574-47FA-BA2A-9EC2B5841C06}" type="presOf" srcId="{6634AE72-6F96-4BFC-AB9C-6B1C9482251A}" destId="{887CADBB-BD87-46DF-9986-A4C797E14A56}" srcOrd="0" destOrd="0" presId="urn:microsoft.com/office/officeart/2005/8/layout/vProcess5"/>
    <dgm:cxn modelId="{A4C28B35-EC57-46D8-AABD-36B817F50090}" type="presOf" srcId="{36444D50-D9D0-4AF8-AB73-9CBD23ED37D4}" destId="{45AFBD1D-CE1E-4FBC-8217-1084979EDAEA}" srcOrd="1" destOrd="0" presId="urn:microsoft.com/office/officeart/2005/8/layout/vProcess5"/>
    <dgm:cxn modelId="{3BD86B44-77A4-4771-B5CD-1FCA5D7D9FC6}" type="presOf" srcId="{36444D50-D9D0-4AF8-AB73-9CBD23ED37D4}" destId="{21A0E0A0-0EA9-4A75-B534-D67159A79B00}" srcOrd="0" destOrd="0" presId="urn:microsoft.com/office/officeart/2005/8/layout/vProcess5"/>
    <dgm:cxn modelId="{BA503767-755C-47CC-93A3-E2091801525C}" type="presOf" srcId="{6634AE72-6F96-4BFC-AB9C-6B1C9482251A}" destId="{EE887A25-68BC-4CAD-8012-6239EC13CB9B}" srcOrd="1" destOrd="0" presId="urn:microsoft.com/office/officeart/2005/8/layout/vProcess5"/>
    <dgm:cxn modelId="{73D049C2-718D-44EF-8BAD-5202AAE39222}" srcId="{5BCA09A6-0C79-41EF-BF7D-EBE76A2D6E11}" destId="{889D32AA-8317-4E96-AE91-6200BC4CA02B}" srcOrd="2" destOrd="0" parTransId="{FB8620ED-1EDD-4DC9-BC1A-BACA9A4C5152}" sibTransId="{7A6A9048-22B1-4254-99E3-ECB2AB5C28CA}"/>
    <dgm:cxn modelId="{047465C8-EBD4-4574-BCB7-779030EABD31}" srcId="{5BCA09A6-0C79-41EF-BF7D-EBE76A2D6E11}" destId="{36444D50-D9D0-4AF8-AB73-9CBD23ED37D4}" srcOrd="1" destOrd="0" parTransId="{DAE0DA98-A80E-407E-B33A-3499CBE11762}" sibTransId="{4E69FC72-C44D-4241-B86B-F2429F2A038F}"/>
    <dgm:cxn modelId="{4E6051E4-AB5D-42E7-B2C6-0266702229DB}" type="presOf" srcId="{0B2D2631-80CA-4AA2-90DC-9944A00F660A}" destId="{0B7C8647-7CE0-4F93-8ACE-6BCD78C08236}" srcOrd="0" destOrd="0" presId="urn:microsoft.com/office/officeart/2005/8/layout/vProcess5"/>
    <dgm:cxn modelId="{ABB06EE5-1B26-4D26-8250-C49A931E15B3}" type="presOf" srcId="{5BCA09A6-0C79-41EF-BF7D-EBE76A2D6E11}" destId="{3965CD98-D5F5-4470-A6BF-83CDE8D976BE}" srcOrd="0" destOrd="0" presId="urn:microsoft.com/office/officeart/2005/8/layout/vProcess5"/>
    <dgm:cxn modelId="{D40980E8-B6BC-4C10-B562-CB7E53BFFDD1}" srcId="{5BCA09A6-0C79-41EF-BF7D-EBE76A2D6E11}" destId="{6634AE72-6F96-4BFC-AB9C-6B1C9482251A}" srcOrd="0" destOrd="0" parTransId="{E90FBE81-7A7C-4CDA-A2F9-A14B5572313A}" sibTransId="{0B2D2631-80CA-4AA2-90DC-9944A00F660A}"/>
    <dgm:cxn modelId="{0E5301FE-84CD-4F14-B475-765CFB70B99F}" type="presOf" srcId="{889D32AA-8317-4E96-AE91-6200BC4CA02B}" destId="{8291A880-386A-4226-A0CB-F47E21E757B7}" srcOrd="0" destOrd="0" presId="urn:microsoft.com/office/officeart/2005/8/layout/vProcess5"/>
    <dgm:cxn modelId="{EF425EA7-4598-4802-A24F-F42D362742D1}" type="presParOf" srcId="{3965CD98-D5F5-4470-A6BF-83CDE8D976BE}" destId="{F0212333-7298-45F1-A99C-F6F5F5758D5F}" srcOrd="0" destOrd="0" presId="urn:microsoft.com/office/officeart/2005/8/layout/vProcess5"/>
    <dgm:cxn modelId="{3BD1A255-7B67-4C2B-87BB-03F525CD4EF8}" type="presParOf" srcId="{3965CD98-D5F5-4470-A6BF-83CDE8D976BE}" destId="{887CADBB-BD87-46DF-9986-A4C797E14A56}" srcOrd="1" destOrd="0" presId="urn:microsoft.com/office/officeart/2005/8/layout/vProcess5"/>
    <dgm:cxn modelId="{6C0B8A2F-8DEA-44A8-A586-7E1BAEB23756}" type="presParOf" srcId="{3965CD98-D5F5-4470-A6BF-83CDE8D976BE}" destId="{21A0E0A0-0EA9-4A75-B534-D67159A79B00}" srcOrd="2" destOrd="0" presId="urn:microsoft.com/office/officeart/2005/8/layout/vProcess5"/>
    <dgm:cxn modelId="{E98921D3-ADE4-4D18-B581-12A51CB369B6}" type="presParOf" srcId="{3965CD98-D5F5-4470-A6BF-83CDE8D976BE}" destId="{8291A880-386A-4226-A0CB-F47E21E757B7}" srcOrd="3" destOrd="0" presId="urn:microsoft.com/office/officeart/2005/8/layout/vProcess5"/>
    <dgm:cxn modelId="{5FD5686C-4FE9-4A4C-A60B-3C3F55B2AD32}" type="presParOf" srcId="{3965CD98-D5F5-4470-A6BF-83CDE8D976BE}" destId="{0B7C8647-7CE0-4F93-8ACE-6BCD78C08236}" srcOrd="4" destOrd="0" presId="urn:microsoft.com/office/officeart/2005/8/layout/vProcess5"/>
    <dgm:cxn modelId="{F4242ABE-B0B5-4061-AAD6-9988CD96725A}" type="presParOf" srcId="{3965CD98-D5F5-4470-A6BF-83CDE8D976BE}" destId="{2BCEF945-28F5-49EE-92AF-444BFF4A20CA}" srcOrd="5" destOrd="0" presId="urn:microsoft.com/office/officeart/2005/8/layout/vProcess5"/>
    <dgm:cxn modelId="{2DFB8C4C-5B38-40A1-8B3F-006C595DB377}" type="presParOf" srcId="{3965CD98-D5F5-4470-A6BF-83CDE8D976BE}" destId="{EE887A25-68BC-4CAD-8012-6239EC13CB9B}" srcOrd="6" destOrd="0" presId="urn:microsoft.com/office/officeart/2005/8/layout/vProcess5"/>
    <dgm:cxn modelId="{A868BC6A-D092-4566-9CA5-FC39DA32F4E0}" type="presParOf" srcId="{3965CD98-D5F5-4470-A6BF-83CDE8D976BE}" destId="{45AFBD1D-CE1E-4FBC-8217-1084979EDAEA}" srcOrd="7" destOrd="0" presId="urn:microsoft.com/office/officeart/2005/8/layout/vProcess5"/>
    <dgm:cxn modelId="{887EB94A-CEBA-4687-AFF5-E83C6AE7D114}" type="presParOf" srcId="{3965CD98-D5F5-4470-A6BF-83CDE8D976BE}" destId="{63433338-6B3C-4A10-87A8-6CE96134B35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0A186-9C20-4A69-9E15-5B252DD66B74}"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214FB549-C0D7-4942-930D-562AE627E33A}">
      <dgm:prSet/>
      <dgm:spPr/>
      <dgm:t>
        <a:bodyPr/>
        <a:lstStyle/>
        <a:p>
          <a:r>
            <a:rPr lang="en-US" b="1" i="0"/>
            <a:t>A correlation coefficient of 0.45 indicates a moderate positive linear relationship between clicks on AdWords ads and sales. While there is still a positive relationship, it is not as strong as with Facebook ads.</a:t>
          </a:r>
          <a:endParaRPr lang="en-US"/>
        </a:p>
      </dgm:t>
    </dgm:pt>
    <dgm:pt modelId="{C87F8C44-7B1E-48CF-9255-11463FEBCA52}" type="parTrans" cxnId="{F8F77FEE-371C-4C00-8A51-F2DB57E1747F}">
      <dgm:prSet/>
      <dgm:spPr/>
      <dgm:t>
        <a:bodyPr/>
        <a:lstStyle/>
        <a:p>
          <a:endParaRPr lang="en-US"/>
        </a:p>
      </dgm:t>
    </dgm:pt>
    <dgm:pt modelId="{120A1DD4-89B6-4825-A5BF-B17480C0FB60}" type="sibTrans" cxnId="{F8F77FEE-371C-4C00-8A51-F2DB57E1747F}">
      <dgm:prSet/>
      <dgm:spPr/>
      <dgm:t>
        <a:bodyPr/>
        <a:lstStyle/>
        <a:p>
          <a:endParaRPr lang="en-US"/>
        </a:p>
      </dgm:t>
    </dgm:pt>
    <dgm:pt modelId="{02775C68-5707-4048-856B-BE8353A3EB12}">
      <dgm:prSet/>
      <dgm:spPr/>
      <dgm:t>
        <a:bodyPr/>
        <a:lstStyle/>
        <a:p>
          <a:r>
            <a:rPr lang="en-US" b="1" i="0"/>
            <a:t>The moderate correlation between clicks on AdWords ads and sales indicates that while AdWords advertising does contribute to sales, its effectiveness may be influenced by other factors. Further analysis is needed to identify these factors and optimize AdWords campaigns accordingly.</a:t>
          </a:r>
          <a:endParaRPr lang="en-US"/>
        </a:p>
      </dgm:t>
    </dgm:pt>
    <dgm:pt modelId="{FC52CF65-7EF3-4F55-A00C-EE53E8CD460D}" type="parTrans" cxnId="{BF9110F3-A896-45F2-A3DF-D9DDD6DE2712}">
      <dgm:prSet/>
      <dgm:spPr/>
      <dgm:t>
        <a:bodyPr/>
        <a:lstStyle/>
        <a:p>
          <a:endParaRPr lang="en-US"/>
        </a:p>
      </dgm:t>
    </dgm:pt>
    <dgm:pt modelId="{A5D4F55E-1D77-4794-9442-B9B6FD9AC85E}" type="sibTrans" cxnId="{BF9110F3-A896-45F2-A3DF-D9DDD6DE2712}">
      <dgm:prSet/>
      <dgm:spPr/>
      <dgm:t>
        <a:bodyPr/>
        <a:lstStyle/>
        <a:p>
          <a:endParaRPr lang="en-US"/>
        </a:p>
      </dgm:t>
    </dgm:pt>
    <dgm:pt modelId="{CC5522EC-6126-4F02-8A51-9D335BD0BCD2}" type="pres">
      <dgm:prSet presAssocID="{9F40A186-9C20-4A69-9E15-5B252DD66B74}" presName="Name0" presStyleCnt="0">
        <dgm:presLayoutVars>
          <dgm:dir/>
          <dgm:resizeHandles val="exact"/>
        </dgm:presLayoutVars>
      </dgm:prSet>
      <dgm:spPr/>
    </dgm:pt>
    <dgm:pt modelId="{F1CCDD09-0239-4DAB-87EA-87A45C5D0C09}" type="pres">
      <dgm:prSet presAssocID="{214FB549-C0D7-4942-930D-562AE627E33A}" presName="node" presStyleLbl="node1" presStyleIdx="0" presStyleCnt="2">
        <dgm:presLayoutVars>
          <dgm:bulletEnabled val="1"/>
        </dgm:presLayoutVars>
      </dgm:prSet>
      <dgm:spPr/>
    </dgm:pt>
    <dgm:pt modelId="{FF9897AC-77C1-4A1E-B016-1603B0F69EB0}" type="pres">
      <dgm:prSet presAssocID="{120A1DD4-89B6-4825-A5BF-B17480C0FB60}" presName="sibTrans" presStyleLbl="sibTrans2D1" presStyleIdx="0" presStyleCnt="1"/>
      <dgm:spPr/>
    </dgm:pt>
    <dgm:pt modelId="{AE99C233-46A2-4189-9210-322AC75CE8DF}" type="pres">
      <dgm:prSet presAssocID="{120A1DD4-89B6-4825-A5BF-B17480C0FB60}" presName="connectorText" presStyleLbl="sibTrans2D1" presStyleIdx="0" presStyleCnt="1"/>
      <dgm:spPr/>
    </dgm:pt>
    <dgm:pt modelId="{86BEC825-3DE9-42EF-A59F-6E29070FE3B6}" type="pres">
      <dgm:prSet presAssocID="{02775C68-5707-4048-856B-BE8353A3EB12}" presName="node" presStyleLbl="node1" presStyleIdx="1" presStyleCnt="2">
        <dgm:presLayoutVars>
          <dgm:bulletEnabled val="1"/>
        </dgm:presLayoutVars>
      </dgm:prSet>
      <dgm:spPr/>
    </dgm:pt>
  </dgm:ptLst>
  <dgm:cxnLst>
    <dgm:cxn modelId="{53AFAD91-BC01-4B75-B9EA-3ADCED3E716B}" type="presOf" srcId="{120A1DD4-89B6-4825-A5BF-B17480C0FB60}" destId="{AE99C233-46A2-4189-9210-322AC75CE8DF}" srcOrd="1" destOrd="0" presId="urn:microsoft.com/office/officeart/2005/8/layout/process1"/>
    <dgm:cxn modelId="{5B4834AE-7BC0-449A-B62F-24AB9DBF28F0}" type="presOf" srcId="{214FB549-C0D7-4942-930D-562AE627E33A}" destId="{F1CCDD09-0239-4DAB-87EA-87A45C5D0C09}" srcOrd="0" destOrd="0" presId="urn:microsoft.com/office/officeart/2005/8/layout/process1"/>
    <dgm:cxn modelId="{FD9AE6C0-9A49-4CDD-810E-DF2574C9DE0F}" type="presOf" srcId="{9F40A186-9C20-4A69-9E15-5B252DD66B74}" destId="{CC5522EC-6126-4F02-8A51-9D335BD0BCD2}" srcOrd="0" destOrd="0" presId="urn:microsoft.com/office/officeart/2005/8/layout/process1"/>
    <dgm:cxn modelId="{96BD75C5-76A9-474C-AFE8-56F2DD767AC4}" type="presOf" srcId="{02775C68-5707-4048-856B-BE8353A3EB12}" destId="{86BEC825-3DE9-42EF-A59F-6E29070FE3B6}" srcOrd="0" destOrd="0" presId="urn:microsoft.com/office/officeart/2005/8/layout/process1"/>
    <dgm:cxn modelId="{F8F77FEE-371C-4C00-8A51-F2DB57E1747F}" srcId="{9F40A186-9C20-4A69-9E15-5B252DD66B74}" destId="{214FB549-C0D7-4942-930D-562AE627E33A}" srcOrd="0" destOrd="0" parTransId="{C87F8C44-7B1E-48CF-9255-11463FEBCA52}" sibTransId="{120A1DD4-89B6-4825-A5BF-B17480C0FB60}"/>
    <dgm:cxn modelId="{BF9110F3-A896-45F2-A3DF-D9DDD6DE2712}" srcId="{9F40A186-9C20-4A69-9E15-5B252DD66B74}" destId="{02775C68-5707-4048-856B-BE8353A3EB12}" srcOrd="1" destOrd="0" parTransId="{FC52CF65-7EF3-4F55-A00C-EE53E8CD460D}" sibTransId="{A5D4F55E-1D77-4794-9442-B9B6FD9AC85E}"/>
    <dgm:cxn modelId="{051249F5-0811-45D7-B0AA-A534E83F5B37}" type="presOf" srcId="{120A1DD4-89B6-4825-A5BF-B17480C0FB60}" destId="{FF9897AC-77C1-4A1E-B016-1603B0F69EB0}" srcOrd="0" destOrd="0" presId="urn:microsoft.com/office/officeart/2005/8/layout/process1"/>
    <dgm:cxn modelId="{7538A3CE-3FBF-4D5E-B24D-FD5942FE7F8B}" type="presParOf" srcId="{CC5522EC-6126-4F02-8A51-9D335BD0BCD2}" destId="{F1CCDD09-0239-4DAB-87EA-87A45C5D0C09}" srcOrd="0" destOrd="0" presId="urn:microsoft.com/office/officeart/2005/8/layout/process1"/>
    <dgm:cxn modelId="{2B70F1C9-4E5F-44BF-B9F8-82EDC8C5900F}" type="presParOf" srcId="{CC5522EC-6126-4F02-8A51-9D335BD0BCD2}" destId="{FF9897AC-77C1-4A1E-B016-1603B0F69EB0}" srcOrd="1" destOrd="0" presId="urn:microsoft.com/office/officeart/2005/8/layout/process1"/>
    <dgm:cxn modelId="{47413E02-1790-441F-9DF4-5905BC8A3FE6}" type="presParOf" srcId="{FF9897AC-77C1-4A1E-B016-1603B0F69EB0}" destId="{AE99C233-46A2-4189-9210-322AC75CE8DF}" srcOrd="0" destOrd="0" presId="urn:microsoft.com/office/officeart/2005/8/layout/process1"/>
    <dgm:cxn modelId="{CD298D84-1514-49FF-A573-A9CD54B49E5B}" type="presParOf" srcId="{CC5522EC-6126-4F02-8A51-9D335BD0BCD2}" destId="{86BEC825-3DE9-42EF-A59F-6E29070FE3B6}"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CADBB-BD87-46DF-9986-A4C797E14A56}">
      <dsp:nvSpPr>
        <dsp:cNvPr id="0" name=""/>
        <dsp:cNvSpPr/>
      </dsp:nvSpPr>
      <dsp:spPr>
        <a:xfrm>
          <a:off x="0" y="0"/>
          <a:ext cx="5181600" cy="1107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A correlation coefficient of 0.87 indicates a strong positive linear relationship between clicks on Facebook ads and sales. This suggests that as the number of clicks on Facebook ads increases, sales tend to increase as well.</a:t>
          </a:r>
          <a:endParaRPr lang="en-US" sz="1300" kern="1200" dirty="0"/>
        </a:p>
      </dsp:txBody>
      <dsp:txXfrm>
        <a:off x="32452" y="32452"/>
        <a:ext cx="3985986" cy="1043091"/>
      </dsp:txXfrm>
    </dsp:sp>
    <dsp:sp modelId="{21A0E0A0-0EA9-4A75-B534-D67159A79B00}">
      <dsp:nvSpPr>
        <dsp:cNvPr id="0" name=""/>
        <dsp:cNvSpPr/>
      </dsp:nvSpPr>
      <dsp:spPr>
        <a:xfrm>
          <a:off x="457199" y="1292661"/>
          <a:ext cx="5181600" cy="1107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This strong correlation suggests that Facebook ads are highly effective in driving sales, as a large portion of the variation in sales can be explained by the variation in clicks on Facebook ads.</a:t>
          </a:r>
          <a:endParaRPr lang="en-US" sz="1300" kern="1200"/>
        </a:p>
      </dsp:txBody>
      <dsp:txXfrm>
        <a:off x="489651" y="1325113"/>
        <a:ext cx="3939298" cy="1043091"/>
      </dsp:txXfrm>
    </dsp:sp>
    <dsp:sp modelId="{8291A880-386A-4226-A0CB-F47E21E757B7}">
      <dsp:nvSpPr>
        <dsp:cNvPr id="0" name=""/>
        <dsp:cNvSpPr/>
      </dsp:nvSpPr>
      <dsp:spPr>
        <a:xfrm>
          <a:off x="914399" y="2585323"/>
          <a:ext cx="5181600" cy="11079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strong correlation between clicks on Facebook ads and sales suggests that Facebook advertising is highly effective in driving sales for the business. Increasing investment in Facebook ads or optimizing their performance could potentially lead to even higher sales.</a:t>
          </a:r>
          <a:endParaRPr lang="en-US" sz="1300" kern="1200"/>
        </a:p>
      </dsp:txBody>
      <dsp:txXfrm>
        <a:off x="946851" y="2617775"/>
        <a:ext cx="3939298" cy="1043091"/>
      </dsp:txXfrm>
    </dsp:sp>
    <dsp:sp modelId="{0B7C8647-7CE0-4F93-8ACE-6BCD78C08236}">
      <dsp:nvSpPr>
        <dsp:cNvPr id="0" name=""/>
        <dsp:cNvSpPr/>
      </dsp:nvSpPr>
      <dsp:spPr>
        <a:xfrm>
          <a:off x="4461402" y="840230"/>
          <a:ext cx="720197" cy="7201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623446" y="840230"/>
        <a:ext cx="396109" cy="541948"/>
      </dsp:txXfrm>
    </dsp:sp>
    <dsp:sp modelId="{2BCEF945-28F5-49EE-92AF-444BFF4A20CA}">
      <dsp:nvSpPr>
        <dsp:cNvPr id="0" name=""/>
        <dsp:cNvSpPr/>
      </dsp:nvSpPr>
      <dsp:spPr>
        <a:xfrm>
          <a:off x="4918602" y="2125505"/>
          <a:ext cx="720197" cy="72019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080646" y="2125505"/>
        <a:ext cx="396109" cy="541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CDD09-0239-4DAB-87EA-87A45C5D0C09}">
      <dsp:nvSpPr>
        <dsp:cNvPr id="0" name=""/>
        <dsp:cNvSpPr/>
      </dsp:nvSpPr>
      <dsp:spPr>
        <a:xfrm>
          <a:off x="1190" y="0"/>
          <a:ext cx="2539675" cy="25853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A correlation coefficient of 0.45 indicates a moderate positive linear relationship between clicks on AdWords ads and sales. While there is still a positive relationship, it is not as strong as with Facebook ads.</a:t>
          </a:r>
          <a:endParaRPr lang="en-US" sz="1500" kern="1200"/>
        </a:p>
      </dsp:txBody>
      <dsp:txXfrm>
        <a:off x="75575" y="74385"/>
        <a:ext cx="2390905" cy="2436553"/>
      </dsp:txXfrm>
    </dsp:sp>
    <dsp:sp modelId="{FF9897AC-77C1-4A1E-B016-1603B0F69EB0}">
      <dsp:nvSpPr>
        <dsp:cNvPr id="0" name=""/>
        <dsp:cNvSpPr/>
      </dsp:nvSpPr>
      <dsp:spPr>
        <a:xfrm>
          <a:off x="2794834" y="977741"/>
          <a:ext cx="538411" cy="6298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94834" y="1103709"/>
        <a:ext cx="376888" cy="377903"/>
      </dsp:txXfrm>
    </dsp:sp>
    <dsp:sp modelId="{86BEC825-3DE9-42EF-A59F-6E29070FE3B6}">
      <dsp:nvSpPr>
        <dsp:cNvPr id="0" name=""/>
        <dsp:cNvSpPr/>
      </dsp:nvSpPr>
      <dsp:spPr>
        <a:xfrm>
          <a:off x="3556737" y="0"/>
          <a:ext cx="2539675" cy="25853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The moderate correlation between clicks on AdWords ads and sales indicates that while AdWords advertising does contribute to sales, its effectiveness may be influenced by other factors. Further analysis is needed to identify these factors and optimize AdWords campaigns accordingly.</a:t>
          </a:r>
          <a:endParaRPr lang="en-US" sz="1500" kern="1200"/>
        </a:p>
      </dsp:txBody>
      <dsp:txXfrm>
        <a:off x="3631122" y="74385"/>
        <a:ext cx="2390905" cy="243655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05FE-A504-026B-9927-486979F87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C517D-69EB-F8A3-6035-261A608CF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3D0539-3E73-DD13-788C-95BAA52840A5}"/>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5" name="Footer Placeholder 4">
            <a:extLst>
              <a:ext uri="{FF2B5EF4-FFF2-40B4-BE49-F238E27FC236}">
                <a16:creationId xmlns:a16="http://schemas.microsoft.com/office/drawing/2014/main" id="{818D6F09-F9A0-F89A-915D-3CEBFFDB5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649C6-2429-DE99-ECED-C7604502CF06}"/>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54117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95B2-23AB-975C-93E3-CC7C131B5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3A9F2E-DE43-DE1C-E16C-B6AED31A95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22F21-865E-D71E-22EF-7CCC9E3E0B92}"/>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5" name="Footer Placeholder 4">
            <a:extLst>
              <a:ext uri="{FF2B5EF4-FFF2-40B4-BE49-F238E27FC236}">
                <a16:creationId xmlns:a16="http://schemas.microsoft.com/office/drawing/2014/main" id="{2BECBB89-4D58-73E7-3D0B-C8A8FE2CD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ED4C8-70F1-8522-DF75-171FB08799C5}"/>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28641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E6B68-15BD-39DC-8D0D-1400F31BF0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3C565-4DA7-AD06-1D4E-6F4F029D1C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150B5-DB56-5F87-1A23-23A32D93655E}"/>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5" name="Footer Placeholder 4">
            <a:extLst>
              <a:ext uri="{FF2B5EF4-FFF2-40B4-BE49-F238E27FC236}">
                <a16:creationId xmlns:a16="http://schemas.microsoft.com/office/drawing/2014/main" id="{A1996F01-6DE4-14E7-7802-3994123C8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823A4-C105-DAB1-0CE4-452828224201}"/>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76876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4E0C-80C3-AD23-2321-2C53941B4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6C6F44-E3CA-7667-D010-C2A5312C9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AAE3F-4ABE-BDE9-8F59-BBAF19FA45A1}"/>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5" name="Footer Placeholder 4">
            <a:extLst>
              <a:ext uri="{FF2B5EF4-FFF2-40B4-BE49-F238E27FC236}">
                <a16:creationId xmlns:a16="http://schemas.microsoft.com/office/drawing/2014/main" id="{5C24D182-AC17-0AF2-2B59-F799ECDC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3C629-7F99-14F0-35D1-053781D590D6}"/>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39479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025B-F177-C73F-ADEB-5E5BE3529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DB28FE-5466-28B7-003C-5C1FDF5F0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03AD9-0FE3-9F6A-1FC2-713A9616519F}"/>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5" name="Footer Placeholder 4">
            <a:extLst>
              <a:ext uri="{FF2B5EF4-FFF2-40B4-BE49-F238E27FC236}">
                <a16:creationId xmlns:a16="http://schemas.microsoft.com/office/drawing/2014/main" id="{F512C2C6-7163-E812-E30E-8A48DB10A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C4F80-340E-5A76-E45D-60DECCC6C96C}"/>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16324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BA0C-0DD1-7F2A-64D8-EB55DDC99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ED2E1-0F52-7E51-EBE0-064CB1B70D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71FC43-7AF2-81DE-8D6D-5556E8EB29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6007C-5EF1-7315-5D36-8A2CBF5F59B6}"/>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6" name="Footer Placeholder 5">
            <a:extLst>
              <a:ext uri="{FF2B5EF4-FFF2-40B4-BE49-F238E27FC236}">
                <a16:creationId xmlns:a16="http://schemas.microsoft.com/office/drawing/2014/main" id="{5EBEF401-CA91-9242-81BF-2E1FEE986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898D7-5C05-544F-FAA7-7F32FA58C214}"/>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221997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3EA-3B40-7C97-33F4-53DB8CE35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37E757-D0F9-1B73-B482-29C01F54F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BAA0C-4169-7D9A-A3F1-B959AB2C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59E9A0-208B-F154-CA0D-6ED7ABE0C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E47C64-BCC2-6E09-27C4-645F242FB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502D7-4ECD-F796-997C-2AE42FBD7EA6}"/>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8" name="Footer Placeholder 7">
            <a:extLst>
              <a:ext uri="{FF2B5EF4-FFF2-40B4-BE49-F238E27FC236}">
                <a16:creationId xmlns:a16="http://schemas.microsoft.com/office/drawing/2014/main" id="{861E529E-F3B3-F901-11FA-F8BE32FD1A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90008-FCB9-3E48-68C2-0DABCBB33F68}"/>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244092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31A2-F4B2-9BB5-0FC5-E7CAFC2E69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E9F956-D7A3-E0E0-EA57-03729D5DFEC7}"/>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4" name="Footer Placeholder 3">
            <a:extLst>
              <a:ext uri="{FF2B5EF4-FFF2-40B4-BE49-F238E27FC236}">
                <a16:creationId xmlns:a16="http://schemas.microsoft.com/office/drawing/2014/main" id="{0F669F18-E03C-4C4A-A4D2-EA598F1DC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B2AAF-D3F3-709C-12CF-AE2CFBEE25A1}"/>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13516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E146B-3808-0709-6944-5B8324F9B35B}"/>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3" name="Footer Placeholder 2">
            <a:extLst>
              <a:ext uri="{FF2B5EF4-FFF2-40B4-BE49-F238E27FC236}">
                <a16:creationId xmlns:a16="http://schemas.microsoft.com/office/drawing/2014/main" id="{4ED1FD0A-36FD-ABEB-9A84-FFDE728075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07EDB-3D33-DCAF-B918-806934F10F77}"/>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396449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1137-84E8-F5D5-42CE-7E486808F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B9FE7-A61D-CB71-D234-F132C4366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B8B35-ACBD-80A7-E58B-643E7A8ED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0EC2E-9279-F83A-6E81-86B859AC38A5}"/>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6" name="Footer Placeholder 5">
            <a:extLst>
              <a:ext uri="{FF2B5EF4-FFF2-40B4-BE49-F238E27FC236}">
                <a16:creationId xmlns:a16="http://schemas.microsoft.com/office/drawing/2014/main" id="{88D882BB-AD22-180B-951A-F848EC8A8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35FFB-7532-BB78-0091-209D0435484A}"/>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41092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D1B2-E5A7-336D-4022-30AB5E986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1E21E-C43D-E2F6-58DA-00FAE4C40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DD034-C4FA-AA67-EFC0-9E48A8C7B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26988-5577-78A8-17F3-DA7B7DDBCF67}"/>
              </a:ext>
            </a:extLst>
          </p:cNvPr>
          <p:cNvSpPr>
            <a:spLocks noGrp="1"/>
          </p:cNvSpPr>
          <p:nvPr>
            <p:ph type="dt" sz="half" idx="10"/>
          </p:nvPr>
        </p:nvSpPr>
        <p:spPr/>
        <p:txBody>
          <a:bodyPr/>
          <a:lstStyle/>
          <a:p>
            <a:fld id="{BF27D284-C76B-4C8A-9A2B-1A666FA62CBB}" type="datetimeFigureOut">
              <a:rPr lang="en-US" smtClean="0"/>
              <a:t>7/27/2024</a:t>
            </a:fld>
            <a:endParaRPr lang="en-US"/>
          </a:p>
        </p:txBody>
      </p:sp>
      <p:sp>
        <p:nvSpPr>
          <p:cNvPr id="6" name="Footer Placeholder 5">
            <a:extLst>
              <a:ext uri="{FF2B5EF4-FFF2-40B4-BE49-F238E27FC236}">
                <a16:creationId xmlns:a16="http://schemas.microsoft.com/office/drawing/2014/main" id="{AA4625D6-42E6-4AFF-F1DB-0C893BAA6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D653C-ED16-9F7C-2D9C-7F6D2AA19332}"/>
              </a:ext>
            </a:extLst>
          </p:cNvPr>
          <p:cNvSpPr>
            <a:spLocks noGrp="1"/>
          </p:cNvSpPr>
          <p:nvPr>
            <p:ph type="sldNum" sz="quarter" idx="12"/>
          </p:nvPr>
        </p:nvSpPr>
        <p:spPr/>
        <p:txBody>
          <a:bodyPr/>
          <a:lstStyle/>
          <a:p>
            <a:fld id="{5550C64F-E093-4F8A-9E63-01A4963DFAFE}" type="slidenum">
              <a:rPr lang="en-US" smtClean="0"/>
              <a:t>‹#›</a:t>
            </a:fld>
            <a:endParaRPr lang="en-US"/>
          </a:p>
        </p:txBody>
      </p:sp>
    </p:spTree>
    <p:extLst>
      <p:ext uri="{BB962C8B-B14F-4D97-AF65-F5344CB8AC3E}">
        <p14:creationId xmlns:p14="http://schemas.microsoft.com/office/powerpoint/2010/main" val="404638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59AAA-7F26-F45A-5923-5325BE38C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5A1B9-1812-2192-D0B3-90F106D87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87F0F-3305-46F0-889A-04EB05EE9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7D284-C76B-4C8A-9A2B-1A666FA62CBB}" type="datetimeFigureOut">
              <a:rPr lang="en-US" smtClean="0"/>
              <a:t>7/27/2024</a:t>
            </a:fld>
            <a:endParaRPr lang="en-US"/>
          </a:p>
        </p:txBody>
      </p:sp>
      <p:sp>
        <p:nvSpPr>
          <p:cNvPr id="5" name="Footer Placeholder 4">
            <a:extLst>
              <a:ext uri="{FF2B5EF4-FFF2-40B4-BE49-F238E27FC236}">
                <a16:creationId xmlns:a16="http://schemas.microsoft.com/office/drawing/2014/main" id="{4472FC47-EA4B-EA8F-9C50-074B5892D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EF98FF-E726-217B-00D4-E6EDB1F2C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0C64F-E093-4F8A-9E63-01A4963DFAFE}" type="slidenum">
              <a:rPr lang="en-US" smtClean="0"/>
              <a:t>‹#›</a:t>
            </a:fld>
            <a:endParaRPr lang="en-US"/>
          </a:p>
        </p:txBody>
      </p:sp>
    </p:spTree>
    <p:extLst>
      <p:ext uri="{BB962C8B-B14F-4D97-AF65-F5344CB8AC3E}">
        <p14:creationId xmlns:p14="http://schemas.microsoft.com/office/powerpoint/2010/main" val="259638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20/10/digital-marketing-strategy-a-must-for-every-small-business/"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www.michelleblanc.com/2011/02/facebook-vs-twitter/"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hyperlink" Target="https://creativecommons.org/licenses/by-nc-sa/3.0/" TargetMode="External"/><Relationship Id="rId3" Type="http://schemas.openxmlformats.org/officeDocument/2006/relationships/image" Target="../media/image6.jpg"/><Relationship Id="rId7"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www.inweb.be/article/it-infos/meta-vous-pourrez-bientot-desactiver-les-fonctions-de-suivi-en-passant-d-instagram-a-facebook" TargetMode="External"/><Relationship Id="rId5" Type="http://schemas.openxmlformats.org/officeDocument/2006/relationships/image" Target="../media/image7.jpg"/><Relationship Id="rId4" Type="http://schemas.openxmlformats.org/officeDocument/2006/relationships/hyperlink" Target="https://technofaq.org/posts/2017/10/top-10-free-keyword-research-tools/" TargetMode="External"/><Relationship Id="rId9"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A person reaching for a paper on a table full of paper and sticky notes">
            <a:extLst>
              <a:ext uri="{FF2B5EF4-FFF2-40B4-BE49-F238E27FC236}">
                <a16:creationId xmlns:a16="http://schemas.microsoft.com/office/drawing/2014/main" id="{57476CD8-710B-1DA0-7CC8-54ADA5C56647}"/>
              </a:ext>
            </a:extLst>
          </p:cNvPr>
          <p:cNvPicPr>
            <a:picLocks noChangeAspect="1"/>
          </p:cNvPicPr>
          <p:nvPr/>
        </p:nvPicPr>
        <p:blipFill>
          <a:blip r:embed="rId2">
            <a:alphaModFix amt="50000"/>
          </a:blip>
          <a:srcRect t="8913" b="6817"/>
          <a:stretch/>
        </p:blipFill>
        <p:spPr>
          <a:xfrm>
            <a:off x="20" y="1"/>
            <a:ext cx="12191980" cy="6857999"/>
          </a:xfrm>
          <a:prstGeom prst="rect">
            <a:avLst/>
          </a:prstGeom>
        </p:spPr>
      </p:pic>
      <p:sp>
        <p:nvSpPr>
          <p:cNvPr id="2" name="Title 1">
            <a:extLst>
              <a:ext uri="{FF2B5EF4-FFF2-40B4-BE49-F238E27FC236}">
                <a16:creationId xmlns:a16="http://schemas.microsoft.com/office/drawing/2014/main" id="{85B23AE8-5D1C-A639-C706-D87D531C439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a:solidFill>
                  <a:srgbClr val="FFFFFF"/>
                </a:solidFill>
              </a:rPr>
              <a:t>Marketing Campaigns Analysis</a:t>
            </a:r>
          </a:p>
        </p:txBody>
      </p:sp>
      <p:sp>
        <p:nvSpPr>
          <p:cNvPr id="5" name="Title 1">
            <a:extLst>
              <a:ext uri="{FF2B5EF4-FFF2-40B4-BE49-F238E27FC236}">
                <a16:creationId xmlns:a16="http://schemas.microsoft.com/office/drawing/2014/main" id="{2E963A00-21AB-25A9-2FCD-FF3477529ACD}"/>
              </a:ext>
            </a:extLst>
          </p:cNvPr>
          <p:cNvSpPr txBox="1">
            <a:spLocks/>
          </p:cNvSpPr>
          <p:nvPr/>
        </p:nvSpPr>
        <p:spPr>
          <a:xfrm>
            <a:off x="266700" y="3822700"/>
            <a:ext cx="5041900" cy="1356702"/>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solidFill>
                <a:schemeClr val="accent2"/>
              </a:solidFill>
            </a:endParaRPr>
          </a:p>
        </p:txBody>
      </p:sp>
    </p:spTree>
    <p:extLst>
      <p:ext uri="{BB962C8B-B14F-4D97-AF65-F5344CB8AC3E}">
        <p14:creationId xmlns:p14="http://schemas.microsoft.com/office/powerpoint/2010/main" val="817990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890D-5A82-DB5C-7426-D1B5FF48DFD6}"/>
              </a:ext>
            </a:extLst>
          </p:cNvPr>
          <p:cNvSpPr>
            <a:spLocks noGrp="1"/>
          </p:cNvSpPr>
          <p:nvPr>
            <p:ph type="title"/>
          </p:nvPr>
        </p:nvSpPr>
        <p:spPr>
          <a:xfrm>
            <a:off x="838200" y="365125"/>
            <a:ext cx="10515600" cy="1328921"/>
          </a:xfrm>
        </p:spPr>
        <p:txBody>
          <a:bodyPr>
            <a:normAutofit/>
          </a:bodyPr>
          <a:lstStyle/>
          <a:p>
            <a:r>
              <a:rPr lang="en-US" sz="4000" b="1" dirty="0"/>
              <a:t>Relation Between Conversion &amp; Clicks - </a:t>
            </a:r>
            <a:r>
              <a:rPr lang="en-US" sz="4000" b="1" dirty="0" err="1"/>
              <a:t>Adwords</a:t>
            </a:r>
            <a:endParaRPr lang="en-US" sz="4000" dirty="0"/>
          </a:p>
        </p:txBody>
      </p:sp>
      <p:pic>
        <p:nvPicPr>
          <p:cNvPr id="5" name="Content Placeholder 4">
            <a:extLst>
              <a:ext uri="{FF2B5EF4-FFF2-40B4-BE49-F238E27FC236}">
                <a16:creationId xmlns:a16="http://schemas.microsoft.com/office/drawing/2014/main" id="{E8FE728E-0B85-8EBE-0FA7-4FAC616F9813}"/>
              </a:ext>
            </a:extLst>
          </p:cNvPr>
          <p:cNvPicPr>
            <a:picLocks noGrp="1" noChangeAspect="1"/>
          </p:cNvPicPr>
          <p:nvPr>
            <p:ph idx="1"/>
          </p:nvPr>
        </p:nvPicPr>
        <p:blipFill>
          <a:blip r:embed="rId2"/>
          <a:stretch>
            <a:fillRect/>
          </a:stretch>
        </p:blipFill>
        <p:spPr>
          <a:xfrm>
            <a:off x="423437" y="1690688"/>
            <a:ext cx="4598885" cy="4351338"/>
          </a:xfrm>
        </p:spPr>
      </p:pic>
      <p:graphicFrame>
        <p:nvGraphicFramePr>
          <p:cNvPr id="8" name="Diagram 7">
            <a:extLst>
              <a:ext uri="{FF2B5EF4-FFF2-40B4-BE49-F238E27FC236}">
                <a16:creationId xmlns:a16="http://schemas.microsoft.com/office/drawing/2014/main" id="{171B31B2-75E7-CBAF-B289-1D1F196BD536}"/>
              </a:ext>
            </a:extLst>
          </p:cNvPr>
          <p:cNvGraphicFramePr/>
          <p:nvPr/>
        </p:nvGraphicFramePr>
        <p:xfrm>
          <a:off x="5139259" y="1840362"/>
          <a:ext cx="6097604" cy="25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55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14" name="Freeform: Shape 13">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Freeform: Shape 14">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Freeform: Shape 16">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8">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20" name="Freeform: Shape 19">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0F3F590-97DD-5D8C-5BF0-E3B86BE4163E}"/>
              </a:ext>
            </a:extLst>
          </p:cNvPr>
          <p:cNvSpPr>
            <a:spLocks noGrp="1"/>
          </p:cNvSpPr>
          <p:nvPr>
            <p:ph type="title"/>
          </p:nvPr>
        </p:nvSpPr>
        <p:spPr>
          <a:xfrm>
            <a:off x="804672" y="802955"/>
            <a:ext cx="5145024" cy="1454051"/>
          </a:xfrm>
        </p:spPr>
        <p:txBody>
          <a:bodyPr anchor="b">
            <a:normAutofit/>
          </a:bodyPr>
          <a:lstStyle/>
          <a:p>
            <a:r>
              <a:rPr lang="en-US" sz="3600" dirty="0">
                <a:solidFill>
                  <a:schemeClr val="tx2"/>
                </a:solidFill>
              </a:rPr>
              <a:t>Relation Between Conversion &amp; Clicks</a:t>
            </a:r>
          </a:p>
        </p:txBody>
      </p:sp>
      <p:pic>
        <p:nvPicPr>
          <p:cNvPr id="4" name="Content Placeholder 4">
            <a:extLst>
              <a:ext uri="{FF2B5EF4-FFF2-40B4-BE49-F238E27FC236}">
                <a16:creationId xmlns:a16="http://schemas.microsoft.com/office/drawing/2014/main" id="{61B0DF13-6421-F3A5-DBB3-CF007588E191}"/>
              </a:ext>
            </a:extLst>
          </p:cNvPr>
          <p:cNvPicPr>
            <a:picLocks noChangeAspect="1"/>
          </p:cNvPicPr>
          <p:nvPr/>
        </p:nvPicPr>
        <p:blipFill>
          <a:blip r:embed="rId2"/>
          <a:stretch>
            <a:fillRect/>
          </a:stretch>
        </p:blipFill>
        <p:spPr>
          <a:xfrm>
            <a:off x="8315097" y="15878"/>
            <a:ext cx="3760622" cy="3187128"/>
          </a:xfrm>
          <a:prstGeom prst="rect">
            <a:avLst/>
          </a:prstGeom>
        </p:spPr>
      </p:pic>
      <p:sp>
        <p:nvSpPr>
          <p:cNvPr id="12" name="Content Placeholder 2">
            <a:extLst>
              <a:ext uri="{FF2B5EF4-FFF2-40B4-BE49-F238E27FC236}">
                <a16:creationId xmlns:a16="http://schemas.microsoft.com/office/drawing/2014/main" id="{94B44172-19C6-D412-14EA-73237776A87F}"/>
              </a:ext>
            </a:extLst>
          </p:cNvPr>
          <p:cNvSpPr>
            <a:spLocks noGrp="1"/>
          </p:cNvSpPr>
          <p:nvPr>
            <p:ph idx="1"/>
          </p:nvPr>
        </p:nvSpPr>
        <p:spPr>
          <a:xfrm>
            <a:off x="804672" y="2421682"/>
            <a:ext cx="4553909" cy="3639289"/>
          </a:xfrm>
        </p:spPr>
        <p:txBody>
          <a:bodyPr anchor="ctr">
            <a:normAutofit lnSpcReduction="10000"/>
          </a:bodyPr>
          <a:lstStyle/>
          <a:p>
            <a:r>
              <a:rPr lang="en-US" sz="1200" b="1" dirty="0">
                <a:solidFill>
                  <a:schemeClr val="tx2"/>
                </a:solidFill>
              </a:rPr>
              <a:t>Correlation Analysis Overview</a:t>
            </a:r>
          </a:p>
          <a:p>
            <a:r>
              <a:rPr lang="en-US" sz="1200" b="1" dirty="0">
                <a:solidFill>
                  <a:schemeClr val="tx2"/>
                </a:solidFill>
              </a:rPr>
              <a:t>Facebook Ads:</a:t>
            </a:r>
          </a:p>
          <a:p>
            <a:pPr>
              <a:buFont typeface="Arial" panose="020B0604020202020204" pitchFamily="34" charset="0"/>
              <a:buChar char="•"/>
            </a:pPr>
            <a:r>
              <a:rPr lang="en-US" sz="1200" b="1" dirty="0">
                <a:solidFill>
                  <a:schemeClr val="tx2"/>
                </a:solidFill>
              </a:rPr>
              <a:t>Correlation Coefficient: 0.87</a:t>
            </a:r>
          </a:p>
          <a:p>
            <a:pPr>
              <a:buFont typeface="Arial" panose="020B0604020202020204" pitchFamily="34" charset="0"/>
              <a:buChar char="•"/>
            </a:pPr>
            <a:r>
              <a:rPr lang="en-US" sz="1200" b="1" dirty="0">
                <a:solidFill>
                  <a:schemeClr val="tx2"/>
                </a:solidFill>
              </a:rPr>
              <a:t>Relationship: Strong positive correlation with sales.</a:t>
            </a:r>
          </a:p>
          <a:p>
            <a:pPr>
              <a:buFont typeface="Arial" panose="020B0604020202020204" pitchFamily="34" charset="0"/>
              <a:buChar char="•"/>
            </a:pPr>
            <a:r>
              <a:rPr lang="en-US" sz="1200" b="1" dirty="0">
                <a:solidFill>
                  <a:schemeClr val="tx2"/>
                </a:solidFill>
              </a:rPr>
              <a:t>Implication: Higher clicks lead to significantly higher sales.</a:t>
            </a:r>
          </a:p>
          <a:p>
            <a:pPr>
              <a:buFont typeface="Arial" panose="020B0604020202020204" pitchFamily="34" charset="0"/>
              <a:buChar char="•"/>
            </a:pPr>
            <a:r>
              <a:rPr lang="en-US" sz="1200" b="1" dirty="0">
                <a:solidFill>
                  <a:schemeClr val="tx2"/>
                </a:solidFill>
              </a:rPr>
              <a:t>Recommendation: Increase investment or optimize Facebook ads to boost sales.</a:t>
            </a:r>
          </a:p>
          <a:p>
            <a:r>
              <a:rPr lang="en-US" sz="1200" b="1" dirty="0">
                <a:solidFill>
                  <a:schemeClr val="tx2"/>
                </a:solidFill>
              </a:rPr>
              <a:t>AdWords Ads:</a:t>
            </a:r>
          </a:p>
          <a:p>
            <a:pPr>
              <a:buFont typeface="Arial" panose="020B0604020202020204" pitchFamily="34" charset="0"/>
              <a:buChar char="•"/>
            </a:pPr>
            <a:r>
              <a:rPr lang="en-US" sz="1200" b="1" dirty="0">
                <a:solidFill>
                  <a:schemeClr val="tx2"/>
                </a:solidFill>
              </a:rPr>
              <a:t>Correlation Coefficient: 0.45</a:t>
            </a:r>
          </a:p>
          <a:p>
            <a:pPr>
              <a:buFont typeface="Arial" panose="020B0604020202020204" pitchFamily="34" charset="0"/>
              <a:buChar char="•"/>
            </a:pPr>
            <a:r>
              <a:rPr lang="en-US" sz="1200" b="1" dirty="0">
                <a:solidFill>
                  <a:schemeClr val="tx2"/>
                </a:solidFill>
              </a:rPr>
              <a:t>Relationship: Moderate positive correlation with sales.</a:t>
            </a:r>
          </a:p>
          <a:p>
            <a:pPr>
              <a:buFont typeface="Arial" panose="020B0604020202020204" pitchFamily="34" charset="0"/>
              <a:buChar char="•"/>
            </a:pPr>
            <a:r>
              <a:rPr lang="en-US" sz="1200" b="1" dirty="0">
                <a:solidFill>
                  <a:schemeClr val="tx2"/>
                </a:solidFill>
              </a:rPr>
              <a:t>Implication: Positive impact on sales but less strong than Facebook ads.</a:t>
            </a:r>
          </a:p>
          <a:p>
            <a:pPr>
              <a:buFont typeface="Arial" panose="020B0604020202020204" pitchFamily="34" charset="0"/>
              <a:buChar char="•"/>
            </a:pPr>
            <a:r>
              <a:rPr lang="en-US" sz="1200" b="1" dirty="0">
                <a:solidFill>
                  <a:schemeClr val="tx2"/>
                </a:solidFill>
              </a:rPr>
              <a:t>Recommendation: Analyze and optimize AdWords campaigns for improved results.</a:t>
            </a:r>
          </a:p>
          <a:p>
            <a:endParaRPr lang="en-US" sz="1200" b="1" dirty="0">
              <a:solidFill>
                <a:schemeClr val="tx2"/>
              </a:solidFill>
            </a:endParaRPr>
          </a:p>
        </p:txBody>
      </p:sp>
      <p:pic>
        <p:nvPicPr>
          <p:cNvPr id="6" name="Content Placeholder 4">
            <a:extLst>
              <a:ext uri="{FF2B5EF4-FFF2-40B4-BE49-F238E27FC236}">
                <a16:creationId xmlns:a16="http://schemas.microsoft.com/office/drawing/2014/main" id="{7E7D4CE3-230D-9331-8419-1D87721F6341}"/>
              </a:ext>
            </a:extLst>
          </p:cNvPr>
          <p:cNvPicPr>
            <a:picLocks noChangeAspect="1"/>
          </p:cNvPicPr>
          <p:nvPr/>
        </p:nvPicPr>
        <p:blipFill>
          <a:blip r:embed="rId3"/>
          <a:stretch>
            <a:fillRect/>
          </a:stretch>
        </p:blipFill>
        <p:spPr>
          <a:xfrm>
            <a:off x="8315097" y="3213693"/>
            <a:ext cx="3768751" cy="3561470"/>
          </a:xfrm>
          <a:prstGeom prst="rect">
            <a:avLst/>
          </a:prstGeom>
        </p:spPr>
      </p:pic>
    </p:spTree>
    <p:extLst>
      <p:ext uri="{BB962C8B-B14F-4D97-AF65-F5344CB8AC3E}">
        <p14:creationId xmlns:p14="http://schemas.microsoft.com/office/powerpoint/2010/main" val="211910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BBFD-048A-2909-67A2-B3304FA97DD9}"/>
              </a:ext>
            </a:extLst>
          </p:cNvPr>
          <p:cNvSpPr>
            <a:spLocks noGrp="1"/>
          </p:cNvSpPr>
          <p:nvPr>
            <p:ph type="title"/>
          </p:nvPr>
        </p:nvSpPr>
        <p:spPr>
          <a:xfrm>
            <a:off x="838200" y="336885"/>
            <a:ext cx="10515600" cy="837398"/>
          </a:xfrm>
        </p:spPr>
        <p:txBody>
          <a:bodyPr>
            <a:noAutofit/>
          </a:bodyPr>
          <a:lstStyle/>
          <a:p>
            <a:pPr algn="ctr"/>
            <a:r>
              <a:rPr lang="en-US" b="1" i="0" dirty="0">
                <a:effectLst/>
                <a:latin typeface="Calibri" panose="020F0502020204030204" pitchFamily="34" charset="0"/>
                <a:ea typeface="Calibri" panose="020F0502020204030204" pitchFamily="34" charset="0"/>
                <a:cs typeface="Calibri" panose="020F0502020204030204" pitchFamily="34" charset="0"/>
              </a:rPr>
              <a:t>Hypothesis Testing</a:t>
            </a:r>
            <a:br>
              <a:rPr lang="en-US" b="1" i="0" dirty="0">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B9435D8-A48D-44C7-B71C-5206AD0E31B4}"/>
              </a:ext>
            </a:extLst>
          </p:cNvPr>
          <p:cNvSpPr>
            <a:spLocks noGrp="1"/>
          </p:cNvSpPr>
          <p:nvPr>
            <p:ph idx="1"/>
          </p:nvPr>
        </p:nvSpPr>
        <p:spPr>
          <a:xfrm>
            <a:off x="838200" y="991402"/>
            <a:ext cx="10515600" cy="5601903"/>
          </a:xfrm>
        </p:spPr>
        <p:txBody>
          <a:bodyPr>
            <a:normAutofit lnSpcReduction="10000"/>
          </a:bodyPr>
          <a:lstStyle/>
          <a:p>
            <a:pPr algn="l"/>
            <a:r>
              <a:rPr lang="en-US" sz="1900" b="1" i="0" dirty="0">
                <a:solidFill>
                  <a:srgbClr val="474747"/>
                </a:solidFill>
                <a:effectLst/>
                <a:ea typeface="Calibri" panose="020F0502020204030204" pitchFamily="34" charset="0"/>
                <a:cs typeface="Calibri" panose="020F0502020204030204" pitchFamily="34" charset="0"/>
              </a:rPr>
              <a:t>Hypothesis:</a:t>
            </a:r>
            <a:r>
              <a:rPr lang="en-US" sz="1900" i="0" dirty="0">
                <a:solidFill>
                  <a:srgbClr val="474747"/>
                </a:solidFill>
                <a:effectLst/>
                <a:ea typeface="Calibri" panose="020F0502020204030204" pitchFamily="34" charset="0"/>
                <a:cs typeface="Calibri" panose="020F0502020204030204" pitchFamily="34" charset="0"/>
              </a:rPr>
              <a:t> Advertising on Facebook will result in a greater number of conversions compared to advertising on AdWords.</a:t>
            </a:r>
          </a:p>
          <a:p>
            <a:pPr algn="l"/>
            <a:r>
              <a:rPr lang="en-US" sz="1900" b="1" i="0" dirty="0">
                <a:solidFill>
                  <a:srgbClr val="474747"/>
                </a:solidFill>
                <a:effectLst/>
                <a:ea typeface="Calibri" panose="020F0502020204030204" pitchFamily="34" charset="0"/>
                <a:cs typeface="Calibri" panose="020F0502020204030204" pitchFamily="34" charset="0"/>
              </a:rPr>
              <a:t>Null Hypothesis (H0):</a:t>
            </a:r>
            <a:r>
              <a:rPr lang="en-US" sz="1900" i="0" dirty="0">
                <a:solidFill>
                  <a:srgbClr val="474747"/>
                </a:solidFill>
                <a:effectLst/>
                <a:ea typeface="Calibri" panose="020F0502020204030204" pitchFamily="34" charset="0"/>
                <a:cs typeface="Calibri" panose="020F0502020204030204" pitchFamily="34" charset="0"/>
              </a:rPr>
              <a:t> There is no difference in the number of conversions between Facebook and AdWords, or the number of conversions from AdWords is greater than or equal to those from Facebook.</a:t>
            </a:r>
          </a:p>
          <a:p>
            <a:r>
              <a:rPr lang="en-US" sz="1900" b="1" i="0" dirty="0">
                <a:solidFill>
                  <a:srgbClr val="474747"/>
                </a:solidFill>
                <a:effectLst/>
                <a:ea typeface="Calibri" panose="020F0502020204030204" pitchFamily="34" charset="0"/>
                <a:cs typeface="Calibri" panose="020F0502020204030204" pitchFamily="34" charset="0"/>
              </a:rPr>
              <a:t>Alternate Hypothesis (H1):</a:t>
            </a:r>
            <a:r>
              <a:rPr lang="en-US" sz="1900" i="0" dirty="0">
                <a:solidFill>
                  <a:srgbClr val="474747"/>
                </a:solidFill>
                <a:effectLst/>
                <a:ea typeface="Calibri" panose="020F0502020204030204" pitchFamily="34" charset="0"/>
                <a:cs typeface="Calibri" panose="020F0502020204030204" pitchFamily="34" charset="0"/>
              </a:rPr>
              <a:t> The number of conversions from Facebook is greater than the number of conversions from AdWords</a:t>
            </a:r>
            <a:r>
              <a:rPr lang="en-US" sz="1400" i="0" dirty="0">
                <a:solidFill>
                  <a:srgbClr val="474747"/>
                </a:solidFill>
                <a:effectLst/>
              </a:rPr>
              <a:t>.</a:t>
            </a:r>
          </a:p>
          <a:p>
            <a:pPr marL="0" indent="0">
              <a:buNone/>
            </a:pPr>
            <a:endParaRPr lang="en-US" sz="1400" i="0" dirty="0">
              <a:solidFill>
                <a:srgbClr val="474747"/>
              </a:solidFill>
              <a:effectLst/>
              <a:latin typeface="-apple-system"/>
            </a:endParaRPr>
          </a:p>
          <a:p>
            <a:pPr algn="l">
              <a:buFont typeface="Arial" panose="020B0604020202020204" pitchFamily="34" charset="0"/>
              <a:buChar char="•"/>
            </a:pPr>
            <a:r>
              <a:rPr lang="en-US" sz="1600" i="0" dirty="0">
                <a:effectLst/>
                <a:ea typeface="Calibri" panose="020F0502020204030204" pitchFamily="34" charset="0"/>
                <a:cs typeface="Calibri" panose="020F0502020204030204" pitchFamily="34" charset="0"/>
              </a:rPr>
              <a:t>The mean number of conversions from Facebook ads (11.74) is substantially higher than the mean number of conversions from AdWords ads (5.98). This suggests that, on average, Facebook advertising is more effective in generating conversions compared to AdWords advertising.</a:t>
            </a:r>
          </a:p>
          <a:p>
            <a:pPr algn="l">
              <a:buFont typeface="Arial" panose="020B0604020202020204" pitchFamily="34" charset="0"/>
              <a:buChar char="•"/>
            </a:pPr>
            <a:r>
              <a:rPr lang="en-US" sz="1600" i="0" dirty="0">
                <a:effectLst/>
                <a:ea typeface="Calibri" panose="020F0502020204030204" pitchFamily="34" charset="0"/>
                <a:cs typeface="Calibri" panose="020F0502020204030204" pitchFamily="34" charset="0"/>
              </a:rPr>
              <a:t>The T statistic (32.88) is a measure of the difference between the means of the two groups relative to the variation within the groups. A larger T statistic indicates a greater difference between the means of the two groups.</a:t>
            </a:r>
          </a:p>
          <a:p>
            <a:pPr algn="l">
              <a:buFont typeface="Arial" panose="020B0604020202020204" pitchFamily="34" charset="0"/>
              <a:buChar char="•"/>
            </a:pPr>
            <a:r>
              <a:rPr lang="en-US" sz="1600" i="0" dirty="0">
                <a:effectLst/>
                <a:ea typeface="Calibri" panose="020F0502020204030204" pitchFamily="34" charset="0"/>
                <a:cs typeface="Calibri" panose="020F0502020204030204" pitchFamily="34" charset="0"/>
              </a:rPr>
              <a:t>The p-value (9.35e-134) is extremely small, indicating strong evidence against the null hypothesis.</a:t>
            </a:r>
          </a:p>
          <a:p>
            <a:pPr algn="l">
              <a:buFont typeface="Arial" panose="020B0604020202020204" pitchFamily="34" charset="0"/>
              <a:buChar char="•"/>
            </a:pPr>
            <a:r>
              <a:rPr lang="en-US" sz="1600" i="0" dirty="0">
                <a:effectLst/>
                <a:ea typeface="Calibri" panose="020F0502020204030204" pitchFamily="34" charset="0"/>
                <a:cs typeface="Calibri" panose="020F0502020204030204" pitchFamily="34" charset="0"/>
              </a:rPr>
              <a:t>The results strongly support the alternate hypothesis, indicating that the number of conversions from Facebook advertising is indeed greater than the number of conversions from AdWords advertising.</a:t>
            </a:r>
          </a:p>
          <a:p>
            <a:pPr algn="l">
              <a:buFont typeface="Arial" panose="020B0604020202020204" pitchFamily="34" charset="0"/>
              <a:buChar char="•"/>
            </a:pPr>
            <a:r>
              <a:rPr lang="en-US" sz="1600" i="0" dirty="0">
                <a:effectLst/>
                <a:ea typeface="Calibri" panose="020F0502020204030204" pitchFamily="34" charset="0"/>
                <a:cs typeface="Calibri" panose="020F0502020204030204" pitchFamily="34" charset="0"/>
              </a:rPr>
              <a:t>Facebook advertising appears to be a more effective channel for generating conversions compared to AdWords advertising, based on the sample data analyzed.</a:t>
            </a:r>
          </a:p>
          <a:p>
            <a:pPr algn="l">
              <a:buFont typeface="Arial" panose="020B0604020202020204" pitchFamily="34" charset="0"/>
              <a:buChar char="•"/>
            </a:pPr>
            <a:r>
              <a:rPr lang="en-US" sz="1600" i="0" dirty="0">
                <a:effectLst/>
                <a:ea typeface="Calibri" panose="020F0502020204030204" pitchFamily="34" charset="0"/>
                <a:cs typeface="Calibri" panose="020F0502020204030204" pitchFamily="34" charset="0"/>
              </a:rPr>
              <a:t>Given the significant difference in conversion rates between Facebook and AdWords, consider reallocating resources towards Facebook advertising efforts. This could involve increasing ad spend, expanding targeting efforts, or experimenting with different ad formats to capitalize on the platform's effectiveness in driving conversions.</a:t>
            </a:r>
          </a:p>
          <a:p>
            <a:endParaRPr lang="en-US" sz="1400" i="0" dirty="0">
              <a:solidFill>
                <a:srgbClr val="474747"/>
              </a:solidFill>
              <a:effectLst/>
              <a:latin typeface="-apple-system"/>
            </a:endParaRPr>
          </a:p>
          <a:p>
            <a:endParaRPr lang="en-US" sz="1400" dirty="0"/>
          </a:p>
        </p:txBody>
      </p:sp>
    </p:spTree>
    <p:extLst>
      <p:ext uri="{BB962C8B-B14F-4D97-AF65-F5344CB8AC3E}">
        <p14:creationId xmlns:p14="http://schemas.microsoft.com/office/powerpoint/2010/main" val="319877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C07F19-A931-ECD5-01CF-E761DDCA36EA}"/>
              </a:ext>
            </a:extLst>
          </p:cNvPr>
          <p:cNvSpPr>
            <a:spLocks noGrp="1"/>
          </p:cNvSpPr>
          <p:nvPr>
            <p:ph type="title"/>
          </p:nvPr>
        </p:nvSpPr>
        <p:spPr>
          <a:xfrm>
            <a:off x="838200" y="609600"/>
            <a:ext cx="3739341" cy="1330839"/>
          </a:xfrm>
        </p:spPr>
        <p:txBody>
          <a:bodyPr>
            <a:normAutofit/>
          </a:bodyPr>
          <a:lstStyle/>
          <a:p>
            <a:r>
              <a:rPr lang="en-US" sz="2800" b="1" i="0">
                <a:effectLst/>
                <a:latin typeface="-apple-system"/>
              </a:rPr>
              <a:t>Analyzing Facebook Campaign metrics over time</a:t>
            </a:r>
          </a:p>
        </p:txBody>
      </p:sp>
      <p:sp>
        <p:nvSpPr>
          <p:cNvPr id="7" name="Content Placeholder 6">
            <a:extLst>
              <a:ext uri="{FF2B5EF4-FFF2-40B4-BE49-F238E27FC236}">
                <a16:creationId xmlns:a16="http://schemas.microsoft.com/office/drawing/2014/main" id="{C6F89C8A-93EF-8D50-07D0-294E7C37610F}"/>
              </a:ext>
            </a:extLst>
          </p:cNvPr>
          <p:cNvSpPr>
            <a:spLocks noGrp="1"/>
          </p:cNvSpPr>
          <p:nvPr>
            <p:ph idx="1"/>
          </p:nvPr>
        </p:nvSpPr>
        <p:spPr>
          <a:xfrm>
            <a:off x="862366" y="2194102"/>
            <a:ext cx="3427001" cy="3908586"/>
          </a:xfrm>
        </p:spPr>
        <p:txBody>
          <a:bodyPr>
            <a:normAutofit/>
          </a:bodyPr>
          <a:lstStyle/>
          <a:p>
            <a:r>
              <a:rPr lang="en-US" sz="1700" b="0" i="0">
                <a:effectLst/>
                <a:latin typeface="-apple-system"/>
              </a:rPr>
              <a:t>Across the weekdays over a year, the total number of conversions remains relatively consistent, indicating a consistent level of engagement throughout the week. However, Mondays and Tuesdays consistently exhibit the highest conversion rates compared to other days, suggesting that the beginning of the workweek sees heightened user engagement or responsiveness to marketing efforts</a:t>
            </a:r>
            <a:endParaRPr lang="en-US" sz="1700"/>
          </a:p>
        </p:txBody>
      </p:sp>
      <p:pic>
        <p:nvPicPr>
          <p:cNvPr id="9" name="Picture 8">
            <a:extLst>
              <a:ext uri="{FF2B5EF4-FFF2-40B4-BE49-F238E27FC236}">
                <a16:creationId xmlns:a16="http://schemas.microsoft.com/office/drawing/2014/main" id="{B60B3F97-E43D-F239-0F26-0504A15AEFEC}"/>
              </a:ext>
            </a:extLst>
          </p:cNvPr>
          <p:cNvPicPr>
            <a:picLocks noChangeAspect="1"/>
          </p:cNvPicPr>
          <p:nvPr/>
        </p:nvPicPr>
        <p:blipFill>
          <a:blip r:embed="rId2"/>
          <a:stretch>
            <a:fillRect/>
          </a:stretch>
        </p:blipFill>
        <p:spPr>
          <a:xfrm>
            <a:off x="4853571" y="1275019"/>
            <a:ext cx="7338429" cy="4604864"/>
          </a:xfrm>
          <a:prstGeom prst="rect">
            <a:avLst/>
          </a:prstGeom>
        </p:spPr>
      </p:pic>
    </p:spTree>
    <p:extLst>
      <p:ext uri="{BB962C8B-B14F-4D97-AF65-F5344CB8AC3E}">
        <p14:creationId xmlns:p14="http://schemas.microsoft.com/office/powerpoint/2010/main" val="149152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16">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40" name="Rectangle 17">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8">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4" name="Rectangle 19">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0">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C07F19-A931-ECD5-01CF-E761DDCA36EA}"/>
              </a:ext>
            </a:extLst>
          </p:cNvPr>
          <p:cNvSpPr>
            <a:spLocks noGrp="1"/>
          </p:cNvSpPr>
          <p:nvPr>
            <p:ph type="title"/>
          </p:nvPr>
        </p:nvSpPr>
        <p:spPr>
          <a:xfrm>
            <a:off x="755484" y="739835"/>
            <a:ext cx="3702580" cy="1616203"/>
          </a:xfrm>
        </p:spPr>
        <p:txBody>
          <a:bodyPr anchor="b">
            <a:normAutofit/>
          </a:bodyPr>
          <a:lstStyle/>
          <a:p>
            <a:r>
              <a:rPr lang="en-US" sz="3200" b="1" i="0">
                <a:solidFill>
                  <a:srgbClr val="FFFFFF"/>
                </a:solidFill>
                <a:effectLst/>
                <a:latin typeface="-apple-system"/>
              </a:rPr>
              <a:t>Analyzing Facebook Campaign metrics over time</a:t>
            </a:r>
          </a:p>
        </p:txBody>
      </p:sp>
      <p:sp>
        <p:nvSpPr>
          <p:cNvPr id="7" name="Content Placeholder 6">
            <a:extLst>
              <a:ext uri="{FF2B5EF4-FFF2-40B4-BE49-F238E27FC236}">
                <a16:creationId xmlns:a16="http://schemas.microsoft.com/office/drawing/2014/main" id="{C6F89C8A-93EF-8D50-07D0-294E7C37610F}"/>
              </a:ext>
            </a:extLst>
          </p:cNvPr>
          <p:cNvSpPr>
            <a:spLocks noGrp="1"/>
          </p:cNvSpPr>
          <p:nvPr>
            <p:ph idx="1"/>
          </p:nvPr>
        </p:nvSpPr>
        <p:spPr>
          <a:xfrm>
            <a:off x="755484" y="2459116"/>
            <a:ext cx="3702579" cy="3524823"/>
          </a:xfrm>
        </p:spPr>
        <p:txBody>
          <a:bodyPr>
            <a:normAutofit/>
          </a:bodyPr>
          <a:lstStyle/>
          <a:p>
            <a:pPr>
              <a:buFont typeface="Arial" panose="020B0604020202020204" pitchFamily="34" charset="0"/>
              <a:buChar char="•"/>
            </a:pPr>
            <a:r>
              <a:rPr lang="en-US" sz="1600" b="1" i="0">
                <a:solidFill>
                  <a:srgbClr val="FFFFFF"/>
                </a:solidFill>
                <a:effectLst/>
                <a:latin typeface="-apple-system"/>
              </a:rPr>
              <a:t>Examining the monthly trend in conversions reveals an overall upward trajectory, indicating a general increase in conversions over time. However, certain months stand out with variations in conversion rates. February, April, May, June, August, and November experience a decline in conversions compared to neighboring months. These periods of decreased conversion rates could be influenced by factors such as seasonal fluctuations, changes in consumer behavior, or adjustments in marketing strategies.</a:t>
            </a:r>
          </a:p>
        </p:txBody>
      </p:sp>
      <p:pic>
        <p:nvPicPr>
          <p:cNvPr id="4" name="Picture 3">
            <a:extLst>
              <a:ext uri="{FF2B5EF4-FFF2-40B4-BE49-F238E27FC236}">
                <a16:creationId xmlns:a16="http://schemas.microsoft.com/office/drawing/2014/main" id="{95D2D7C4-8522-6C45-18DD-AE8ABB765BDF}"/>
              </a:ext>
            </a:extLst>
          </p:cNvPr>
          <p:cNvPicPr>
            <a:picLocks noChangeAspect="1"/>
          </p:cNvPicPr>
          <p:nvPr/>
        </p:nvPicPr>
        <p:blipFill>
          <a:blip r:embed="rId2"/>
          <a:stretch>
            <a:fillRect/>
          </a:stretch>
        </p:blipFill>
        <p:spPr>
          <a:xfrm>
            <a:off x="6005304" y="1644689"/>
            <a:ext cx="5407002" cy="4187151"/>
          </a:xfrm>
          <a:prstGeom prst="rect">
            <a:avLst/>
          </a:prstGeom>
        </p:spPr>
      </p:pic>
    </p:spTree>
    <p:extLst>
      <p:ext uri="{BB962C8B-B14F-4D97-AF65-F5344CB8AC3E}">
        <p14:creationId xmlns:p14="http://schemas.microsoft.com/office/powerpoint/2010/main" val="159969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60" name="Rectangle 5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2" name="Rectangle 6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C07F19-A931-ECD5-01CF-E761DDCA36EA}"/>
              </a:ext>
            </a:extLst>
          </p:cNvPr>
          <p:cNvSpPr>
            <a:spLocks noGrp="1"/>
          </p:cNvSpPr>
          <p:nvPr>
            <p:ph type="title"/>
          </p:nvPr>
        </p:nvSpPr>
        <p:spPr>
          <a:xfrm>
            <a:off x="755484" y="739835"/>
            <a:ext cx="3702580" cy="1616203"/>
          </a:xfrm>
        </p:spPr>
        <p:txBody>
          <a:bodyPr anchor="b">
            <a:normAutofit/>
          </a:bodyPr>
          <a:lstStyle/>
          <a:p>
            <a:r>
              <a:rPr lang="en-US" sz="3200" b="1" i="0">
                <a:solidFill>
                  <a:srgbClr val="FFFFFF"/>
                </a:solidFill>
                <a:effectLst/>
                <a:latin typeface="-apple-system"/>
              </a:rPr>
              <a:t>Analyzing Facebook Campaign metrics over time</a:t>
            </a:r>
          </a:p>
        </p:txBody>
      </p:sp>
      <p:sp>
        <p:nvSpPr>
          <p:cNvPr id="58" name="Content Placeholder 6">
            <a:extLst>
              <a:ext uri="{FF2B5EF4-FFF2-40B4-BE49-F238E27FC236}">
                <a16:creationId xmlns:a16="http://schemas.microsoft.com/office/drawing/2014/main" id="{C6F89C8A-93EF-8D50-07D0-294E7C37610F}"/>
              </a:ext>
            </a:extLst>
          </p:cNvPr>
          <p:cNvSpPr>
            <a:spLocks noGrp="1"/>
          </p:cNvSpPr>
          <p:nvPr>
            <p:ph idx="1"/>
          </p:nvPr>
        </p:nvSpPr>
        <p:spPr>
          <a:xfrm>
            <a:off x="755484" y="2459116"/>
            <a:ext cx="3702579" cy="3524823"/>
          </a:xfrm>
        </p:spPr>
        <p:txBody>
          <a:bodyPr>
            <a:normAutofit/>
          </a:bodyPr>
          <a:lstStyle/>
          <a:p>
            <a:pPr>
              <a:buFont typeface="Arial" panose="020B0604020202020204" pitchFamily="34" charset="0"/>
              <a:buChar char="•"/>
            </a:pPr>
            <a:r>
              <a:rPr lang="en-US" sz="1100" b="1" i="0">
                <a:solidFill>
                  <a:srgbClr val="FFFFFF"/>
                </a:solidFill>
                <a:effectLst/>
                <a:latin typeface="Calibri" panose="020F0502020204030204" pitchFamily="34" charset="0"/>
                <a:ea typeface="Calibri" panose="020F0502020204030204" pitchFamily="34" charset="0"/>
                <a:cs typeface="Calibri" panose="020F0502020204030204" pitchFamily="34" charset="0"/>
              </a:rPr>
              <a:t>The CPC trend over the 12-month period shows some fluctuations but overall maintains a relatively stable range.</a:t>
            </a:r>
          </a:p>
          <a:p>
            <a:pPr>
              <a:buFont typeface="Arial" panose="020B0604020202020204" pitchFamily="34" charset="0"/>
              <a:buChar char="•"/>
            </a:pPr>
            <a:r>
              <a:rPr lang="en-US" sz="1100" b="1" i="0">
                <a:solidFill>
                  <a:srgbClr val="FFFFFF"/>
                </a:solidFill>
                <a:effectLst/>
                <a:latin typeface="Calibri" panose="020F0502020204030204" pitchFamily="34" charset="0"/>
                <a:ea typeface="Calibri" panose="020F0502020204030204" pitchFamily="34" charset="0"/>
                <a:cs typeface="Calibri" panose="020F0502020204030204" pitchFamily="34" charset="0"/>
              </a:rPr>
              <a:t>May and November have the lowest CPC values, indicating potentially more cost-effective advertising or higher conversion rates during these periods.</a:t>
            </a:r>
          </a:p>
          <a:p>
            <a:pPr>
              <a:buFont typeface="Arial" panose="020B0604020202020204" pitchFamily="34" charset="0"/>
              <a:buChar char="•"/>
            </a:pPr>
            <a:r>
              <a:rPr lang="en-US" sz="1100" b="1" i="0">
                <a:solidFill>
                  <a:srgbClr val="FFFFFF"/>
                </a:solidFill>
                <a:effectLst/>
                <a:latin typeface="Calibri" panose="020F0502020204030204" pitchFamily="34" charset="0"/>
                <a:ea typeface="Calibri" panose="020F0502020204030204" pitchFamily="34" charset="0"/>
                <a:cs typeface="Calibri" panose="020F0502020204030204" pitchFamily="34" charset="0"/>
              </a:rPr>
              <a:t>February has the highest CPC value, suggesting that advertising costs may be relatively higher during this month compared to others.</a:t>
            </a:r>
          </a:p>
          <a:p>
            <a:pPr>
              <a:buFont typeface="Arial" panose="020B0604020202020204" pitchFamily="34" charset="0"/>
              <a:buChar char="•"/>
            </a:pPr>
            <a:r>
              <a:rPr lang="en-US" sz="1100" b="1" i="0">
                <a:solidFill>
                  <a:srgbClr val="FFFFFF"/>
                </a:solidFill>
                <a:effectLst/>
                <a:latin typeface="Calibri" panose="020F0502020204030204" pitchFamily="34" charset="0"/>
                <a:ea typeface="Calibri" panose="020F0502020204030204" pitchFamily="34" charset="0"/>
                <a:cs typeface="Calibri" panose="020F0502020204030204" pitchFamily="34" charset="0"/>
              </a:rPr>
              <a:t>Lower CPC values in certain months (e.g., May and November) could indicate periods of higher advertising effectiveness or more favorable market conditions.</a:t>
            </a:r>
          </a:p>
          <a:p>
            <a:pPr>
              <a:buFont typeface="Arial" panose="020B0604020202020204" pitchFamily="34" charset="0"/>
              <a:buChar char="•"/>
            </a:pPr>
            <a:r>
              <a:rPr lang="en-US" sz="1100" b="1" i="0">
                <a:solidFill>
                  <a:srgbClr val="FFFFFF"/>
                </a:solidFill>
                <a:effectLst/>
                <a:latin typeface="Calibri" panose="020F0502020204030204" pitchFamily="34" charset="0"/>
                <a:ea typeface="Calibri" panose="020F0502020204030204" pitchFamily="34" charset="0"/>
                <a:cs typeface="Calibri" panose="020F0502020204030204" pitchFamily="34" charset="0"/>
              </a:rPr>
              <a:t>Consider allocating more advertising budget to months with historically lower CPC values (e.g., May and November) to maximize ROI.</a:t>
            </a:r>
          </a:p>
          <a:p>
            <a:pPr>
              <a:buFont typeface="Arial" panose="020B0604020202020204" pitchFamily="34" charset="0"/>
              <a:buChar char="•"/>
            </a:pPr>
            <a:endParaRPr lang="en-US" sz="1100" b="1" i="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F92A818-0A67-A42F-16D4-9B5505588E6F}"/>
              </a:ext>
            </a:extLst>
          </p:cNvPr>
          <p:cNvPicPr>
            <a:picLocks noChangeAspect="1"/>
          </p:cNvPicPr>
          <p:nvPr/>
        </p:nvPicPr>
        <p:blipFill>
          <a:blip r:embed="rId2"/>
          <a:stretch>
            <a:fillRect/>
          </a:stretch>
        </p:blipFill>
        <p:spPr>
          <a:xfrm>
            <a:off x="6005304" y="1725794"/>
            <a:ext cx="5407002" cy="3406411"/>
          </a:xfrm>
          <a:prstGeom prst="rect">
            <a:avLst/>
          </a:prstGeom>
        </p:spPr>
      </p:pic>
    </p:spTree>
    <p:extLst>
      <p:ext uri="{BB962C8B-B14F-4D97-AF65-F5344CB8AC3E}">
        <p14:creationId xmlns:p14="http://schemas.microsoft.com/office/powerpoint/2010/main" val="275217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EA39-E8EF-EE64-D750-54C62D06E633}"/>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sz="3200" kern="1200">
                <a:solidFill>
                  <a:schemeClr val="tx1"/>
                </a:solidFill>
                <a:latin typeface="+mj-lt"/>
                <a:ea typeface="+mj-ea"/>
                <a:cs typeface="+mj-cs"/>
              </a:rPr>
              <a:t>Regression Analysis </a:t>
            </a:r>
          </a:p>
        </p:txBody>
      </p:sp>
      <p:cxnSp>
        <p:nvCxnSpPr>
          <p:cNvPr id="11"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96A680-0EE2-821A-3689-6A0925641DB9}"/>
              </a:ext>
            </a:extLst>
          </p:cNvPr>
          <p:cNvSpPr txBox="1"/>
          <p:nvPr/>
        </p:nvSpPr>
        <p:spPr>
          <a:xfrm>
            <a:off x="761840" y="2551176"/>
            <a:ext cx="4544762" cy="36029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0" i="0" dirty="0">
                <a:effectLst/>
              </a:rPr>
              <a:t>The model has a reasonably good predictive power, with an R2 score of 76.35%. This suggests that it can effectively predict Facebook ad conversions based on the number of Facebook ad clicks.</a:t>
            </a:r>
          </a:p>
          <a:p>
            <a:pPr indent="-228600">
              <a:lnSpc>
                <a:spcPct val="90000"/>
              </a:lnSpc>
              <a:spcAft>
                <a:spcPts val="600"/>
              </a:spcAft>
              <a:buFont typeface="Arial" panose="020B0604020202020204" pitchFamily="34" charset="0"/>
              <a:buChar char="•"/>
            </a:pPr>
            <a:r>
              <a:rPr lang="en-US" sz="1600" b="0" i="0" dirty="0">
                <a:effectLst/>
              </a:rPr>
              <a:t>With the insights provided by the Linear Regression model, businesses can make informed decisions about resource allocation, budget planning, and campaign optimization.</a:t>
            </a:r>
          </a:p>
          <a:p>
            <a:pPr indent="-228600">
              <a:lnSpc>
                <a:spcPct val="90000"/>
              </a:lnSpc>
              <a:spcAft>
                <a:spcPts val="600"/>
              </a:spcAft>
              <a:buFont typeface="Arial" panose="020B0604020202020204" pitchFamily="34" charset="0"/>
              <a:buChar char="•"/>
            </a:pPr>
            <a:r>
              <a:rPr lang="en-US" sz="1600" b="0" i="0" dirty="0">
                <a:effectLst/>
              </a:rPr>
              <a:t>For instance, knowing the expected number of Facebook ad conversions based on a certain number of Facebook ad clicks can help in setting realistic campaign goals, optimizing ad spend, and assessing the ROI of Facebook advertising efforts.</a:t>
            </a:r>
          </a:p>
        </p:txBody>
      </p:sp>
      <p:pic>
        <p:nvPicPr>
          <p:cNvPr id="7" name="Content Placeholder 6">
            <a:extLst>
              <a:ext uri="{FF2B5EF4-FFF2-40B4-BE49-F238E27FC236}">
                <a16:creationId xmlns:a16="http://schemas.microsoft.com/office/drawing/2014/main" id="{1BD9B8F3-055B-23C7-AC28-5BD212939F69}"/>
              </a:ext>
            </a:extLst>
          </p:cNvPr>
          <p:cNvPicPr>
            <a:picLocks noGrp="1" noChangeAspect="1"/>
          </p:cNvPicPr>
          <p:nvPr>
            <p:ph idx="1"/>
          </p:nvPr>
        </p:nvPicPr>
        <p:blipFill>
          <a:blip r:embed="rId2"/>
          <a:stretch>
            <a:fillRect/>
          </a:stretch>
        </p:blipFill>
        <p:spPr>
          <a:xfrm>
            <a:off x="6082748" y="1249463"/>
            <a:ext cx="5334160" cy="4360675"/>
          </a:xfrm>
          <a:prstGeom prst="rect">
            <a:avLst/>
          </a:prstGeom>
        </p:spPr>
      </p:pic>
    </p:spTree>
    <p:extLst>
      <p:ext uri="{BB962C8B-B14F-4D97-AF65-F5344CB8AC3E}">
        <p14:creationId xmlns:p14="http://schemas.microsoft.com/office/powerpoint/2010/main" val="286014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FA59-F92D-6723-BCEA-FC5660B389CE}"/>
              </a:ext>
            </a:extLst>
          </p:cNvPr>
          <p:cNvSpPr>
            <a:spLocks noGrp="1"/>
          </p:cNvSpPr>
          <p:nvPr>
            <p:ph type="title"/>
          </p:nvPr>
        </p:nvSpPr>
        <p:spPr>
          <a:xfrm>
            <a:off x="640080" y="325369"/>
            <a:ext cx="4368602" cy="1956841"/>
          </a:xfrm>
        </p:spPr>
        <p:txBody>
          <a:bodyPr anchor="b">
            <a:normAutofit/>
          </a:bodyPr>
          <a:lstStyle/>
          <a:p>
            <a:r>
              <a:rPr lang="en-US" sz="5400" b="1" dirty="0"/>
              <a:t>Agenda</a:t>
            </a:r>
          </a:p>
        </p:txBody>
      </p:sp>
      <p:sp>
        <p:nvSpPr>
          <p:cNvPr id="3" name="Content Placeholder 2">
            <a:extLst>
              <a:ext uri="{FF2B5EF4-FFF2-40B4-BE49-F238E27FC236}">
                <a16:creationId xmlns:a16="http://schemas.microsoft.com/office/drawing/2014/main" id="{EB84E169-CF17-725A-522E-E815E518FF76}"/>
              </a:ext>
            </a:extLst>
          </p:cNvPr>
          <p:cNvSpPr>
            <a:spLocks noGrp="1"/>
          </p:cNvSpPr>
          <p:nvPr>
            <p:ph idx="1"/>
          </p:nvPr>
        </p:nvSpPr>
        <p:spPr>
          <a:xfrm>
            <a:off x="640080" y="2872899"/>
            <a:ext cx="4243589" cy="3320668"/>
          </a:xfrm>
        </p:spPr>
        <p:txBody>
          <a:bodyPr numCol="2">
            <a:normAutofit/>
          </a:bodyPr>
          <a:lstStyle/>
          <a:p>
            <a:r>
              <a:rPr lang="en-US" sz="2000" dirty="0"/>
              <a:t>Problem Statement</a:t>
            </a:r>
          </a:p>
          <a:p>
            <a:r>
              <a:rPr lang="en-US" sz="2000" dirty="0"/>
              <a:t>Research Question </a:t>
            </a:r>
          </a:p>
          <a:p>
            <a:r>
              <a:rPr lang="en-US" sz="2000" dirty="0"/>
              <a:t>Data Overview</a:t>
            </a:r>
          </a:p>
          <a:p>
            <a:r>
              <a:rPr lang="en-US" sz="2000" dirty="0"/>
              <a:t>Methodology</a:t>
            </a:r>
          </a:p>
          <a:p>
            <a:endParaRPr lang="en-US" sz="2000" dirty="0"/>
          </a:p>
          <a:p>
            <a:endParaRPr lang="en-US" sz="2000" dirty="0"/>
          </a:p>
          <a:p>
            <a:pPr marL="0" indent="0">
              <a:buNone/>
            </a:pPr>
            <a:endParaRPr lang="en-US" sz="2000" dirty="0"/>
          </a:p>
          <a:p>
            <a:r>
              <a:rPr lang="en-US" sz="2000" dirty="0"/>
              <a:t>Analysis and Findings</a:t>
            </a:r>
          </a:p>
          <a:p>
            <a:r>
              <a:rPr lang="en-US" sz="2000" dirty="0"/>
              <a:t>Hypothesis Testing</a:t>
            </a:r>
          </a:p>
          <a:p>
            <a:r>
              <a:rPr lang="en-US" sz="2000" dirty="0"/>
              <a:t>Recommendations</a:t>
            </a:r>
          </a:p>
          <a:p>
            <a:endParaRPr lang="en-US" sz="2000" dirty="0"/>
          </a:p>
          <a:p>
            <a:pPr marL="0" indent="0">
              <a:buNone/>
            </a:pPr>
            <a:endParaRPr lang="en-US" sz="2000" dirty="0"/>
          </a:p>
        </p:txBody>
      </p:sp>
      <p:pic>
        <p:nvPicPr>
          <p:cNvPr id="5" name="Picture 4" descr="Magnifying glass showing decling performance">
            <a:extLst>
              <a:ext uri="{FF2B5EF4-FFF2-40B4-BE49-F238E27FC236}">
                <a16:creationId xmlns:a16="http://schemas.microsoft.com/office/drawing/2014/main" id="{E62B8E80-E2CF-D8C5-2786-7F348FB8E61A}"/>
              </a:ext>
            </a:extLst>
          </p:cNvPr>
          <p:cNvPicPr>
            <a:picLocks noChangeAspect="1"/>
          </p:cNvPicPr>
          <p:nvPr/>
        </p:nvPicPr>
        <p:blipFill>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4373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erson touching a digital screen&#10;&#10;Description automatically generated">
            <a:extLst>
              <a:ext uri="{FF2B5EF4-FFF2-40B4-BE49-F238E27FC236}">
                <a16:creationId xmlns:a16="http://schemas.microsoft.com/office/drawing/2014/main" id="{48636849-03DD-CF32-AAB0-96EB37CF48EA}"/>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380" r="6144" b="-1"/>
          <a:stretch/>
        </p:blipFill>
        <p:spPr>
          <a:xfrm>
            <a:off x="20" y="10"/>
            <a:ext cx="8450297" cy="6857990"/>
          </a:xfrm>
          <a:prstGeom prst="rect">
            <a:avLst/>
          </a:prstGeom>
        </p:spPr>
      </p:pic>
      <p:sp>
        <p:nvSpPr>
          <p:cNvPr id="2" name="Title 1">
            <a:extLst>
              <a:ext uri="{FF2B5EF4-FFF2-40B4-BE49-F238E27FC236}">
                <a16:creationId xmlns:a16="http://schemas.microsoft.com/office/drawing/2014/main" id="{D22FFA59-F92D-6723-BCEA-FC5660B389CE}"/>
              </a:ext>
            </a:extLst>
          </p:cNvPr>
          <p:cNvSpPr>
            <a:spLocks noGrp="1"/>
          </p:cNvSpPr>
          <p:nvPr>
            <p:ph type="title"/>
          </p:nvPr>
        </p:nvSpPr>
        <p:spPr>
          <a:xfrm>
            <a:off x="838201" y="365125"/>
            <a:ext cx="5251316" cy="1627636"/>
          </a:xfrm>
        </p:spPr>
        <p:txBody>
          <a:bodyPr>
            <a:normAutofit/>
          </a:bodyPr>
          <a:lstStyle/>
          <a:p>
            <a:r>
              <a:rPr lang="en-US" b="1">
                <a:solidFill>
                  <a:srgbClr val="FFFFFF"/>
                </a:solidFill>
              </a:rPr>
              <a:t>Problem Statement </a:t>
            </a:r>
          </a:p>
        </p:txBody>
      </p:sp>
      <p:sp>
        <p:nvSpPr>
          <p:cNvPr id="3" name="Content Placeholder 2">
            <a:extLst>
              <a:ext uri="{FF2B5EF4-FFF2-40B4-BE49-F238E27FC236}">
                <a16:creationId xmlns:a16="http://schemas.microsoft.com/office/drawing/2014/main" id="{EB84E169-CF17-725A-522E-E815E518FF76}"/>
              </a:ext>
            </a:extLst>
          </p:cNvPr>
          <p:cNvSpPr>
            <a:spLocks noGrp="1"/>
          </p:cNvSpPr>
          <p:nvPr>
            <p:ph idx="1"/>
          </p:nvPr>
        </p:nvSpPr>
        <p:spPr>
          <a:xfrm>
            <a:off x="838200" y="2868328"/>
            <a:ext cx="5562600" cy="3320715"/>
          </a:xfrm>
        </p:spPr>
        <p:txBody>
          <a:bodyPr>
            <a:normAutofit lnSpcReduction="10000"/>
          </a:bodyPr>
          <a:lstStyle/>
          <a:p>
            <a:r>
              <a:rPr lang="en-US" sz="2000" b="1" dirty="0">
                <a:solidFill>
                  <a:schemeClr val="accent4"/>
                </a:solidFill>
              </a:rPr>
              <a:t>As a marketing agency, our primary objective is to maximize the return on investment (ROI)for our clients' advertising campaigns We have conducted two ad campaigns, one on Facebook and the other on AdWords and we need to determine which platform yields better results in terms of clicks, conversions, and overall cost-effectiveness. By identifying the most effective platform, we can allocate our resources more efficiently and optimize our advertising strategies to deliver better outcomes for our clients.</a:t>
            </a:r>
          </a:p>
        </p:txBody>
      </p:sp>
      <p:pic>
        <p:nvPicPr>
          <p:cNvPr id="6" name="Picture 5" descr="A screenshot of a graph&#10;&#10;Description automatically generated">
            <a:extLst>
              <a:ext uri="{FF2B5EF4-FFF2-40B4-BE49-F238E27FC236}">
                <a16:creationId xmlns:a16="http://schemas.microsoft.com/office/drawing/2014/main" id="{DD641BB3-D723-B539-EB60-42E8D808725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5741" b="23366"/>
          <a:stretch/>
        </p:blipFill>
        <p:spPr>
          <a:xfrm>
            <a:off x="6226167" y="-9143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Box 6">
            <a:extLst>
              <a:ext uri="{FF2B5EF4-FFF2-40B4-BE49-F238E27FC236}">
                <a16:creationId xmlns:a16="http://schemas.microsoft.com/office/drawing/2014/main" id="{4CCB0CD4-8B51-A284-E704-3833844A1964}"/>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michelleblanc.com/2011/02/facebook-vs-twitt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TextBox 10">
            <a:extLst>
              <a:ext uri="{FF2B5EF4-FFF2-40B4-BE49-F238E27FC236}">
                <a16:creationId xmlns:a16="http://schemas.microsoft.com/office/drawing/2014/main" id="{83E2A4F0-4FE3-840D-EF84-4D80F21FCA1F}"/>
              </a:ext>
            </a:extLst>
          </p:cNvPr>
          <p:cNvSpPr txBox="1"/>
          <p:nvPr/>
        </p:nvSpPr>
        <p:spPr>
          <a:xfrm>
            <a:off x="6010226"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20/10/digital-marketing-strategy-a-must-for-every-small-busines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83284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14C78B5-EC6B-4A39-8860-705100867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5B917F-173D-A2C4-DDD9-51ABA7708203}"/>
              </a:ext>
            </a:extLst>
          </p:cNvPr>
          <p:cNvSpPr>
            <a:spLocks noGrp="1"/>
          </p:cNvSpPr>
          <p:nvPr>
            <p:ph type="title"/>
          </p:nvPr>
        </p:nvSpPr>
        <p:spPr>
          <a:xfrm>
            <a:off x="838200" y="4669978"/>
            <a:ext cx="4391024" cy="1173700"/>
          </a:xfrm>
        </p:spPr>
        <p:txBody>
          <a:bodyPr anchor="t">
            <a:normAutofit/>
          </a:bodyPr>
          <a:lstStyle/>
          <a:p>
            <a:r>
              <a:rPr lang="en-US" sz="4000" b="1">
                <a:solidFill>
                  <a:schemeClr val="bg1"/>
                </a:solidFill>
              </a:rPr>
              <a:t>Research Question</a:t>
            </a:r>
          </a:p>
        </p:txBody>
      </p:sp>
      <p:pic>
        <p:nvPicPr>
          <p:cNvPr id="18" name="Picture 4">
            <a:extLst>
              <a:ext uri="{FF2B5EF4-FFF2-40B4-BE49-F238E27FC236}">
                <a16:creationId xmlns:a16="http://schemas.microsoft.com/office/drawing/2014/main" id="{4A54D9EE-5223-A6E7-2715-D63E2B487B05}"/>
              </a:ext>
            </a:extLst>
          </p:cNvPr>
          <p:cNvPicPr>
            <a:picLocks noChangeAspect="1"/>
          </p:cNvPicPr>
          <p:nvPr/>
        </p:nvPicPr>
        <p:blipFill>
          <a:blip r:embed="rId2"/>
          <a:srcRect l="10208" r="32165"/>
          <a:stretch/>
        </p:blipFill>
        <p:spPr>
          <a:xfrm>
            <a:off x="20" y="10"/>
            <a:ext cx="4000480" cy="3904882"/>
          </a:xfrm>
          <a:custGeom>
            <a:avLst/>
            <a:gdLst/>
            <a:ahLst/>
            <a:cxnLst/>
            <a:rect l="l" t="t" r="r" b="b"/>
            <a:pathLst>
              <a:path w="4000500" h="3413410">
                <a:moveTo>
                  <a:pt x="0" y="0"/>
                </a:moveTo>
                <a:lnTo>
                  <a:pt x="4000500" y="0"/>
                </a:lnTo>
                <a:lnTo>
                  <a:pt x="4000500" y="3330603"/>
                </a:lnTo>
                <a:lnTo>
                  <a:pt x="416174" y="3413410"/>
                </a:lnTo>
                <a:lnTo>
                  <a:pt x="0" y="3408169"/>
                </a:lnTo>
                <a:close/>
              </a:path>
            </a:pathLst>
          </a:custGeom>
        </p:spPr>
      </p:pic>
      <p:pic>
        <p:nvPicPr>
          <p:cNvPr id="7" name="Picture 6" descr="A logo of a company&#10;&#10;Description automatically generated">
            <a:extLst>
              <a:ext uri="{FF2B5EF4-FFF2-40B4-BE49-F238E27FC236}">
                <a16:creationId xmlns:a16="http://schemas.microsoft.com/office/drawing/2014/main" id="{89FA4776-B6F9-3C29-4654-E8480D9818C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7629" r="22123" b="1"/>
          <a:stretch/>
        </p:blipFill>
        <p:spPr>
          <a:xfrm>
            <a:off x="4191002" y="10"/>
            <a:ext cx="3809998" cy="3904881"/>
          </a:xfrm>
          <a:custGeom>
            <a:avLst/>
            <a:gdLst/>
            <a:ahLst/>
            <a:cxnLst/>
            <a:rect l="l" t="t" r="r" b="b"/>
            <a:pathLst>
              <a:path w="3809998" h="3361533">
                <a:moveTo>
                  <a:pt x="0" y="0"/>
                </a:moveTo>
                <a:lnTo>
                  <a:pt x="3809998" y="0"/>
                </a:lnTo>
                <a:lnTo>
                  <a:pt x="3809998" y="3353206"/>
                </a:lnTo>
                <a:lnTo>
                  <a:pt x="1781628" y="3181423"/>
                </a:lnTo>
                <a:lnTo>
                  <a:pt x="0" y="3361533"/>
                </a:lnTo>
                <a:close/>
              </a:path>
            </a:pathLst>
          </a:custGeom>
        </p:spPr>
      </p:pic>
      <p:pic>
        <p:nvPicPr>
          <p:cNvPr id="10" name="Picture 9" descr="A logo with a blue circle&#10;&#10;Description automatically generated with medium confidence">
            <a:extLst>
              <a:ext uri="{FF2B5EF4-FFF2-40B4-BE49-F238E27FC236}">
                <a16:creationId xmlns:a16="http://schemas.microsoft.com/office/drawing/2014/main" id="{6E2F0FF9-48BF-BFCB-B5CB-686544F2E03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7480" r="16150" b="-1"/>
          <a:stretch/>
        </p:blipFill>
        <p:spPr>
          <a:xfrm>
            <a:off x="8191500" y="-1"/>
            <a:ext cx="4000500" cy="4008409"/>
          </a:xfrm>
          <a:custGeom>
            <a:avLst/>
            <a:gdLst/>
            <a:ahLst/>
            <a:cxnLst/>
            <a:rect l="l" t="t" r="r" b="b"/>
            <a:pathLst>
              <a:path w="4000500" h="3403026">
                <a:moveTo>
                  <a:pt x="0" y="0"/>
                </a:moveTo>
                <a:lnTo>
                  <a:pt x="4000500" y="0"/>
                </a:lnTo>
                <a:lnTo>
                  <a:pt x="4000500" y="3403026"/>
                </a:lnTo>
                <a:lnTo>
                  <a:pt x="9072" y="3370108"/>
                </a:lnTo>
                <a:lnTo>
                  <a:pt x="0" y="3369340"/>
                </a:lnTo>
                <a:close/>
              </a:path>
            </a:pathLst>
          </a:custGeom>
        </p:spPr>
      </p:pic>
      <p:grpSp>
        <p:nvGrpSpPr>
          <p:cNvPr id="25" name="Group 24">
            <a:extLst>
              <a:ext uri="{FF2B5EF4-FFF2-40B4-BE49-F238E27FC236}">
                <a16:creationId xmlns:a16="http://schemas.microsoft.com/office/drawing/2014/main" id="{A50943B0-FDF7-4C2C-B784-9208C945A8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6" name="Freeform: Shape 25">
              <a:extLst>
                <a:ext uri="{FF2B5EF4-FFF2-40B4-BE49-F238E27FC236}">
                  <a16:creationId xmlns:a16="http://schemas.microsoft.com/office/drawing/2014/main" id="{64021FAB-FA86-49DE-8FC9-585A1729B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7B58B526-A432-4EB5-AA70-2BB897257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4E90A7C-1D29-35A4-1EF1-3EFD180F01D6}"/>
              </a:ext>
            </a:extLst>
          </p:cNvPr>
          <p:cNvSpPr>
            <a:spLocks noGrp="1"/>
          </p:cNvSpPr>
          <p:nvPr>
            <p:ph idx="1"/>
          </p:nvPr>
        </p:nvSpPr>
        <p:spPr>
          <a:xfrm>
            <a:off x="5664201" y="4766267"/>
            <a:ext cx="5692774" cy="1077411"/>
          </a:xfrm>
        </p:spPr>
        <p:txBody>
          <a:bodyPr>
            <a:normAutofit/>
          </a:bodyPr>
          <a:lstStyle/>
          <a:p>
            <a:r>
              <a:rPr lang="en-US" sz="2200" b="1" dirty="0">
                <a:solidFill>
                  <a:schemeClr val="bg1">
                    <a:alpha val="80000"/>
                  </a:schemeClr>
                </a:solidFill>
              </a:rPr>
              <a:t>Which ad platform is more effective in terms of conversions, clicks, and overall cost-effectiveness?</a:t>
            </a:r>
          </a:p>
        </p:txBody>
      </p:sp>
      <p:sp>
        <p:nvSpPr>
          <p:cNvPr id="8" name="TextBox 7">
            <a:extLst>
              <a:ext uri="{FF2B5EF4-FFF2-40B4-BE49-F238E27FC236}">
                <a16:creationId xmlns:a16="http://schemas.microsoft.com/office/drawing/2014/main" id="{5B20E632-2008-0AE4-D3AD-F1C9A7B5A341}"/>
              </a:ext>
            </a:extLst>
          </p:cNvPr>
          <p:cNvSpPr txBox="1"/>
          <p:nvPr/>
        </p:nvSpPr>
        <p:spPr>
          <a:xfrm>
            <a:off x="9751909" y="687070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echnofaq.org/posts/2017/10/top-10-free-keyword-research-tool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TextBox 10">
            <a:extLst>
              <a:ext uri="{FF2B5EF4-FFF2-40B4-BE49-F238E27FC236}">
                <a16:creationId xmlns:a16="http://schemas.microsoft.com/office/drawing/2014/main" id="{5DD4E9D7-0105-97BF-3507-4CCF72A58EA0}"/>
              </a:ext>
            </a:extLst>
          </p:cNvPr>
          <p:cNvSpPr txBox="1"/>
          <p:nvPr/>
        </p:nvSpPr>
        <p:spPr>
          <a:xfrm>
            <a:off x="7279882"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inweb.be/article/it-infos/meta-vous-pourrez-bientot-desactiver-les-fonctions-de-suivi-en-passant-d-instagram-a-facebook">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59046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BE19E-F92F-EA3C-72EF-D8162AABEF53}"/>
              </a:ext>
            </a:extLst>
          </p:cNvPr>
          <p:cNvSpPr>
            <a:spLocks noGrp="1"/>
          </p:cNvSpPr>
          <p:nvPr>
            <p:ph type="ctrTitle"/>
          </p:nvPr>
        </p:nvSpPr>
        <p:spPr>
          <a:xfrm>
            <a:off x="838200" y="365126"/>
            <a:ext cx="10515600" cy="1094740"/>
          </a:xfrm>
        </p:spPr>
        <p:txBody>
          <a:bodyPr vert="horz" lIns="91440" tIns="45720" rIns="91440" bIns="45720" rtlCol="0" anchor="ctr">
            <a:normAutofit/>
          </a:bodyPr>
          <a:lstStyle/>
          <a:p>
            <a:pPr algn="l"/>
            <a:br>
              <a:rPr lang="en-US" sz="1800" kern="1200">
                <a:solidFill>
                  <a:schemeClr val="bg1"/>
                </a:solidFill>
                <a:latin typeface="+mj-lt"/>
                <a:ea typeface="+mj-ea"/>
                <a:cs typeface="+mj-cs"/>
              </a:rPr>
            </a:br>
            <a:br>
              <a:rPr lang="en-US" sz="1800" kern="1200">
                <a:solidFill>
                  <a:schemeClr val="bg1"/>
                </a:solidFill>
                <a:latin typeface="+mj-lt"/>
                <a:ea typeface="+mj-ea"/>
                <a:cs typeface="+mj-cs"/>
              </a:rPr>
            </a:br>
            <a:br>
              <a:rPr lang="en-US" sz="1800" b="1" kern="1200">
                <a:solidFill>
                  <a:schemeClr val="bg1"/>
                </a:solidFill>
                <a:latin typeface="+mj-lt"/>
                <a:ea typeface="+mj-ea"/>
                <a:cs typeface="+mj-cs"/>
              </a:rPr>
            </a:br>
            <a:r>
              <a:rPr lang="en-US" sz="1800" b="1" kern="1200">
                <a:solidFill>
                  <a:schemeClr val="bg1"/>
                </a:solidFill>
                <a:latin typeface="+mj-lt"/>
                <a:ea typeface="+mj-ea"/>
                <a:cs typeface="+mj-cs"/>
              </a:rPr>
              <a:t>Data Overview </a:t>
            </a:r>
          </a:p>
        </p:txBody>
      </p:sp>
      <p:sp useBgFill="1">
        <p:nvSpPr>
          <p:cNvPr id="12" name="Rectangle 11">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0A58A9-E156-64B8-D454-B657BDAFCD26}"/>
              </a:ext>
            </a:extLst>
          </p:cNvPr>
          <p:cNvSpPr>
            <a:spLocks noGrp="1"/>
          </p:cNvSpPr>
          <p:nvPr>
            <p:ph type="subTitle" idx="1"/>
          </p:nvPr>
        </p:nvSpPr>
        <p:spPr>
          <a:xfrm>
            <a:off x="838200" y="2100579"/>
            <a:ext cx="5097779" cy="4076383"/>
          </a:xfrm>
        </p:spPr>
        <p:txBody>
          <a:bodyPr vert="horz" lIns="91440" tIns="45720" rIns="91440" bIns="45720" numCol="2" rtlCol="0" anchor="ctr">
            <a:normAutofit/>
          </a:bodyPr>
          <a:lstStyle/>
          <a:p>
            <a:pPr indent="-228600" algn="l">
              <a:buFont typeface="Arial" panose="020B0604020202020204" pitchFamily="34" charset="0"/>
              <a:buChar char="•"/>
            </a:pPr>
            <a:r>
              <a:rPr lang="en-US" sz="1600" b="1" i="0" u="none" strike="noStrike" dirty="0">
                <a:effectLst/>
              </a:rPr>
              <a:t>Date</a:t>
            </a:r>
            <a:r>
              <a:rPr lang="en-US" sz="1600" dirty="0"/>
              <a:t> </a:t>
            </a:r>
          </a:p>
          <a:p>
            <a:pPr indent="-228600" algn="l">
              <a:buFont typeface="Arial" panose="020B0604020202020204" pitchFamily="34" charset="0"/>
              <a:buChar char="•"/>
            </a:pPr>
            <a:r>
              <a:rPr lang="en-US" sz="1600" b="1" i="0" u="none" strike="noStrike" dirty="0">
                <a:effectLst/>
              </a:rPr>
              <a:t>Facebook Ad Campaign</a:t>
            </a:r>
            <a:r>
              <a:rPr lang="en-US" sz="1600" dirty="0"/>
              <a:t> </a:t>
            </a:r>
          </a:p>
          <a:p>
            <a:pPr indent="-228600" algn="l">
              <a:buFont typeface="Arial" panose="020B0604020202020204" pitchFamily="34" charset="0"/>
              <a:buChar char="•"/>
            </a:pPr>
            <a:r>
              <a:rPr lang="en-US" sz="1600" b="1" i="0" u="none" strike="noStrike" dirty="0">
                <a:effectLst/>
              </a:rPr>
              <a:t>Facebook Ad Views</a:t>
            </a:r>
            <a:r>
              <a:rPr lang="en-US" sz="1600" dirty="0"/>
              <a:t> </a:t>
            </a:r>
          </a:p>
          <a:p>
            <a:pPr indent="-228600" algn="l">
              <a:buFont typeface="Arial" panose="020B0604020202020204" pitchFamily="34" charset="0"/>
              <a:buChar char="•"/>
            </a:pPr>
            <a:r>
              <a:rPr lang="en-US" sz="1600" b="1" i="0" u="none" strike="noStrike" dirty="0">
                <a:effectLst/>
              </a:rPr>
              <a:t>Facebook Ad Clicks</a:t>
            </a:r>
            <a:r>
              <a:rPr lang="en-US" sz="1600" dirty="0"/>
              <a:t> </a:t>
            </a:r>
          </a:p>
          <a:p>
            <a:pPr indent="-228600" algn="l">
              <a:buFont typeface="Arial" panose="020B0604020202020204" pitchFamily="34" charset="0"/>
              <a:buChar char="•"/>
            </a:pPr>
            <a:r>
              <a:rPr lang="en-US" sz="1600" b="1" i="0" u="none" strike="noStrike" dirty="0">
                <a:effectLst/>
              </a:rPr>
              <a:t>Facebook Ad Conversions</a:t>
            </a:r>
            <a:r>
              <a:rPr lang="en-US" sz="1600" dirty="0"/>
              <a:t> </a:t>
            </a:r>
          </a:p>
          <a:p>
            <a:pPr indent="-228600" algn="l">
              <a:buFont typeface="Arial" panose="020B0604020202020204" pitchFamily="34" charset="0"/>
              <a:buChar char="•"/>
            </a:pPr>
            <a:r>
              <a:rPr lang="en-US" sz="1600" b="1" i="0" u="none" strike="noStrike" dirty="0">
                <a:effectLst/>
              </a:rPr>
              <a:t>Cost per Facebook Ad</a:t>
            </a:r>
            <a:r>
              <a:rPr lang="en-US" sz="1600" dirty="0"/>
              <a:t> </a:t>
            </a:r>
          </a:p>
          <a:p>
            <a:pPr indent="-228600" algn="l">
              <a:buFont typeface="Arial" panose="020B0604020202020204" pitchFamily="34" charset="0"/>
              <a:buChar char="•"/>
            </a:pPr>
            <a:r>
              <a:rPr lang="en-US" sz="1600" b="1" i="0" u="none" strike="noStrike" dirty="0">
                <a:effectLst/>
              </a:rPr>
              <a:t>Facebook Click-Through Rate (CTR)</a:t>
            </a:r>
            <a:r>
              <a:rPr lang="en-US" sz="1600" dirty="0"/>
              <a:t> </a:t>
            </a:r>
          </a:p>
          <a:p>
            <a:pPr indent="-228600" algn="l">
              <a:buFont typeface="Arial" panose="020B0604020202020204" pitchFamily="34" charset="0"/>
              <a:buChar char="•"/>
            </a:pPr>
            <a:r>
              <a:rPr lang="en-US" sz="1600" b="1" i="0" u="none" strike="noStrike" dirty="0">
                <a:effectLst/>
              </a:rPr>
              <a:t>Facebook Conversion Rate</a:t>
            </a:r>
            <a:r>
              <a:rPr lang="en-US" sz="1600" dirty="0"/>
              <a:t> </a:t>
            </a:r>
          </a:p>
          <a:p>
            <a:pPr indent="-228600" algn="l">
              <a:buFont typeface="Arial" panose="020B0604020202020204" pitchFamily="34" charset="0"/>
              <a:buChar char="•"/>
            </a:pPr>
            <a:r>
              <a:rPr lang="en-US" sz="1600" b="1" i="0" u="none" strike="noStrike" dirty="0">
                <a:effectLst/>
              </a:rPr>
              <a:t>Facebook Cost per Click (CPC)</a:t>
            </a:r>
            <a:r>
              <a:rPr lang="en-US" sz="1600" dirty="0"/>
              <a:t> </a:t>
            </a:r>
          </a:p>
          <a:p>
            <a:pPr indent="-228600" algn="l">
              <a:buFont typeface="Arial" panose="020B0604020202020204" pitchFamily="34" charset="0"/>
              <a:buChar char="•"/>
            </a:pPr>
            <a:endParaRPr lang="en-US" sz="1600" dirty="0"/>
          </a:p>
          <a:p>
            <a:pPr indent="-228600" algn="l">
              <a:buFont typeface="Arial" panose="020B0604020202020204" pitchFamily="34" charset="0"/>
              <a:buChar char="•"/>
            </a:pPr>
            <a:r>
              <a:rPr lang="en-US" sz="1600" b="1" i="0" u="none" strike="noStrike" dirty="0">
                <a:effectLst/>
              </a:rPr>
              <a:t>AdWords Ad Campaign</a:t>
            </a:r>
            <a:r>
              <a:rPr lang="en-US" sz="1600" dirty="0"/>
              <a:t> </a:t>
            </a:r>
          </a:p>
          <a:p>
            <a:pPr indent="-228600" algn="l">
              <a:buFont typeface="Arial" panose="020B0604020202020204" pitchFamily="34" charset="0"/>
              <a:buChar char="•"/>
            </a:pPr>
            <a:r>
              <a:rPr lang="en-US" sz="1600" b="1" i="0" u="none" strike="noStrike" dirty="0">
                <a:effectLst/>
              </a:rPr>
              <a:t>AdWords Ad Views</a:t>
            </a:r>
            <a:r>
              <a:rPr lang="en-US" sz="1600" dirty="0"/>
              <a:t> </a:t>
            </a:r>
          </a:p>
          <a:p>
            <a:pPr indent="-228600" algn="l">
              <a:buFont typeface="Arial" panose="020B0604020202020204" pitchFamily="34" charset="0"/>
              <a:buChar char="•"/>
            </a:pPr>
            <a:r>
              <a:rPr lang="en-US" sz="1600" b="1" i="0" u="none" strike="noStrike" dirty="0">
                <a:effectLst/>
              </a:rPr>
              <a:t>AdWords Ad Clicks</a:t>
            </a:r>
            <a:r>
              <a:rPr lang="en-US" sz="1600" dirty="0"/>
              <a:t> </a:t>
            </a:r>
          </a:p>
          <a:p>
            <a:pPr indent="-228600" algn="l">
              <a:buFont typeface="Arial" panose="020B0604020202020204" pitchFamily="34" charset="0"/>
              <a:buChar char="•"/>
            </a:pPr>
            <a:r>
              <a:rPr lang="en-US" sz="1600" b="1" i="0" u="none" strike="noStrike" dirty="0">
                <a:effectLst/>
              </a:rPr>
              <a:t>AdWords Ad Conversions</a:t>
            </a:r>
            <a:r>
              <a:rPr lang="en-US" sz="1600" dirty="0"/>
              <a:t> </a:t>
            </a:r>
          </a:p>
          <a:p>
            <a:pPr indent="-228600" algn="l">
              <a:buFont typeface="Arial" panose="020B0604020202020204" pitchFamily="34" charset="0"/>
              <a:buChar char="•"/>
            </a:pPr>
            <a:r>
              <a:rPr lang="en-US" sz="1600" b="1" i="0" u="none" strike="noStrike" dirty="0">
                <a:effectLst/>
              </a:rPr>
              <a:t>Cost per AdWords Ad</a:t>
            </a:r>
            <a:r>
              <a:rPr lang="en-US" sz="1600" dirty="0"/>
              <a:t> </a:t>
            </a:r>
          </a:p>
          <a:p>
            <a:pPr indent="-228600" algn="l">
              <a:buFont typeface="Arial" panose="020B0604020202020204" pitchFamily="34" charset="0"/>
              <a:buChar char="•"/>
            </a:pPr>
            <a:r>
              <a:rPr lang="en-US" sz="1600" b="1" i="0" u="none" strike="noStrike" dirty="0">
                <a:effectLst/>
              </a:rPr>
              <a:t>AdWords Click-Through Rate (CTR)</a:t>
            </a:r>
            <a:r>
              <a:rPr lang="en-US" sz="1600" dirty="0"/>
              <a:t> </a:t>
            </a:r>
          </a:p>
          <a:p>
            <a:pPr indent="-228600" algn="l">
              <a:buFont typeface="Arial" panose="020B0604020202020204" pitchFamily="34" charset="0"/>
              <a:buChar char="•"/>
            </a:pPr>
            <a:r>
              <a:rPr lang="en-US" sz="1600" b="1" i="0" u="none" strike="noStrike" dirty="0">
                <a:effectLst/>
              </a:rPr>
              <a:t>AdWords Conversion Rate</a:t>
            </a:r>
            <a:r>
              <a:rPr lang="en-US" sz="1600" dirty="0"/>
              <a:t> </a:t>
            </a:r>
          </a:p>
          <a:p>
            <a:pPr indent="-228600" algn="l">
              <a:buFont typeface="Arial" panose="020B0604020202020204" pitchFamily="34" charset="0"/>
              <a:buChar char="•"/>
            </a:pPr>
            <a:r>
              <a:rPr lang="en-US" sz="1600" b="1" i="0" u="none" strike="noStrike" dirty="0">
                <a:effectLst/>
              </a:rPr>
              <a:t>AdWords Cost per Click (CPC)</a:t>
            </a:r>
            <a:r>
              <a:rPr lang="en-US" sz="1600" dirty="0"/>
              <a:t> </a:t>
            </a:r>
          </a:p>
        </p:txBody>
      </p:sp>
      <p:sp>
        <p:nvSpPr>
          <p:cNvPr id="5" name="Subtitle 2">
            <a:extLst>
              <a:ext uri="{FF2B5EF4-FFF2-40B4-BE49-F238E27FC236}">
                <a16:creationId xmlns:a16="http://schemas.microsoft.com/office/drawing/2014/main" id="{261F4040-A818-EAB4-F63A-C1E855AE75AD}"/>
              </a:ext>
            </a:extLst>
          </p:cNvPr>
          <p:cNvSpPr txBox="1">
            <a:spLocks/>
          </p:cNvSpPr>
          <p:nvPr/>
        </p:nvSpPr>
        <p:spPr>
          <a:xfrm>
            <a:off x="6256020" y="2100579"/>
            <a:ext cx="5097780" cy="4076383"/>
          </a:xfrm>
          <a:prstGeom prst="rect">
            <a:avLst/>
          </a:prstGeom>
        </p:spPr>
        <p:txBody>
          <a:bodyPr vert="horz" lIns="91440" tIns="45720" rIns="91440" bIns="45720" numCol="1"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b="1" i="0">
                <a:effectLst/>
              </a:rPr>
              <a:t>The dataset comprises a collection of data comparing the performance of two separate ad campaigns conducted throughout the year 2019. Specifically, the data covers a Facebook Ad campaign and an AdWords Ad campaign. For each day of the year 2019, there is a corresponding row in the dataset, resulting in a total of 365 lines of campaign data to analyze. The dataset includes various performance metrics for each ad campaign, providing insights into their effectiveness and efficiency over time.</a:t>
            </a:r>
            <a:endParaRPr lang="en-US" sz="2000" b="1"/>
          </a:p>
        </p:txBody>
      </p:sp>
    </p:spTree>
    <p:extLst>
      <p:ext uri="{BB962C8B-B14F-4D97-AF65-F5344CB8AC3E}">
        <p14:creationId xmlns:p14="http://schemas.microsoft.com/office/powerpoint/2010/main" val="33810695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descr="Complex maths formulae on a blackboard">
            <a:extLst>
              <a:ext uri="{FF2B5EF4-FFF2-40B4-BE49-F238E27FC236}">
                <a16:creationId xmlns:a16="http://schemas.microsoft.com/office/drawing/2014/main" id="{FD5D6918-79EF-609D-9353-FCEA848FE35D}"/>
              </a:ext>
            </a:extLst>
          </p:cNvPr>
          <p:cNvPicPr>
            <a:picLocks noChangeAspect="1"/>
          </p:cNvPicPr>
          <p:nvPr/>
        </p:nvPicPr>
        <p:blipFill>
          <a:blip r:embed="rId2"/>
          <a:srcRect t="18208" b="4737"/>
          <a:stretch/>
        </p:blipFill>
        <p:spPr>
          <a:xfrm>
            <a:off x="-3048" y="-91430"/>
            <a:ext cx="12191999" cy="6857990"/>
          </a:xfrm>
          <a:prstGeom prst="rect">
            <a:avLst/>
          </a:prstGeom>
        </p:spPr>
      </p:pic>
      <p:sp>
        <p:nvSpPr>
          <p:cNvPr id="15"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388C9-BFB9-51D4-D08D-2E68344CE3AD}"/>
              </a:ext>
            </a:extLst>
          </p:cNvPr>
          <p:cNvSpPr>
            <a:spLocks noGrp="1"/>
          </p:cNvSpPr>
          <p:nvPr>
            <p:ph type="title"/>
          </p:nvPr>
        </p:nvSpPr>
        <p:spPr>
          <a:xfrm>
            <a:off x="838200" y="1593400"/>
            <a:ext cx="10058400" cy="487250"/>
          </a:xfrm>
          <a:effectLst>
            <a:outerShdw blurRad="50800" dist="38100" dir="2700000" algn="tl" rotWithShape="0">
              <a:prstClr val="black">
                <a:alpha val="40000"/>
              </a:prstClr>
            </a:outerShdw>
          </a:effectLst>
        </p:spPr>
        <p:txBody>
          <a:bodyPr vert="horz" lIns="91440" tIns="45720" rIns="91440" bIns="45720" rtlCol="0" anchor="b">
            <a:normAutofit fontScale="90000"/>
          </a:bodyPr>
          <a:lstStyle/>
          <a:p>
            <a:pPr algn="ctr"/>
            <a:r>
              <a:rPr lang="en-US" sz="5200" b="1" dirty="0">
                <a:solidFill>
                  <a:schemeClr val="accent4"/>
                </a:solidFill>
              </a:rPr>
              <a:t>Methodology</a:t>
            </a:r>
          </a:p>
        </p:txBody>
      </p:sp>
      <p:graphicFrame>
        <p:nvGraphicFramePr>
          <p:cNvPr id="17" name="Table 16">
            <a:extLst>
              <a:ext uri="{FF2B5EF4-FFF2-40B4-BE49-F238E27FC236}">
                <a16:creationId xmlns:a16="http://schemas.microsoft.com/office/drawing/2014/main" id="{FF192574-7B4D-9D07-1846-EB4E2C0ECB26}"/>
              </a:ext>
            </a:extLst>
          </p:cNvPr>
          <p:cNvGraphicFramePr>
            <a:graphicFrameLocks noGrp="1"/>
          </p:cNvGraphicFramePr>
          <p:nvPr>
            <p:ph idx="1"/>
            <p:extLst>
              <p:ext uri="{D42A27DB-BD31-4B8C-83A1-F6EECF244321}">
                <p14:modId xmlns:p14="http://schemas.microsoft.com/office/powerpoint/2010/main" val="3107300833"/>
              </p:ext>
            </p:extLst>
          </p:nvPr>
        </p:nvGraphicFramePr>
        <p:xfrm>
          <a:off x="838200" y="2516904"/>
          <a:ext cx="10515601" cy="3879079"/>
        </p:xfrm>
        <a:graphic>
          <a:graphicData uri="http://schemas.openxmlformats.org/drawingml/2006/table">
            <a:tbl>
              <a:tblPr firstRow="1" bandRow="1">
                <a:tableStyleId>{EB344D84-9AFB-497E-A393-DC336BA19D2E}</a:tableStyleId>
              </a:tblPr>
              <a:tblGrid>
                <a:gridCol w="2593534">
                  <a:extLst>
                    <a:ext uri="{9D8B030D-6E8A-4147-A177-3AD203B41FA5}">
                      <a16:colId xmlns:a16="http://schemas.microsoft.com/office/drawing/2014/main" val="3410374945"/>
                    </a:ext>
                  </a:extLst>
                </a:gridCol>
                <a:gridCol w="7922067">
                  <a:extLst>
                    <a:ext uri="{9D8B030D-6E8A-4147-A177-3AD203B41FA5}">
                      <a16:colId xmlns:a16="http://schemas.microsoft.com/office/drawing/2014/main" val="3857023747"/>
                    </a:ext>
                  </a:extLst>
                </a:gridCol>
              </a:tblGrid>
              <a:tr h="440444">
                <a:tc>
                  <a:txBody>
                    <a:bodyPr/>
                    <a:lstStyle/>
                    <a:p>
                      <a:pPr algn="ctr"/>
                      <a:r>
                        <a:rPr lang="en-US" sz="2100" dirty="0"/>
                        <a:t>Steps </a:t>
                      </a:r>
                    </a:p>
                  </a:txBody>
                  <a:tcPr marL="79921" marR="79921" marT="39961" marB="39961"/>
                </a:tc>
                <a:tc>
                  <a:txBody>
                    <a:bodyPr/>
                    <a:lstStyle/>
                    <a:p>
                      <a:pPr algn="ctr"/>
                      <a:r>
                        <a:rPr lang="en-US" sz="2100"/>
                        <a:t>Description</a:t>
                      </a:r>
                    </a:p>
                  </a:txBody>
                  <a:tcPr marL="79921" marR="79921" marT="39961" marB="39961"/>
                </a:tc>
                <a:extLst>
                  <a:ext uri="{0D108BD9-81ED-4DB2-BD59-A6C34878D82A}">
                    <a16:rowId xmlns:a16="http://schemas.microsoft.com/office/drawing/2014/main" val="2487466811"/>
                  </a:ext>
                </a:extLst>
              </a:tr>
              <a:tr h="762338">
                <a:tc>
                  <a:txBody>
                    <a:bodyPr/>
                    <a:lstStyle/>
                    <a:p>
                      <a:pPr algn="l"/>
                      <a:r>
                        <a:rPr lang="en-US" sz="2100"/>
                        <a:t>Descriptive Analysis</a:t>
                      </a:r>
                    </a:p>
                  </a:txBody>
                  <a:tcPr marL="79921" marR="79921" marT="39961" marB="39961"/>
                </a:tc>
                <a:tc>
                  <a:txBody>
                    <a:bodyPr/>
                    <a:lstStyle/>
                    <a:p>
                      <a:pPr algn="l"/>
                      <a:r>
                        <a:rPr lang="en-US" sz="2100" dirty="0"/>
                        <a:t>Performed statistical analysis to summarize key aspects of the data, focusing on Campaigns Click , conversion rate and cost per conversion and shows campaigns metrics over time</a:t>
                      </a:r>
                    </a:p>
                  </a:txBody>
                  <a:tcPr marL="79921" marR="79921" marT="39961" marB="39961"/>
                </a:tc>
                <a:extLst>
                  <a:ext uri="{0D108BD9-81ED-4DB2-BD59-A6C34878D82A}">
                    <a16:rowId xmlns:a16="http://schemas.microsoft.com/office/drawing/2014/main" val="658703063"/>
                  </a:ext>
                </a:extLst>
              </a:tr>
              <a:tr h="1084231">
                <a:tc>
                  <a:txBody>
                    <a:bodyPr/>
                    <a:lstStyle/>
                    <a:p>
                      <a:pPr algn="l"/>
                      <a:r>
                        <a:rPr lang="en-US" sz="2100" dirty="0"/>
                        <a:t>Hypothesis Testing</a:t>
                      </a:r>
                    </a:p>
                  </a:txBody>
                  <a:tcPr marL="79921" marR="79921" marT="39961" marB="39961"/>
                </a:tc>
                <a:tc>
                  <a:txBody>
                    <a:bodyPr/>
                    <a:lstStyle/>
                    <a:p>
                      <a:pPr algn="l"/>
                      <a:r>
                        <a:rPr lang="en-US" sz="2000" b="0" dirty="0">
                          <a:solidFill>
                            <a:schemeClr val="tx1"/>
                          </a:solidFill>
                        </a:rPr>
                        <a:t>Conducted a hypothesis testing to  check </a:t>
                      </a:r>
                      <a:r>
                        <a:rPr lang="en-US" sz="2000" b="0" dirty="0">
                          <a:solidFill>
                            <a:schemeClr val="tx1"/>
                          </a:solidFill>
                          <a:effectLst/>
                        </a:rPr>
                        <a:t>advertising on Facebook will result in a greater number of conversions compared to advertising on AdWords.</a:t>
                      </a:r>
                    </a:p>
                    <a:p>
                      <a:pPr algn="l"/>
                      <a:r>
                        <a:rPr lang="en-US" sz="2100" dirty="0"/>
                        <a:t> </a:t>
                      </a:r>
                    </a:p>
                  </a:txBody>
                  <a:tcPr marL="79921" marR="79921" marT="39961" marB="39961"/>
                </a:tc>
                <a:extLst>
                  <a:ext uri="{0D108BD9-81ED-4DB2-BD59-A6C34878D82A}">
                    <a16:rowId xmlns:a16="http://schemas.microsoft.com/office/drawing/2014/main" val="627906624"/>
                  </a:ext>
                </a:extLst>
              </a:tr>
              <a:tr h="1084231">
                <a:tc>
                  <a:txBody>
                    <a:bodyPr/>
                    <a:lstStyle/>
                    <a:p>
                      <a:pPr algn="l"/>
                      <a:r>
                        <a:rPr lang="en-US" sz="2100"/>
                        <a:t>Regression Analysis</a:t>
                      </a:r>
                    </a:p>
                  </a:txBody>
                  <a:tcPr marL="79921" marR="79921" marT="39961" marB="39961"/>
                </a:tc>
                <a:tc>
                  <a:txBody>
                    <a:bodyPr/>
                    <a:lstStyle/>
                    <a:p>
                      <a:pPr algn="l"/>
                      <a:r>
                        <a:rPr lang="en-US" sz="2100" dirty="0"/>
                        <a:t>Implemented linear regression to explore the relationship between clicks and Ad conversions</a:t>
                      </a:r>
                    </a:p>
                  </a:txBody>
                  <a:tcPr marL="79921" marR="79921" marT="39961" marB="39961"/>
                </a:tc>
                <a:extLst>
                  <a:ext uri="{0D108BD9-81ED-4DB2-BD59-A6C34878D82A}">
                    <a16:rowId xmlns:a16="http://schemas.microsoft.com/office/drawing/2014/main" val="4057715898"/>
                  </a:ext>
                </a:extLst>
              </a:tr>
            </a:tbl>
          </a:graphicData>
        </a:graphic>
      </p:graphicFrame>
    </p:spTree>
    <p:extLst>
      <p:ext uri="{BB962C8B-B14F-4D97-AF65-F5344CB8AC3E}">
        <p14:creationId xmlns:p14="http://schemas.microsoft.com/office/powerpoint/2010/main" val="254356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CB593EA-2F98-479F-B4C4-F366571F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A graph of a facebook ad conversion&#10;&#10;Description automatically generated">
            <a:extLst>
              <a:ext uri="{FF2B5EF4-FFF2-40B4-BE49-F238E27FC236}">
                <a16:creationId xmlns:a16="http://schemas.microsoft.com/office/drawing/2014/main" id="{96B08A8E-EC5D-83FE-4FAC-E0D189814F84}"/>
              </a:ext>
            </a:extLst>
          </p:cNvPr>
          <p:cNvPicPr>
            <a:picLocks noChangeAspect="1"/>
          </p:cNvPicPr>
          <p:nvPr/>
        </p:nvPicPr>
        <p:blipFill>
          <a:blip r:embed="rId2"/>
          <a:stretch>
            <a:fillRect/>
          </a:stretch>
        </p:blipFill>
        <p:spPr>
          <a:xfrm>
            <a:off x="443552" y="688318"/>
            <a:ext cx="2596212" cy="2291156"/>
          </a:xfrm>
          <a:prstGeom prst="rect">
            <a:avLst/>
          </a:prstGeom>
        </p:spPr>
      </p:pic>
      <p:pic>
        <p:nvPicPr>
          <p:cNvPr id="10" name="Picture 9" descr="A graph with blue lines&#10;&#10;Description automatically generated">
            <a:extLst>
              <a:ext uri="{FF2B5EF4-FFF2-40B4-BE49-F238E27FC236}">
                <a16:creationId xmlns:a16="http://schemas.microsoft.com/office/drawing/2014/main" id="{11352A0B-C8F3-C1D1-06EB-03566D3B2E90}"/>
              </a:ext>
            </a:extLst>
          </p:cNvPr>
          <p:cNvPicPr>
            <a:picLocks noChangeAspect="1"/>
          </p:cNvPicPr>
          <p:nvPr/>
        </p:nvPicPr>
        <p:blipFill>
          <a:blip r:embed="rId3"/>
          <a:stretch>
            <a:fillRect/>
          </a:stretch>
        </p:blipFill>
        <p:spPr>
          <a:xfrm>
            <a:off x="3334455" y="765677"/>
            <a:ext cx="2613376" cy="2136434"/>
          </a:xfrm>
          <a:prstGeom prst="rect">
            <a:avLst/>
          </a:prstGeom>
        </p:spPr>
      </p:pic>
      <p:pic>
        <p:nvPicPr>
          <p:cNvPr id="8" name="Content Placeholder 7" descr="A graph of a facebook ad&#10;&#10;Description automatically generated">
            <a:extLst>
              <a:ext uri="{FF2B5EF4-FFF2-40B4-BE49-F238E27FC236}">
                <a16:creationId xmlns:a16="http://schemas.microsoft.com/office/drawing/2014/main" id="{D6A3C0B0-84A7-E27C-74FE-11439C343B81}"/>
              </a:ext>
            </a:extLst>
          </p:cNvPr>
          <p:cNvPicPr>
            <a:picLocks noGrp="1" noChangeAspect="1"/>
          </p:cNvPicPr>
          <p:nvPr>
            <p:ph idx="1"/>
          </p:nvPr>
        </p:nvPicPr>
        <p:blipFill>
          <a:blip r:embed="rId4"/>
          <a:stretch>
            <a:fillRect/>
          </a:stretch>
        </p:blipFill>
        <p:spPr>
          <a:xfrm>
            <a:off x="6239987" y="678472"/>
            <a:ext cx="2589181" cy="2310844"/>
          </a:xfrm>
          <a:prstGeom prst="rect">
            <a:avLst/>
          </a:prstGeom>
        </p:spPr>
      </p:pic>
      <p:pic>
        <p:nvPicPr>
          <p:cNvPr id="14" name="Picture 13" descr="A graph of adwords ad conversion&#10;&#10;Description automatically generated">
            <a:extLst>
              <a:ext uri="{FF2B5EF4-FFF2-40B4-BE49-F238E27FC236}">
                <a16:creationId xmlns:a16="http://schemas.microsoft.com/office/drawing/2014/main" id="{BBE3F980-BC3E-9642-64DA-3894C668FB04}"/>
              </a:ext>
            </a:extLst>
          </p:cNvPr>
          <p:cNvPicPr>
            <a:picLocks noChangeAspect="1"/>
          </p:cNvPicPr>
          <p:nvPr/>
        </p:nvPicPr>
        <p:blipFill>
          <a:blip r:embed="rId5"/>
          <a:stretch>
            <a:fillRect/>
          </a:stretch>
        </p:blipFill>
        <p:spPr>
          <a:xfrm>
            <a:off x="9149702" y="672873"/>
            <a:ext cx="2572901" cy="2322043"/>
          </a:xfrm>
          <a:prstGeom prst="rect">
            <a:avLst/>
          </a:prstGeom>
        </p:spPr>
      </p:pic>
      <p:pic>
        <p:nvPicPr>
          <p:cNvPr id="19" name="Picture 18">
            <a:extLst>
              <a:ext uri="{FF2B5EF4-FFF2-40B4-BE49-F238E27FC236}">
                <a16:creationId xmlns:a16="http://schemas.microsoft.com/office/drawing/2014/main" id="{5EE4ED58-FE55-E667-3A4D-E7CD51C77695}"/>
              </a:ext>
            </a:extLst>
          </p:cNvPr>
          <p:cNvPicPr>
            <a:picLocks noChangeAspect="1"/>
          </p:cNvPicPr>
          <p:nvPr/>
        </p:nvPicPr>
        <p:blipFill>
          <a:blip r:embed="rId6"/>
          <a:stretch>
            <a:fillRect/>
          </a:stretch>
        </p:blipFill>
        <p:spPr>
          <a:xfrm>
            <a:off x="3299072" y="3519800"/>
            <a:ext cx="2648759" cy="2737735"/>
          </a:xfrm>
          <a:prstGeom prst="rect">
            <a:avLst/>
          </a:prstGeom>
        </p:spPr>
      </p:pic>
      <p:sp>
        <p:nvSpPr>
          <p:cNvPr id="35" name="Rectangle 34">
            <a:extLst>
              <a:ext uri="{FF2B5EF4-FFF2-40B4-BE49-F238E27FC236}">
                <a16:creationId xmlns:a16="http://schemas.microsoft.com/office/drawing/2014/main" id="{39BEB6D0-9E4E-4221-93D1-74ABECEE9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910" y="3474720"/>
            <a:ext cx="6046090" cy="33832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F9ED67-88A3-BB97-0E40-0EC0EF4A4732}"/>
              </a:ext>
            </a:extLst>
          </p:cNvPr>
          <p:cNvSpPr>
            <a:spLocks noGrp="1"/>
          </p:cNvSpPr>
          <p:nvPr>
            <p:ph type="title"/>
          </p:nvPr>
        </p:nvSpPr>
        <p:spPr>
          <a:xfrm>
            <a:off x="6491653" y="3799272"/>
            <a:ext cx="5193748" cy="637124"/>
          </a:xfrm>
        </p:spPr>
        <p:txBody>
          <a:bodyPr vert="horz" lIns="91440" tIns="45720" rIns="91440" bIns="45720" rtlCol="0" anchor="ctr">
            <a:normAutofit/>
          </a:bodyPr>
          <a:lstStyle/>
          <a:p>
            <a:r>
              <a:rPr lang="en-US" sz="1800" b="1" i="0" kern="1200">
                <a:solidFill>
                  <a:srgbClr val="FFFFFF"/>
                </a:solidFill>
                <a:effectLst/>
                <a:latin typeface="+mj-lt"/>
                <a:ea typeface="+mj-ea"/>
                <a:cs typeface="+mj-cs"/>
              </a:rPr>
              <a:t>Comparing Campaigns performance</a:t>
            </a:r>
            <a:br>
              <a:rPr lang="en-US" sz="1800" b="1" i="0" kern="1200">
                <a:solidFill>
                  <a:srgbClr val="FFFFFF"/>
                </a:solidFill>
                <a:effectLst/>
                <a:latin typeface="+mj-lt"/>
                <a:ea typeface="+mj-ea"/>
                <a:cs typeface="+mj-cs"/>
              </a:rPr>
            </a:br>
            <a:endParaRPr lang="en-US" sz="1800" kern="120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A18F87EE-7308-355C-2233-46B2108AD536}"/>
              </a:ext>
            </a:extLst>
          </p:cNvPr>
          <p:cNvSpPr txBox="1"/>
          <p:nvPr/>
        </p:nvSpPr>
        <p:spPr>
          <a:xfrm>
            <a:off x="6479648" y="4510585"/>
            <a:ext cx="5366610" cy="175873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a:solidFill>
                  <a:srgbClr val="FFFFFF"/>
                </a:solidFill>
                <a:effectLst/>
              </a:rPr>
              <a:t>All the histogram are showing somewhat symmetrical shape. This symmetrical shape suggests that the number of clicks and conversions is relatively evenly distributed. In other words, there are not many clicks or conversions that are outliers on either the high or low end.</a:t>
            </a:r>
            <a:endParaRPr lang="en-US">
              <a:solidFill>
                <a:srgbClr val="FFFFFF"/>
              </a:solidFill>
            </a:endParaRPr>
          </a:p>
        </p:txBody>
      </p:sp>
      <p:pic>
        <p:nvPicPr>
          <p:cNvPr id="23" name="Picture 22">
            <a:extLst>
              <a:ext uri="{FF2B5EF4-FFF2-40B4-BE49-F238E27FC236}">
                <a16:creationId xmlns:a16="http://schemas.microsoft.com/office/drawing/2014/main" id="{9F00E15F-8049-042B-5265-9466AF1A4C8E}"/>
              </a:ext>
            </a:extLst>
          </p:cNvPr>
          <p:cNvPicPr>
            <a:picLocks noChangeAspect="1"/>
          </p:cNvPicPr>
          <p:nvPr/>
        </p:nvPicPr>
        <p:blipFill>
          <a:blip r:embed="rId7"/>
          <a:stretch>
            <a:fillRect/>
          </a:stretch>
        </p:blipFill>
        <p:spPr>
          <a:xfrm>
            <a:off x="443553" y="3539845"/>
            <a:ext cx="2596212" cy="2704387"/>
          </a:xfrm>
          <a:prstGeom prst="rect">
            <a:avLst/>
          </a:prstGeom>
        </p:spPr>
      </p:pic>
    </p:spTree>
    <p:extLst>
      <p:ext uri="{BB962C8B-B14F-4D97-AF65-F5344CB8AC3E}">
        <p14:creationId xmlns:p14="http://schemas.microsoft.com/office/powerpoint/2010/main" val="1004404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43E13-5374-B8FF-5982-C631178E5A73}"/>
              </a:ext>
            </a:extLst>
          </p:cNvPr>
          <p:cNvSpPr>
            <a:spLocks noGrp="1"/>
          </p:cNvSpPr>
          <p:nvPr>
            <p:ph type="title"/>
          </p:nvPr>
        </p:nvSpPr>
        <p:spPr>
          <a:xfrm>
            <a:off x="630936" y="640823"/>
            <a:ext cx="3419856" cy="5583148"/>
          </a:xfrm>
        </p:spPr>
        <p:txBody>
          <a:bodyPr anchor="ctr">
            <a:normAutofit/>
          </a:bodyPr>
          <a:lstStyle/>
          <a:p>
            <a:r>
              <a:rPr lang="en-US" sz="5400" b="1"/>
              <a:t>Daily Ad-Campaign Conversion Frequency </a:t>
            </a:r>
          </a:p>
        </p:txBody>
      </p:sp>
      <p:sp>
        <p:nvSpPr>
          <p:cNvPr id="3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EDC73E-A996-9A42-F7D7-AD08357EE58D}"/>
              </a:ext>
            </a:extLst>
          </p:cNvPr>
          <p:cNvPicPr>
            <a:picLocks noChangeAspect="1"/>
          </p:cNvPicPr>
          <p:nvPr/>
        </p:nvPicPr>
        <p:blipFill>
          <a:blip r:embed="rId2"/>
          <a:stretch>
            <a:fillRect/>
          </a:stretch>
        </p:blipFill>
        <p:spPr>
          <a:xfrm>
            <a:off x="4654296" y="265222"/>
            <a:ext cx="6894576" cy="2999139"/>
          </a:xfrm>
          <a:prstGeom prst="rect">
            <a:avLst/>
          </a:prstGeom>
        </p:spPr>
      </p:pic>
      <p:sp>
        <p:nvSpPr>
          <p:cNvPr id="3" name="Content Placeholder 2">
            <a:extLst>
              <a:ext uri="{FF2B5EF4-FFF2-40B4-BE49-F238E27FC236}">
                <a16:creationId xmlns:a16="http://schemas.microsoft.com/office/drawing/2014/main" id="{CAE21879-D377-C7B4-FF3C-42E269FD4557}"/>
              </a:ext>
            </a:extLst>
          </p:cNvPr>
          <p:cNvSpPr>
            <a:spLocks noGrp="1"/>
          </p:cNvSpPr>
          <p:nvPr>
            <p:ph idx="1"/>
          </p:nvPr>
        </p:nvSpPr>
        <p:spPr>
          <a:xfrm>
            <a:off x="4654296" y="3952241"/>
            <a:ext cx="6894576" cy="1838959"/>
          </a:xfrm>
        </p:spPr>
        <p:txBody>
          <a:bodyPr anchor="t">
            <a:normAutofit/>
          </a:bodyPr>
          <a:lstStyle/>
          <a:p>
            <a:pPr>
              <a:buFont typeface="Arial" panose="020B0604020202020204" pitchFamily="34" charset="0"/>
              <a:buChar char="•"/>
            </a:pPr>
            <a:r>
              <a:rPr lang="en-US" sz="1200" b="1" i="0" dirty="0">
                <a:effectLst/>
                <a:ea typeface="Calibri" panose="020F0502020204030204" pitchFamily="34" charset="0"/>
                <a:cs typeface="Calibri" panose="020F0502020204030204" pitchFamily="34" charset="0"/>
              </a:rPr>
              <a:t>The data suggests Facebook had more frequent higher conversion days than AdWords, which either had very low conversion rates (less than 6) or moderate ones (6 - 10).</a:t>
            </a:r>
          </a:p>
          <a:p>
            <a:pPr>
              <a:buFont typeface="Arial" panose="020B0604020202020204" pitchFamily="34" charset="0"/>
              <a:buChar char="•"/>
            </a:pPr>
            <a:r>
              <a:rPr lang="en-US" sz="1200" b="1" i="0" dirty="0">
                <a:effectLst/>
                <a:ea typeface="Calibri" panose="020F0502020204030204" pitchFamily="34" charset="0"/>
                <a:cs typeface="Calibri" panose="020F0502020204030204" pitchFamily="34" charset="0"/>
              </a:rPr>
              <a:t>There is a significant variance in the number of high-conversion days between two different campaigns.</a:t>
            </a:r>
          </a:p>
          <a:p>
            <a:pPr>
              <a:buFont typeface="Arial" panose="020B0604020202020204" pitchFamily="34" charset="0"/>
              <a:buChar char="•"/>
            </a:pPr>
            <a:r>
              <a:rPr lang="en-US" sz="1200" b="1" i="0" dirty="0">
                <a:effectLst/>
                <a:ea typeface="Calibri" panose="020F0502020204030204" pitchFamily="34" charset="0"/>
                <a:cs typeface="Calibri" panose="020F0502020204030204" pitchFamily="34" charset="0"/>
              </a:rPr>
              <a:t>The absence of any days with conversions between 10 - 15 and more than 15 in AdWords indicates a need to review what strategies were changed or what external factors could have influenced these numbers.</a:t>
            </a:r>
          </a:p>
          <a:p>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306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228F-FBEE-1172-B746-F27368821545}"/>
              </a:ext>
            </a:extLst>
          </p:cNvPr>
          <p:cNvSpPr>
            <a:spLocks noGrp="1"/>
          </p:cNvSpPr>
          <p:nvPr>
            <p:ph type="title"/>
          </p:nvPr>
        </p:nvSpPr>
        <p:spPr>
          <a:xfrm>
            <a:off x="838200" y="365125"/>
            <a:ext cx="10515600" cy="1005461"/>
          </a:xfrm>
        </p:spPr>
        <p:txBody>
          <a:bodyPr>
            <a:normAutofit/>
          </a:bodyPr>
          <a:lstStyle/>
          <a:p>
            <a:pPr algn="ctr"/>
            <a:r>
              <a:rPr lang="en-US" sz="4000" b="1" dirty="0"/>
              <a:t>Relation Between Conversion &amp; Clicks - Facebook</a:t>
            </a:r>
          </a:p>
        </p:txBody>
      </p:sp>
      <p:pic>
        <p:nvPicPr>
          <p:cNvPr id="5" name="Content Placeholder 4">
            <a:extLst>
              <a:ext uri="{FF2B5EF4-FFF2-40B4-BE49-F238E27FC236}">
                <a16:creationId xmlns:a16="http://schemas.microsoft.com/office/drawing/2014/main" id="{E4763A22-A725-4FB9-2AE1-BC9FA3059944}"/>
              </a:ext>
            </a:extLst>
          </p:cNvPr>
          <p:cNvPicPr>
            <a:picLocks noGrp="1" noChangeAspect="1"/>
          </p:cNvPicPr>
          <p:nvPr>
            <p:ph idx="1"/>
          </p:nvPr>
        </p:nvPicPr>
        <p:blipFill>
          <a:blip r:embed="rId2"/>
          <a:stretch>
            <a:fillRect/>
          </a:stretch>
        </p:blipFill>
        <p:spPr>
          <a:xfrm>
            <a:off x="79618" y="1669891"/>
            <a:ext cx="5138935" cy="4351338"/>
          </a:xfrm>
        </p:spPr>
      </p:pic>
      <p:graphicFrame>
        <p:nvGraphicFramePr>
          <p:cNvPr id="11" name="TextBox 6">
            <a:extLst>
              <a:ext uri="{FF2B5EF4-FFF2-40B4-BE49-F238E27FC236}">
                <a16:creationId xmlns:a16="http://schemas.microsoft.com/office/drawing/2014/main" id="{1E383E52-A335-8FFD-06FA-F88C70286D8B}"/>
              </a:ext>
            </a:extLst>
          </p:cNvPr>
          <p:cNvGraphicFramePr/>
          <p:nvPr>
            <p:extLst>
              <p:ext uri="{D42A27DB-BD31-4B8C-83A1-F6EECF244321}">
                <p14:modId xmlns:p14="http://schemas.microsoft.com/office/powerpoint/2010/main" val="2725927715"/>
              </p:ext>
            </p:extLst>
          </p:nvPr>
        </p:nvGraphicFramePr>
        <p:xfrm>
          <a:off x="5421753" y="1890016"/>
          <a:ext cx="6096000"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324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100</TotalTime>
  <Words>1490</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Marketing Campaigns Analysis</vt:lpstr>
      <vt:lpstr>Agenda</vt:lpstr>
      <vt:lpstr>Problem Statement </vt:lpstr>
      <vt:lpstr>Research Question</vt:lpstr>
      <vt:lpstr>   Data Overview </vt:lpstr>
      <vt:lpstr>Methodology</vt:lpstr>
      <vt:lpstr>Comparing Campaigns performance </vt:lpstr>
      <vt:lpstr>Daily Ad-Campaign Conversion Frequency </vt:lpstr>
      <vt:lpstr>Relation Between Conversion &amp; Clicks - Facebook</vt:lpstr>
      <vt:lpstr>Relation Between Conversion &amp; Clicks - Adwords</vt:lpstr>
      <vt:lpstr>Relation Between Conversion &amp; Clicks</vt:lpstr>
      <vt:lpstr>Hypothesis Testing </vt:lpstr>
      <vt:lpstr>Analyzing Facebook Campaign metrics over time</vt:lpstr>
      <vt:lpstr>Analyzing Facebook Campaign metrics over time</vt:lpstr>
      <vt:lpstr>Analyzing Facebook Campaign metrics over time</vt:lpstr>
      <vt:lpstr>Regression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Campaigns Analysis</dc:title>
  <dc:creator>Manish Walia</dc:creator>
  <cp:lastModifiedBy>Manish Walia</cp:lastModifiedBy>
  <cp:revision>1</cp:revision>
  <dcterms:created xsi:type="dcterms:W3CDTF">2024-07-27T11:42:16Z</dcterms:created>
  <dcterms:modified xsi:type="dcterms:W3CDTF">2024-07-27T13:22:42Z</dcterms:modified>
</cp:coreProperties>
</file>