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56"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Walia" userId="df19b511-a72e-407d-b0dc-87d1f12a088b" providerId="ADAL" clId="{8D9F0407-A9A7-4589-A38C-36950CD9CD88}"/>
    <pc:docChg chg="modSld">
      <pc:chgData name="Manish Walia" userId="df19b511-a72e-407d-b0dc-87d1f12a088b" providerId="ADAL" clId="{8D9F0407-A9A7-4589-A38C-36950CD9CD88}" dt="2024-08-13T09:35:52.158" v="0" actId="20577"/>
      <pc:docMkLst>
        <pc:docMk/>
      </pc:docMkLst>
      <pc:sldChg chg="modSp mod">
        <pc:chgData name="Manish Walia" userId="df19b511-a72e-407d-b0dc-87d1f12a088b" providerId="ADAL" clId="{8D9F0407-A9A7-4589-A38C-36950CD9CD88}" dt="2024-08-13T09:35:52.158" v="0" actId="20577"/>
        <pc:sldMkLst>
          <pc:docMk/>
          <pc:sldMk cId="3590461443" sldId="260"/>
        </pc:sldMkLst>
        <pc:spChg chg="mod">
          <ac:chgData name="Manish Walia" userId="df19b511-a72e-407d-b0dc-87d1f12a088b" providerId="ADAL" clId="{8D9F0407-A9A7-4589-A38C-36950CD9CD88}" dt="2024-08-13T09:35:52.158" v="0" actId="20577"/>
          <ac:spMkLst>
            <pc:docMk/>
            <pc:sldMk cId="3590461443" sldId="260"/>
            <ac:spMk id="3" creationId="{E4E90A7C-1D29-35A4-1EF1-3EFD180F01D6}"/>
          </ac:spMkLst>
        </pc:spChg>
      </pc:sldChg>
    </pc:docChg>
  </pc:docChgLst>
  <pc:docChgLst>
    <pc:chgData name="Manish Walia" userId="df19b511-a72e-407d-b0dc-87d1f12a088b" providerId="ADAL" clId="{B721FEF6-CF62-4690-89EC-325E34ED872C}"/>
    <pc:docChg chg="undo redo custSel delSld modSld">
      <pc:chgData name="Manish Walia" userId="df19b511-a72e-407d-b0dc-87d1f12a088b" providerId="ADAL" clId="{B721FEF6-CF62-4690-89EC-325E34ED872C}" dt="2024-07-27T10:49:12.477" v="134" actId="47"/>
      <pc:docMkLst>
        <pc:docMk/>
      </pc:docMkLst>
      <pc:sldChg chg="modSp mod">
        <pc:chgData name="Manish Walia" userId="df19b511-a72e-407d-b0dc-87d1f12a088b" providerId="ADAL" clId="{B721FEF6-CF62-4690-89EC-325E34ED872C}" dt="2024-07-27T10:42:41.533" v="73" actId="403"/>
        <pc:sldMkLst>
          <pc:docMk/>
          <pc:sldMk cId="3590461443" sldId="260"/>
        </pc:sldMkLst>
        <pc:spChg chg="mod">
          <ac:chgData name="Manish Walia" userId="df19b511-a72e-407d-b0dc-87d1f12a088b" providerId="ADAL" clId="{B721FEF6-CF62-4690-89EC-325E34ED872C}" dt="2024-07-27T10:42:41.533" v="73" actId="403"/>
          <ac:spMkLst>
            <pc:docMk/>
            <pc:sldMk cId="3590461443" sldId="260"/>
            <ac:spMk id="3" creationId="{E4E90A7C-1D29-35A4-1EF1-3EFD180F01D6}"/>
          </ac:spMkLst>
        </pc:spChg>
      </pc:sldChg>
      <pc:sldChg chg="addSp delSp modSp mod">
        <pc:chgData name="Manish Walia" userId="df19b511-a72e-407d-b0dc-87d1f12a088b" providerId="ADAL" clId="{B721FEF6-CF62-4690-89EC-325E34ED872C}" dt="2024-07-27T10:43:46.961" v="83" actId="12385"/>
        <pc:sldMkLst>
          <pc:docMk/>
          <pc:sldMk cId="2543563480" sldId="261"/>
        </pc:sldMkLst>
        <pc:spChg chg="mod">
          <ac:chgData name="Manish Walia" userId="df19b511-a72e-407d-b0dc-87d1f12a088b" providerId="ADAL" clId="{B721FEF6-CF62-4690-89EC-325E34ED872C}" dt="2024-07-27T10:43:41.355" v="82" actId="26606"/>
          <ac:spMkLst>
            <pc:docMk/>
            <pc:sldMk cId="2543563480" sldId="261"/>
            <ac:spMk id="2" creationId="{40E388C9-BFB9-51D4-D08D-2E68344CE3AD}"/>
          </ac:spMkLst>
        </pc:spChg>
        <pc:spChg chg="add del">
          <ac:chgData name="Manish Walia" userId="df19b511-a72e-407d-b0dc-87d1f12a088b" providerId="ADAL" clId="{B721FEF6-CF62-4690-89EC-325E34ED872C}" dt="2024-07-27T10:43:41.355" v="82" actId="26606"/>
          <ac:spMkLst>
            <pc:docMk/>
            <pc:sldMk cId="2543563480" sldId="261"/>
            <ac:spMk id="21" creationId="{AA857166-A416-4C5E-8AA9-5D5D1E13D151}"/>
          </ac:spMkLst>
        </pc:spChg>
        <pc:spChg chg="add del">
          <ac:chgData name="Manish Walia" userId="df19b511-a72e-407d-b0dc-87d1f12a088b" providerId="ADAL" clId="{B721FEF6-CF62-4690-89EC-325E34ED872C}" dt="2024-07-27T10:43:41.355" v="82" actId="26606"/>
          <ac:spMkLst>
            <pc:docMk/>
            <pc:sldMk cId="2543563480" sldId="261"/>
            <ac:spMk id="23" creationId="{13A48C6C-3CC4-4EE5-A773-EC1EB7F59CD4}"/>
          </ac:spMkLst>
        </pc:spChg>
        <pc:spChg chg="add del">
          <ac:chgData name="Manish Walia" userId="df19b511-a72e-407d-b0dc-87d1f12a088b" providerId="ADAL" clId="{B721FEF6-CF62-4690-89EC-325E34ED872C}" dt="2024-07-27T10:43:41.355" v="82" actId="26606"/>
          <ac:spMkLst>
            <pc:docMk/>
            <pc:sldMk cId="2543563480" sldId="261"/>
            <ac:spMk id="25" creationId="{F489C2E0-4895-4B72-85EA-7EE9FAFFDC7E}"/>
          </ac:spMkLst>
        </pc:spChg>
        <pc:spChg chg="add">
          <ac:chgData name="Manish Walia" userId="df19b511-a72e-407d-b0dc-87d1f12a088b" providerId="ADAL" clId="{B721FEF6-CF62-4690-89EC-325E34ED872C}" dt="2024-07-27T10:43:41.355" v="82" actId="26606"/>
          <ac:spMkLst>
            <pc:docMk/>
            <pc:sldMk cId="2543563480" sldId="261"/>
            <ac:spMk id="27" creationId="{35DB3719-6FDC-4E5D-891D-FF40B7300F64}"/>
          </ac:spMkLst>
        </pc:spChg>
        <pc:spChg chg="add">
          <ac:chgData name="Manish Walia" userId="df19b511-a72e-407d-b0dc-87d1f12a088b" providerId="ADAL" clId="{B721FEF6-CF62-4690-89EC-325E34ED872C}" dt="2024-07-27T10:43:41.355" v="82" actId="26606"/>
          <ac:spMkLst>
            <pc:docMk/>
            <pc:sldMk cId="2543563480" sldId="261"/>
            <ac:spMk id="28" creationId="{E0CBAC23-2E3F-4A90-BA59-F8299F6A5439}"/>
          </ac:spMkLst>
        </pc:spChg>
        <pc:spChg chg="add del">
          <ac:chgData name="Manish Walia" userId="df19b511-a72e-407d-b0dc-87d1f12a088b" providerId="ADAL" clId="{B721FEF6-CF62-4690-89EC-325E34ED872C}" dt="2024-07-27T10:43:19.416" v="75" actId="26606"/>
          <ac:spMkLst>
            <pc:docMk/>
            <pc:sldMk cId="2543563480" sldId="261"/>
            <ac:spMk id="30" creationId="{BACC6370-2D7E-4714-9D71-7542949D7D5D}"/>
          </ac:spMkLst>
        </pc:spChg>
        <pc:spChg chg="add del">
          <ac:chgData name="Manish Walia" userId="df19b511-a72e-407d-b0dc-87d1f12a088b" providerId="ADAL" clId="{B721FEF6-CF62-4690-89EC-325E34ED872C}" dt="2024-07-27T10:43:19.416" v="75" actId="26606"/>
          <ac:spMkLst>
            <pc:docMk/>
            <pc:sldMk cId="2543563480" sldId="261"/>
            <ac:spMk id="32" creationId="{F68B3F68-107C-434F-AA38-110D5EA91B85}"/>
          </ac:spMkLst>
        </pc:spChg>
        <pc:spChg chg="add del">
          <ac:chgData name="Manish Walia" userId="df19b511-a72e-407d-b0dc-87d1f12a088b" providerId="ADAL" clId="{B721FEF6-CF62-4690-89EC-325E34ED872C}" dt="2024-07-27T10:43:19.416" v="75" actId="26606"/>
          <ac:spMkLst>
            <pc:docMk/>
            <pc:sldMk cId="2543563480" sldId="261"/>
            <ac:spMk id="34" creationId="{AAD0DBB9-1A4B-4391-81D4-CB19F9AB918A}"/>
          </ac:spMkLst>
        </pc:spChg>
        <pc:spChg chg="add del">
          <ac:chgData name="Manish Walia" userId="df19b511-a72e-407d-b0dc-87d1f12a088b" providerId="ADAL" clId="{B721FEF6-CF62-4690-89EC-325E34ED872C}" dt="2024-07-27T10:43:19.416" v="75" actId="26606"/>
          <ac:spMkLst>
            <pc:docMk/>
            <pc:sldMk cId="2543563480" sldId="261"/>
            <ac:spMk id="36" creationId="{063BBA22-50EA-4C4D-BE05-F1CE4E63AA56}"/>
          </ac:spMkLst>
        </pc:spChg>
        <pc:spChg chg="add del">
          <ac:chgData name="Manish Walia" userId="df19b511-a72e-407d-b0dc-87d1f12a088b" providerId="ADAL" clId="{B721FEF6-CF62-4690-89EC-325E34ED872C}" dt="2024-07-27T10:43:27.437" v="77" actId="26606"/>
          <ac:spMkLst>
            <pc:docMk/>
            <pc:sldMk cId="2543563480" sldId="261"/>
            <ac:spMk id="38" creationId="{2E442304-DDBD-4F7B-8017-36BCC863FB40}"/>
          </ac:spMkLst>
        </pc:spChg>
        <pc:spChg chg="add del">
          <ac:chgData name="Manish Walia" userId="df19b511-a72e-407d-b0dc-87d1f12a088b" providerId="ADAL" clId="{B721FEF6-CF62-4690-89EC-325E34ED872C}" dt="2024-07-27T10:43:27.437" v="77" actId="26606"/>
          <ac:spMkLst>
            <pc:docMk/>
            <pc:sldMk cId="2543563480" sldId="261"/>
            <ac:spMk id="39" creationId="{5E107275-3853-46FD-A241-DE4355A42675}"/>
          </ac:spMkLst>
        </pc:spChg>
        <pc:spChg chg="add del">
          <ac:chgData name="Manish Walia" userId="df19b511-a72e-407d-b0dc-87d1f12a088b" providerId="ADAL" clId="{B721FEF6-CF62-4690-89EC-325E34ED872C}" dt="2024-07-27T10:43:31.080" v="79" actId="26606"/>
          <ac:spMkLst>
            <pc:docMk/>
            <pc:sldMk cId="2543563480" sldId="261"/>
            <ac:spMk id="41" creationId="{924D84CD-5280-4B52-B96E-8EDAA2B20C51}"/>
          </ac:spMkLst>
        </pc:spChg>
        <pc:spChg chg="add del">
          <ac:chgData name="Manish Walia" userId="df19b511-a72e-407d-b0dc-87d1f12a088b" providerId="ADAL" clId="{B721FEF6-CF62-4690-89EC-325E34ED872C}" dt="2024-07-27T10:43:31.080" v="79" actId="26606"/>
          <ac:spMkLst>
            <pc:docMk/>
            <pc:sldMk cId="2543563480" sldId="261"/>
            <ac:spMk id="42" creationId="{6BC8DD5A-2177-6753-E2F9-C07A00190B7A}"/>
          </ac:spMkLst>
        </pc:spChg>
        <pc:spChg chg="add del">
          <ac:chgData name="Manish Walia" userId="df19b511-a72e-407d-b0dc-87d1f12a088b" providerId="ADAL" clId="{B721FEF6-CF62-4690-89EC-325E34ED872C}" dt="2024-07-27T10:43:36.497" v="81" actId="26606"/>
          <ac:spMkLst>
            <pc:docMk/>
            <pc:sldMk cId="2543563480" sldId="261"/>
            <ac:spMk id="44" creationId="{35DB3719-6FDC-4E5D-891D-FF40B7300F64}"/>
          </ac:spMkLst>
        </pc:spChg>
        <pc:spChg chg="add del">
          <ac:chgData name="Manish Walia" userId="df19b511-a72e-407d-b0dc-87d1f12a088b" providerId="ADAL" clId="{B721FEF6-CF62-4690-89EC-325E34ED872C}" dt="2024-07-27T10:43:36.497" v="81" actId="26606"/>
          <ac:spMkLst>
            <pc:docMk/>
            <pc:sldMk cId="2543563480" sldId="261"/>
            <ac:spMk id="45" creationId="{E0CBAC23-2E3F-4A90-BA59-F8299F6A5439}"/>
          </ac:spMkLst>
        </pc:spChg>
        <pc:graphicFrameChg chg="mod modGraphic">
          <ac:chgData name="Manish Walia" userId="df19b511-a72e-407d-b0dc-87d1f12a088b" providerId="ADAL" clId="{B721FEF6-CF62-4690-89EC-325E34ED872C}" dt="2024-07-27T10:43:46.961" v="83" actId="12385"/>
          <ac:graphicFrameMkLst>
            <pc:docMk/>
            <pc:sldMk cId="2543563480" sldId="261"/>
            <ac:graphicFrameMk id="16" creationId="{F69C6D71-2292-B9CE-503E-CE664568D211}"/>
          </ac:graphicFrameMkLst>
        </pc:graphicFrameChg>
      </pc:sldChg>
      <pc:sldChg chg="addSp delSp modSp mod">
        <pc:chgData name="Manish Walia" userId="df19b511-a72e-407d-b0dc-87d1f12a088b" providerId="ADAL" clId="{B721FEF6-CF62-4690-89EC-325E34ED872C}" dt="2024-07-27T10:48:40.500" v="133" actId="26606"/>
        <pc:sldMkLst>
          <pc:docMk/>
          <pc:sldMk cId="1112603749" sldId="262"/>
        </pc:sldMkLst>
        <pc:spChg chg="mod">
          <ac:chgData name="Manish Walia" userId="df19b511-a72e-407d-b0dc-87d1f12a088b" providerId="ADAL" clId="{B721FEF6-CF62-4690-89EC-325E34ED872C}" dt="2024-07-27T10:48:40.500" v="133" actId="26606"/>
          <ac:spMkLst>
            <pc:docMk/>
            <pc:sldMk cId="1112603749" sldId="262"/>
            <ac:spMk id="2" creationId="{7E04010C-CDC2-27BD-1CB2-F58EE624762A}"/>
          </ac:spMkLst>
        </pc:spChg>
        <pc:spChg chg="mod ord">
          <ac:chgData name="Manish Walia" userId="df19b511-a72e-407d-b0dc-87d1f12a088b" providerId="ADAL" clId="{B721FEF6-CF62-4690-89EC-325E34ED872C}" dt="2024-07-27T10:48:40.500" v="133" actId="26606"/>
          <ac:spMkLst>
            <pc:docMk/>
            <pc:sldMk cId="1112603749" sldId="262"/>
            <ac:spMk id="3" creationId="{83DB8B74-2BA9-9FDA-A866-EBC36AFC3D54}"/>
          </ac:spMkLst>
        </pc:spChg>
        <pc:spChg chg="add del">
          <ac:chgData name="Manish Walia" userId="df19b511-a72e-407d-b0dc-87d1f12a088b" providerId="ADAL" clId="{B721FEF6-CF62-4690-89EC-325E34ED872C}" dt="2024-07-27T10:48:40.500" v="133" actId="26606"/>
          <ac:spMkLst>
            <pc:docMk/>
            <pc:sldMk cId="1112603749" sldId="262"/>
            <ac:spMk id="17" creationId="{2B97F24A-32CE-4C1C-A50D-3016B394DCFB}"/>
          </ac:spMkLst>
        </pc:spChg>
        <pc:spChg chg="add del">
          <ac:chgData name="Manish Walia" userId="df19b511-a72e-407d-b0dc-87d1f12a088b" providerId="ADAL" clId="{B721FEF6-CF62-4690-89EC-325E34ED872C}" dt="2024-07-27T10:48:40.500" v="133" actId="26606"/>
          <ac:spMkLst>
            <pc:docMk/>
            <pc:sldMk cId="1112603749" sldId="262"/>
            <ac:spMk id="19" creationId="{CD8B4F24-440B-49E9-B85D-733523DC064B}"/>
          </ac:spMkLst>
        </pc:spChg>
        <pc:spChg chg="add del">
          <ac:chgData name="Manish Walia" userId="df19b511-a72e-407d-b0dc-87d1f12a088b" providerId="ADAL" clId="{B721FEF6-CF62-4690-89EC-325E34ED872C}" dt="2024-07-27T10:46:08.946" v="95" actId="26606"/>
          <ac:spMkLst>
            <pc:docMk/>
            <pc:sldMk cId="1112603749" sldId="262"/>
            <ac:spMk id="21" creationId="{5AC1364A-3E3D-4F0D-8776-78AF3A270DD6}"/>
          </ac:spMkLst>
        </pc:spChg>
        <pc:spChg chg="add del">
          <ac:chgData name="Manish Walia" userId="df19b511-a72e-407d-b0dc-87d1f12a088b" providerId="ADAL" clId="{B721FEF6-CF62-4690-89EC-325E34ED872C}" dt="2024-07-27T10:46:08.946" v="95" actId="26606"/>
          <ac:spMkLst>
            <pc:docMk/>
            <pc:sldMk cId="1112603749" sldId="262"/>
            <ac:spMk id="22" creationId="{3FCFB1DE-0B7E-48CC-BA90-B2AB0889F9D6}"/>
          </ac:spMkLst>
        </pc:spChg>
        <pc:spChg chg="add del">
          <ac:chgData name="Manish Walia" userId="df19b511-a72e-407d-b0dc-87d1f12a088b" providerId="ADAL" clId="{B721FEF6-CF62-4690-89EC-325E34ED872C}" dt="2024-07-27T10:26:39.740" v="63" actId="26606"/>
          <ac:spMkLst>
            <pc:docMk/>
            <pc:sldMk cId="1112603749" sldId="262"/>
            <ac:spMk id="24" creationId="{73AD41DB-DF9F-49BC-85AE-6AB1840AD517}"/>
          </ac:spMkLst>
        </pc:spChg>
        <pc:spChg chg="add del">
          <ac:chgData name="Manish Walia" userId="df19b511-a72e-407d-b0dc-87d1f12a088b" providerId="ADAL" clId="{B721FEF6-CF62-4690-89EC-325E34ED872C}" dt="2024-07-27T10:46:20.752" v="97" actId="26606"/>
          <ac:spMkLst>
            <pc:docMk/>
            <pc:sldMk cId="1112603749" sldId="262"/>
            <ac:spMk id="25" creationId="{B5DAA40F-4F28-4316-934E-C55D7C3AA018}"/>
          </ac:spMkLst>
        </pc:spChg>
        <pc:spChg chg="add del">
          <ac:chgData name="Manish Walia" userId="df19b511-a72e-407d-b0dc-87d1f12a088b" providerId="ADAL" clId="{B721FEF6-CF62-4690-89EC-325E34ED872C}" dt="2024-07-27T10:46:20.752" v="97" actId="26606"/>
          <ac:spMkLst>
            <pc:docMk/>
            <pc:sldMk cId="1112603749" sldId="262"/>
            <ac:spMk id="27" creationId="{F6D467C8-A8E0-468B-B88D-9CEEE37BFC59}"/>
          </ac:spMkLst>
        </pc:spChg>
        <pc:spChg chg="add del">
          <ac:chgData name="Manish Walia" userId="df19b511-a72e-407d-b0dc-87d1f12a088b" providerId="ADAL" clId="{B721FEF6-CF62-4690-89EC-325E34ED872C}" dt="2024-07-27T10:46:20.752" v="97" actId="26606"/>
          <ac:spMkLst>
            <pc:docMk/>
            <pc:sldMk cId="1112603749" sldId="262"/>
            <ac:spMk id="28" creationId="{62677C27-4325-4BE2-B2C9-B721DA9E3CD4}"/>
          </ac:spMkLst>
        </pc:spChg>
        <pc:spChg chg="add del">
          <ac:chgData name="Manish Walia" userId="df19b511-a72e-407d-b0dc-87d1f12a088b" providerId="ADAL" clId="{B721FEF6-CF62-4690-89EC-325E34ED872C}" dt="2024-07-27T10:26:41.772" v="65" actId="26606"/>
          <ac:spMkLst>
            <pc:docMk/>
            <pc:sldMk cId="1112603749" sldId="262"/>
            <ac:spMk id="30" creationId="{649C91A9-84E7-4BF0-9026-62F01380D853}"/>
          </ac:spMkLst>
        </pc:spChg>
        <pc:spChg chg="add del">
          <ac:chgData name="Manish Walia" userId="df19b511-a72e-407d-b0dc-87d1f12a088b" providerId="ADAL" clId="{B721FEF6-CF62-4690-89EC-325E34ED872C}" dt="2024-07-27T10:26:41.772" v="65" actId="26606"/>
          <ac:spMkLst>
            <pc:docMk/>
            <pc:sldMk cId="1112603749" sldId="262"/>
            <ac:spMk id="31" creationId="{9B47378D-AD27-45D0-8C1C-5B1098DCC068}"/>
          </ac:spMkLst>
        </pc:spChg>
        <pc:spChg chg="add del">
          <ac:chgData name="Manish Walia" userId="df19b511-a72e-407d-b0dc-87d1f12a088b" providerId="ADAL" clId="{B721FEF6-CF62-4690-89EC-325E34ED872C}" dt="2024-07-27T10:48:40.492" v="132" actId="26606"/>
          <ac:spMkLst>
            <pc:docMk/>
            <pc:sldMk cId="1112603749" sldId="262"/>
            <ac:spMk id="38" creationId="{B97D942E-09EF-4107-98F4-74DB7F72D5EA}"/>
          </ac:spMkLst>
        </pc:spChg>
        <pc:spChg chg="add del">
          <ac:chgData name="Manish Walia" userId="df19b511-a72e-407d-b0dc-87d1f12a088b" providerId="ADAL" clId="{B721FEF6-CF62-4690-89EC-325E34ED872C}" dt="2024-07-27T10:48:40.492" v="132" actId="26606"/>
          <ac:spMkLst>
            <pc:docMk/>
            <pc:sldMk cId="1112603749" sldId="262"/>
            <ac:spMk id="40" creationId="{95C8260E-968F-44E8-A823-ABB431311926}"/>
          </ac:spMkLst>
        </pc:spChg>
        <pc:spChg chg="add del">
          <ac:chgData name="Manish Walia" userId="df19b511-a72e-407d-b0dc-87d1f12a088b" providerId="ADAL" clId="{B721FEF6-CF62-4690-89EC-325E34ED872C}" dt="2024-07-27T10:48:40.492" v="132" actId="26606"/>
          <ac:spMkLst>
            <pc:docMk/>
            <pc:sldMk cId="1112603749" sldId="262"/>
            <ac:spMk id="42" creationId="{2C1BBA94-3F40-40AA-8BB9-E69E25E537C1}"/>
          </ac:spMkLst>
        </pc:spChg>
        <pc:spChg chg="add del">
          <ac:chgData name="Manish Walia" userId="df19b511-a72e-407d-b0dc-87d1f12a088b" providerId="ADAL" clId="{B721FEF6-CF62-4690-89EC-325E34ED872C}" dt="2024-07-27T10:48:40.492" v="132" actId="26606"/>
          <ac:spMkLst>
            <pc:docMk/>
            <pc:sldMk cId="1112603749" sldId="262"/>
            <ac:spMk id="44" creationId="{FE43805F-24A6-46A4-B19B-54F28347355C}"/>
          </ac:spMkLst>
        </pc:spChg>
        <pc:spChg chg="add">
          <ac:chgData name="Manish Walia" userId="df19b511-a72e-407d-b0dc-87d1f12a088b" providerId="ADAL" clId="{B721FEF6-CF62-4690-89EC-325E34ED872C}" dt="2024-07-27T10:48:40.500" v="133" actId="26606"/>
          <ac:spMkLst>
            <pc:docMk/>
            <pc:sldMk cId="1112603749" sldId="262"/>
            <ac:spMk id="46" creationId="{0550F5B9-399F-4FAD-AE6C-ED65F9A43A74}"/>
          </ac:spMkLst>
        </pc:spChg>
        <pc:spChg chg="add">
          <ac:chgData name="Manish Walia" userId="df19b511-a72e-407d-b0dc-87d1f12a088b" providerId="ADAL" clId="{B721FEF6-CF62-4690-89EC-325E34ED872C}" dt="2024-07-27T10:48:40.500" v="133" actId="26606"/>
          <ac:spMkLst>
            <pc:docMk/>
            <pc:sldMk cId="1112603749" sldId="262"/>
            <ac:spMk id="47" creationId="{C062E60F-5CD4-4268-8359-8076634680E5}"/>
          </ac:spMkLst>
        </pc:spChg>
        <pc:spChg chg="add">
          <ac:chgData name="Manish Walia" userId="df19b511-a72e-407d-b0dc-87d1f12a088b" providerId="ADAL" clId="{B721FEF6-CF62-4690-89EC-325E34ED872C}" dt="2024-07-27T10:48:40.500" v="133" actId="26606"/>
          <ac:spMkLst>
            <pc:docMk/>
            <pc:sldMk cId="1112603749" sldId="262"/>
            <ac:spMk id="48" creationId="{BB341EC3-1810-4D33-BA3F-E2D0AA0ECFB6}"/>
          </ac:spMkLst>
        </pc:spChg>
        <pc:spChg chg="add">
          <ac:chgData name="Manish Walia" userId="df19b511-a72e-407d-b0dc-87d1f12a088b" providerId="ADAL" clId="{B721FEF6-CF62-4690-89EC-325E34ED872C}" dt="2024-07-27T10:48:40.500" v="133" actId="26606"/>
          <ac:spMkLst>
            <pc:docMk/>
            <pc:sldMk cId="1112603749" sldId="262"/>
            <ac:spMk id="49" creationId="{10127CDE-2B99-47A8-BB3C-7D17519105E0}"/>
          </ac:spMkLst>
        </pc:spChg>
        <pc:grpChg chg="add del">
          <ac:chgData name="Manish Walia" userId="df19b511-a72e-407d-b0dc-87d1f12a088b" providerId="ADAL" clId="{B721FEF6-CF62-4690-89EC-325E34ED872C}" dt="2024-07-27T10:26:39.740" v="63" actId="26606"/>
          <ac:grpSpMkLst>
            <pc:docMk/>
            <pc:sldMk cId="1112603749" sldId="262"/>
            <ac:grpSpMk id="26" creationId="{A4AE1828-51FD-4AD7-BCF6-9AF5C696CE5D}"/>
          </ac:grpSpMkLst>
        </pc:grpChg>
        <pc:picChg chg="add del">
          <ac:chgData name="Manish Walia" userId="df19b511-a72e-407d-b0dc-87d1f12a088b" providerId="ADAL" clId="{B721FEF6-CF62-4690-89EC-325E34ED872C}" dt="2024-07-27T10:26:49.589" v="69" actId="478"/>
          <ac:picMkLst>
            <pc:docMk/>
            <pc:sldMk cId="1112603749" sldId="262"/>
            <ac:picMk id="5" creationId="{08AC782B-FEF6-3712-3E59-E2CA4119F6B4}"/>
          </ac:picMkLst>
        </pc:picChg>
        <pc:picChg chg="add del mod ord">
          <ac:chgData name="Manish Walia" userId="df19b511-a72e-407d-b0dc-87d1f12a088b" providerId="ADAL" clId="{B721FEF6-CF62-4690-89EC-325E34ED872C}" dt="2024-07-27T10:47:41.357" v="118" actId="478"/>
          <ac:picMkLst>
            <pc:docMk/>
            <pc:sldMk cId="1112603749" sldId="262"/>
            <ac:picMk id="7" creationId="{C2CC65AC-A789-8501-0113-DB3D2B4BAC7C}"/>
          </ac:picMkLst>
        </pc:picChg>
        <pc:picChg chg="add mod ord">
          <ac:chgData name="Manish Walia" userId="df19b511-a72e-407d-b0dc-87d1f12a088b" providerId="ADAL" clId="{B721FEF6-CF62-4690-89EC-325E34ED872C}" dt="2024-07-27T10:48:40.500" v="133" actId="26606"/>
          <ac:picMkLst>
            <pc:docMk/>
            <pc:sldMk cId="1112603749" sldId="262"/>
            <ac:picMk id="9" creationId="{580FFFDA-FEAF-A105-1FF8-67CA6F7CE6CD}"/>
          </ac:picMkLst>
        </pc:picChg>
        <pc:picChg chg="add del mod">
          <ac:chgData name="Manish Walia" userId="df19b511-a72e-407d-b0dc-87d1f12a088b" providerId="ADAL" clId="{B721FEF6-CF62-4690-89EC-325E34ED872C}" dt="2024-07-27T10:47:16.180" v="113" actId="478"/>
          <ac:picMkLst>
            <pc:docMk/>
            <pc:sldMk cId="1112603749" sldId="262"/>
            <ac:picMk id="20" creationId="{EA75B435-C8FA-84AC-439F-59F14221E5D4}"/>
          </ac:picMkLst>
        </pc:picChg>
        <pc:picChg chg="add mod ord">
          <ac:chgData name="Manish Walia" userId="df19b511-a72e-407d-b0dc-87d1f12a088b" providerId="ADAL" clId="{B721FEF6-CF62-4690-89EC-325E34ED872C}" dt="2024-07-27T10:48:40.500" v="133" actId="26606"/>
          <ac:picMkLst>
            <pc:docMk/>
            <pc:sldMk cId="1112603749" sldId="262"/>
            <ac:picMk id="29" creationId="{B202162D-2D02-DDE8-904F-E86494841125}"/>
          </ac:picMkLst>
        </pc:picChg>
        <pc:picChg chg="add mod">
          <ac:chgData name="Manish Walia" userId="df19b511-a72e-407d-b0dc-87d1f12a088b" providerId="ADAL" clId="{B721FEF6-CF62-4690-89EC-325E34ED872C}" dt="2024-07-27T10:48:40.500" v="133" actId="26606"/>
          <ac:picMkLst>
            <pc:docMk/>
            <pc:sldMk cId="1112603749" sldId="262"/>
            <ac:picMk id="33" creationId="{D2E05533-E8DD-1646-D251-614ADF816A74}"/>
          </ac:picMkLst>
        </pc:picChg>
      </pc:sldChg>
      <pc:sldChg chg="addSp delSp modSp mod setBg">
        <pc:chgData name="Manish Walia" userId="df19b511-a72e-407d-b0dc-87d1f12a088b" providerId="ADAL" clId="{B721FEF6-CF62-4690-89EC-325E34ED872C}" dt="2024-07-27T10:24:14.205" v="58" actId="26606"/>
        <pc:sldMkLst>
          <pc:docMk/>
          <pc:sldMk cId="1931059964" sldId="263"/>
        </pc:sldMkLst>
        <pc:spChg chg="mod">
          <ac:chgData name="Manish Walia" userId="df19b511-a72e-407d-b0dc-87d1f12a088b" providerId="ADAL" clId="{B721FEF6-CF62-4690-89EC-325E34ED872C}" dt="2024-07-27T10:24:14.205" v="58" actId="26606"/>
          <ac:spMkLst>
            <pc:docMk/>
            <pc:sldMk cId="1931059964" sldId="263"/>
            <ac:spMk id="2" creationId="{A0C63535-31CD-5026-F2E5-9049E1342412}"/>
          </ac:spMkLst>
        </pc:spChg>
        <pc:spChg chg="mod">
          <ac:chgData name="Manish Walia" userId="df19b511-a72e-407d-b0dc-87d1f12a088b" providerId="ADAL" clId="{B721FEF6-CF62-4690-89EC-325E34ED872C}" dt="2024-07-27T10:24:14.205" v="58" actId="26606"/>
          <ac:spMkLst>
            <pc:docMk/>
            <pc:sldMk cId="1931059964" sldId="263"/>
            <ac:spMk id="3" creationId="{9FA9AC54-0839-D355-E95D-8736EDA03772}"/>
          </ac:spMkLst>
        </pc:spChg>
        <pc:spChg chg="add">
          <ac:chgData name="Manish Walia" userId="df19b511-a72e-407d-b0dc-87d1f12a088b" providerId="ADAL" clId="{B721FEF6-CF62-4690-89EC-325E34ED872C}" dt="2024-07-27T10:24:14.205" v="58" actId="26606"/>
          <ac:spMkLst>
            <pc:docMk/>
            <pc:sldMk cId="1931059964" sldId="263"/>
            <ac:spMk id="12" creationId="{649C91A9-84E7-4BF0-9026-62F01380D853}"/>
          </ac:spMkLst>
        </pc:spChg>
        <pc:spChg chg="add">
          <ac:chgData name="Manish Walia" userId="df19b511-a72e-407d-b0dc-87d1f12a088b" providerId="ADAL" clId="{B721FEF6-CF62-4690-89EC-325E34ED872C}" dt="2024-07-27T10:24:14.205" v="58" actId="26606"/>
          <ac:spMkLst>
            <pc:docMk/>
            <pc:sldMk cId="1931059964" sldId="263"/>
            <ac:spMk id="14" creationId="{9B47378D-AD27-45D0-8C1C-5B1098DCC068}"/>
          </ac:spMkLst>
        </pc:spChg>
        <pc:picChg chg="del">
          <ac:chgData name="Manish Walia" userId="df19b511-a72e-407d-b0dc-87d1f12a088b" providerId="ADAL" clId="{B721FEF6-CF62-4690-89EC-325E34ED872C}" dt="2024-07-27T10:23:44.075" v="55" actId="478"/>
          <ac:picMkLst>
            <pc:docMk/>
            <pc:sldMk cId="1931059964" sldId="263"/>
            <ac:picMk id="5" creationId="{E8E85F98-DA98-B85A-4C83-6AA8076B521E}"/>
          </ac:picMkLst>
        </pc:picChg>
        <pc:picChg chg="add mod">
          <ac:chgData name="Manish Walia" userId="df19b511-a72e-407d-b0dc-87d1f12a088b" providerId="ADAL" clId="{B721FEF6-CF62-4690-89EC-325E34ED872C}" dt="2024-07-27T10:24:14.205" v="58" actId="26606"/>
          <ac:picMkLst>
            <pc:docMk/>
            <pc:sldMk cId="1931059964" sldId="263"/>
            <ac:picMk id="7" creationId="{BFDD66F8-6EDD-C052-7E91-BE6884DBA000}"/>
          </ac:picMkLst>
        </pc:picChg>
      </pc:sldChg>
      <pc:sldChg chg="addSp delSp modSp mod setBg">
        <pc:chgData name="Manish Walia" userId="df19b511-a72e-407d-b0dc-87d1f12a088b" providerId="ADAL" clId="{B721FEF6-CF62-4690-89EC-325E34ED872C}" dt="2024-07-27T10:23:39.531" v="54" actId="14100"/>
        <pc:sldMkLst>
          <pc:docMk/>
          <pc:sldMk cId="664217525" sldId="264"/>
        </pc:sldMkLst>
        <pc:spChg chg="mod">
          <ac:chgData name="Manish Walia" userId="df19b511-a72e-407d-b0dc-87d1f12a088b" providerId="ADAL" clId="{B721FEF6-CF62-4690-89EC-325E34ED872C}" dt="2024-07-27T10:23:35.299" v="53" actId="14100"/>
          <ac:spMkLst>
            <pc:docMk/>
            <pc:sldMk cId="664217525" sldId="264"/>
            <ac:spMk id="2" creationId="{05CF3E97-3898-0925-0A01-1704736D7206}"/>
          </ac:spMkLst>
        </pc:spChg>
        <pc:spChg chg="mod ord">
          <ac:chgData name="Manish Walia" userId="df19b511-a72e-407d-b0dc-87d1f12a088b" providerId="ADAL" clId="{B721FEF6-CF62-4690-89EC-325E34ED872C}" dt="2024-07-27T10:23:39.531" v="54" actId="14100"/>
          <ac:spMkLst>
            <pc:docMk/>
            <pc:sldMk cId="664217525" sldId="264"/>
            <ac:spMk id="3" creationId="{3BB48999-C2C0-4F50-A0AD-0748D69009F3}"/>
          </ac:spMkLst>
        </pc:spChg>
        <pc:spChg chg="add del">
          <ac:chgData name="Manish Walia" userId="df19b511-a72e-407d-b0dc-87d1f12a088b" providerId="ADAL" clId="{B721FEF6-CF62-4690-89EC-325E34ED872C}" dt="2024-07-27T10:22:51.781" v="29" actId="26606"/>
          <ac:spMkLst>
            <pc:docMk/>
            <pc:sldMk cId="664217525" sldId="264"/>
            <ac:spMk id="11" creationId="{B1595A09-E336-4D1B-9B3A-06A2287A54E2}"/>
          </ac:spMkLst>
        </pc:spChg>
        <pc:spChg chg="add del">
          <ac:chgData name="Manish Walia" userId="df19b511-a72e-407d-b0dc-87d1f12a088b" providerId="ADAL" clId="{B721FEF6-CF62-4690-89EC-325E34ED872C}" dt="2024-07-27T10:22:51.781" v="29" actId="26606"/>
          <ac:spMkLst>
            <pc:docMk/>
            <pc:sldMk cId="664217525" sldId="264"/>
            <ac:spMk id="12" creationId="{3540989C-C7B8-473B-BF87-6F2DA6A90006}"/>
          </ac:spMkLst>
        </pc:spChg>
        <pc:spChg chg="add del">
          <ac:chgData name="Manish Walia" userId="df19b511-a72e-407d-b0dc-87d1f12a088b" providerId="ADAL" clId="{B721FEF6-CF62-4690-89EC-325E34ED872C}" dt="2024-07-27T10:22:40.060" v="25" actId="26606"/>
          <ac:spMkLst>
            <pc:docMk/>
            <pc:sldMk cId="664217525" sldId="264"/>
            <ac:spMk id="14" creationId="{D7A453D2-15D8-4403-815F-291FA16340D9}"/>
          </ac:spMkLst>
        </pc:spChg>
        <pc:spChg chg="add">
          <ac:chgData name="Manish Walia" userId="df19b511-a72e-407d-b0dc-87d1f12a088b" providerId="ADAL" clId="{B721FEF6-CF62-4690-89EC-325E34ED872C}" dt="2024-07-27T10:22:51.785" v="30" actId="26606"/>
          <ac:spMkLst>
            <pc:docMk/>
            <pc:sldMk cId="664217525" sldId="264"/>
            <ac:spMk id="15" creationId="{9E6671AF-110C-4E4D-BEB4-1323A3136D1B}"/>
          </ac:spMkLst>
        </pc:spChg>
        <pc:spChg chg="add del">
          <ac:chgData name="Manish Walia" userId="df19b511-a72e-407d-b0dc-87d1f12a088b" providerId="ADAL" clId="{B721FEF6-CF62-4690-89EC-325E34ED872C}" dt="2024-07-27T10:22:40.060" v="25" actId="26606"/>
          <ac:spMkLst>
            <pc:docMk/>
            <pc:sldMk cId="664217525" sldId="264"/>
            <ac:spMk id="16" creationId="{8161EA6B-09CA-445B-AB0D-8DF76FA92DEF}"/>
          </ac:spMkLst>
        </pc:spChg>
        <pc:spChg chg="add del">
          <ac:chgData name="Manish Walia" userId="df19b511-a72e-407d-b0dc-87d1f12a088b" providerId="ADAL" clId="{B721FEF6-CF62-4690-89EC-325E34ED872C}" dt="2024-07-27T10:22:40.060" v="25" actId="26606"/>
          <ac:spMkLst>
            <pc:docMk/>
            <pc:sldMk cId="664217525" sldId="264"/>
            <ac:spMk id="26" creationId="{B8114C98-A349-4111-A123-E8EAB86ABE30}"/>
          </ac:spMkLst>
        </pc:spChg>
        <pc:spChg chg="add del">
          <ac:chgData name="Manish Walia" userId="df19b511-a72e-407d-b0dc-87d1f12a088b" providerId="ADAL" clId="{B721FEF6-CF62-4690-89EC-325E34ED872C}" dt="2024-07-27T10:22:40.060" v="25" actId="26606"/>
          <ac:spMkLst>
            <pc:docMk/>
            <pc:sldMk cId="664217525" sldId="264"/>
            <ac:spMk id="40" creationId="{E2D3D3F2-ABBB-4453-B1C5-1BEBF7E4DD56}"/>
          </ac:spMkLst>
        </pc:spChg>
        <pc:grpChg chg="add del">
          <ac:chgData name="Manish Walia" userId="df19b511-a72e-407d-b0dc-87d1f12a088b" providerId="ADAL" clId="{B721FEF6-CF62-4690-89EC-325E34ED872C}" dt="2024-07-27T10:22:40.060" v="25" actId="26606"/>
          <ac:grpSpMkLst>
            <pc:docMk/>
            <pc:sldMk cId="664217525" sldId="264"/>
            <ac:grpSpMk id="18" creationId="{1EA1DAFF-CECA-492F-BFA1-22C64956B8D9}"/>
          </ac:grpSpMkLst>
        </pc:grpChg>
        <pc:grpChg chg="add del">
          <ac:chgData name="Manish Walia" userId="df19b511-a72e-407d-b0dc-87d1f12a088b" providerId="ADAL" clId="{B721FEF6-CF62-4690-89EC-325E34ED872C}" dt="2024-07-27T10:22:40.060" v="25" actId="26606"/>
          <ac:grpSpMkLst>
            <pc:docMk/>
            <pc:sldMk cId="664217525" sldId="264"/>
            <ac:grpSpMk id="28" creationId="{670FB431-AE18-414D-92F4-1D12D1991152}"/>
          </ac:grpSpMkLst>
        </pc:grpChg>
        <pc:grpChg chg="add del">
          <ac:chgData name="Manish Walia" userId="df19b511-a72e-407d-b0dc-87d1f12a088b" providerId="ADAL" clId="{B721FEF6-CF62-4690-89EC-325E34ED872C}" dt="2024-07-27T10:22:40.060" v="25" actId="26606"/>
          <ac:grpSpMkLst>
            <pc:docMk/>
            <pc:sldMk cId="664217525" sldId="264"/>
            <ac:grpSpMk id="34" creationId="{AF19A774-30A5-488B-9BAF-629C6440294E}"/>
          </ac:grpSpMkLst>
        </pc:grpChg>
        <pc:grpChg chg="add del">
          <ac:chgData name="Manish Walia" userId="df19b511-a72e-407d-b0dc-87d1f12a088b" providerId="ADAL" clId="{B721FEF6-CF62-4690-89EC-325E34ED872C}" dt="2024-07-27T10:22:40.060" v="25" actId="26606"/>
          <ac:grpSpMkLst>
            <pc:docMk/>
            <pc:sldMk cId="664217525" sldId="264"/>
            <ac:grpSpMk id="42" creationId="{8214E4A5-A0D2-42C4-8D14-D2A7E495F041}"/>
          </ac:grpSpMkLst>
        </pc:grpChg>
        <pc:picChg chg="del">
          <ac:chgData name="Manish Walia" userId="df19b511-a72e-407d-b0dc-87d1f12a088b" providerId="ADAL" clId="{B721FEF6-CF62-4690-89EC-325E34ED872C}" dt="2024-07-27T10:18:47.273" v="2" actId="478"/>
          <ac:picMkLst>
            <pc:docMk/>
            <pc:sldMk cId="664217525" sldId="264"/>
            <ac:picMk id="5" creationId="{0A59C967-7FEA-E4BA-2DD6-BD5C10829E5F}"/>
          </ac:picMkLst>
        </pc:picChg>
        <pc:picChg chg="add del mod">
          <ac:chgData name="Manish Walia" userId="df19b511-a72e-407d-b0dc-87d1f12a088b" providerId="ADAL" clId="{B721FEF6-CF62-4690-89EC-325E34ED872C}" dt="2024-07-27T10:19:15.884" v="8" actId="478"/>
          <ac:picMkLst>
            <pc:docMk/>
            <pc:sldMk cId="664217525" sldId="264"/>
            <ac:picMk id="7" creationId="{567A1DC6-E062-61BB-6A95-CC900FE5B020}"/>
          </ac:picMkLst>
        </pc:picChg>
        <pc:picChg chg="add mod ord">
          <ac:chgData name="Manish Walia" userId="df19b511-a72e-407d-b0dc-87d1f12a088b" providerId="ADAL" clId="{B721FEF6-CF62-4690-89EC-325E34ED872C}" dt="2024-07-27T10:22:51.785" v="30" actId="26606"/>
          <ac:picMkLst>
            <pc:docMk/>
            <pc:sldMk cId="664217525" sldId="264"/>
            <ac:picMk id="9" creationId="{54543B13-2A12-4C56-0DC1-0522E6CBC06B}"/>
          </ac:picMkLst>
        </pc:picChg>
      </pc:sldChg>
      <pc:sldChg chg="addSp delSp del mod">
        <pc:chgData name="Manish Walia" userId="df19b511-a72e-407d-b0dc-87d1f12a088b" providerId="ADAL" clId="{B721FEF6-CF62-4690-89EC-325E34ED872C}" dt="2024-07-27T10:49:12.477" v="134" actId="47"/>
        <pc:sldMkLst>
          <pc:docMk/>
          <pc:sldMk cId="2112435626" sldId="267"/>
        </pc:sldMkLst>
        <pc:spChg chg="add del">
          <ac:chgData name="Manish Walia" userId="df19b511-a72e-407d-b0dc-87d1f12a088b" providerId="ADAL" clId="{B721FEF6-CF62-4690-89EC-325E34ED872C}" dt="2024-07-27T10:02:28.653" v="1" actId="22"/>
          <ac:spMkLst>
            <pc:docMk/>
            <pc:sldMk cId="2112435626" sldId="267"/>
            <ac:spMk id="7" creationId="{8BF8CCA9-817D-8B87-27BC-C1F0AE7D96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77F1F2-FF98-4A64-A656-A3B591CDC868}"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5648-8F44-4A97-8E13-69B9B9AC0972}" type="slidenum">
              <a:rPr lang="en-US" smtClean="0"/>
              <a:t>‹#›</a:t>
            </a:fld>
            <a:endParaRPr lang="en-US"/>
          </a:p>
        </p:txBody>
      </p:sp>
    </p:spTree>
    <p:extLst>
      <p:ext uri="{BB962C8B-B14F-4D97-AF65-F5344CB8AC3E}">
        <p14:creationId xmlns:p14="http://schemas.microsoft.com/office/powerpoint/2010/main" val="273832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77F1F2-FF98-4A64-A656-A3B591CDC868}"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5648-8F44-4A97-8E13-69B9B9AC0972}" type="slidenum">
              <a:rPr lang="en-US" smtClean="0"/>
              <a:t>‹#›</a:t>
            </a:fld>
            <a:endParaRPr lang="en-US"/>
          </a:p>
        </p:txBody>
      </p:sp>
    </p:spTree>
    <p:extLst>
      <p:ext uri="{BB962C8B-B14F-4D97-AF65-F5344CB8AC3E}">
        <p14:creationId xmlns:p14="http://schemas.microsoft.com/office/powerpoint/2010/main" val="711578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77F1F2-FF98-4A64-A656-A3B591CDC868}"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5648-8F44-4A97-8E13-69B9B9AC0972}" type="slidenum">
              <a:rPr lang="en-US" smtClean="0"/>
              <a:t>‹#›</a:t>
            </a:fld>
            <a:endParaRPr lang="en-US"/>
          </a:p>
        </p:txBody>
      </p:sp>
    </p:spTree>
    <p:extLst>
      <p:ext uri="{BB962C8B-B14F-4D97-AF65-F5344CB8AC3E}">
        <p14:creationId xmlns:p14="http://schemas.microsoft.com/office/powerpoint/2010/main" val="33327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77F1F2-FF98-4A64-A656-A3B591CDC868}"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5648-8F44-4A97-8E13-69B9B9AC0972}" type="slidenum">
              <a:rPr lang="en-US" smtClean="0"/>
              <a:t>‹#›</a:t>
            </a:fld>
            <a:endParaRPr lang="en-US"/>
          </a:p>
        </p:txBody>
      </p:sp>
    </p:spTree>
    <p:extLst>
      <p:ext uri="{BB962C8B-B14F-4D97-AF65-F5344CB8AC3E}">
        <p14:creationId xmlns:p14="http://schemas.microsoft.com/office/powerpoint/2010/main" val="107338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77F1F2-FF98-4A64-A656-A3B591CDC868}"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5648-8F44-4A97-8E13-69B9B9AC0972}" type="slidenum">
              <a:rPr lang="en-US" smtClean="0"/>
              <a:t>‹#›</a:t>
            </a:fld>
            <a:endParaRPr lang="en-US"/>
          </a:p>
        </p:txBody>
      </p:sp>
    </p:spTree>
    <p:extLst>
      <p:ext uri="{BB962C8B-B14F-4D97-AF65-F5344CB8AC3E}">
        <p14:creationId xmlns:p14="http://schemas.microsoft.com/office/powerpoint/2010/main" val="254409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77F1F2-FF98-4A64-A656-A3B591CDC868}"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C5648-8F44-4A97-8E13-69B9B9AC0972}" type="slidenum">
              <a:rPr lang="en-US" smtClean="0"/>
              <a:t>‹#›</a:t>
            </a:fld>
            <a:endParaRPr lang="en-US"/>
          </a:p>
        </p:txBody>
      </p:sp>
    </p:spTree>
    <p:extLst>
      <p:ext uri="{BB962C8B-B14F-4D97-AF65-F5344CB8AC3E}">
        <p14:creationId xmlns:p14="http://schemas.microsoft.com/office/powerpoint/2010/main" val="111226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77F1F2-FF98-4A64-A656-A3B591CDC868}" type="datetimeFigureOut">
              <a:rPr lang="en-US" smtClean="0"/>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0C5648-8F44-4A97-8E13-69B9B9AC0972}" type="slidenum">
              <a:rPr lang="en-US" smtClean="0"/>
              <a:t>‹#›</a:t>
            </a:fld>
            <a:endParaRPr lang="en-US"/>
          </a:p>
        </p:txBody>
      </p:sp>
    </p:spTree>
    <p:extLst>
      <p:ext uri="{BB962C8B-B14F-4D97-AF65-F5344CB8AC3E}">
        <p14:creationId xmlns:p14="http://schemas.microsoft.com/office/powerpoint/2010/main" val="302595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77F1F2-FF98-4A64-A656-A3B591CDC868}" type="datetimeFigureOut">
              <a:rPr lang="en-US" smtClean="0"/>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0C5648-8F44-4A97-8E13-69B9B9AC0972}" type="slidenum">
              <a:rPr lang="en-US" smtClean="0"/>
              <a:t>‹#›</a:t>
            </a:fld>
            <a:endParaRPr lang="en-US"/>
          </a:p>
        </p:txBody>
      </p:sp>
    </p:spTree>
    <p:extLst>
      <p:ext uri="{BB962C8B-B14F-4D97-AF65-F5344CB8AC3E}">
        <p14:creationId xmlns:p14="http://schemas.microsoft.com/office/powerpoint/2010/main" val="301957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7F1F2-FF98-4A64-A656-A3B591CDC868}" type="datetimeFigureOut">
              <a:rPr lang="en-US" smtClean="0"/>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0C5648-8F44-4A97-8E13-69B9B9AC0972}" type="slidenum">
              <a:rPr lang="en-US" smtClean="0"/>
              <a:t>‹#›</a:t>
            </a:fld>
            <a:endParaRPr lang="en-US"/>
          </a:p>
        </p:txBody>
      </p:sp>
    </p:spTree>
    <p:extLst>
      <p:ext uri="{BB962C8B-B14F-4D97-AF65-F5344CB8AC3E}">
        <p14:creationId xmlns:p14="http://schemas.microsoft.com/office/powerpoint/2010/main" val="681500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77F1F2-FF98-4A64-A656-A3B591CDC868}"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C5648-8F44-4A97-8E13-69B9B9AC0972}" type="slidenum">
              <a:rPr lang="en-US" smtClean="0"/>
              <a:t>‹#›</a:t>
            </a:fld>
            <a:endParaRPr lang="en-US"/>
          </a:p>
        </p:txBody>
      </p:sp>
    </p:spTree>
    <p:extLst>
      <p:ext uri="{BB962C8B-B14F-4D97-AF65-F5344CB8AC3E}">
        <p14:creationId xmlns:p14="http://schemas.microsoft.com/office/powerpoint/2010/main" val="3068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77F1F2-FF98-4A64-A656-A3B591CDC868}"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C5648-8F44-4A97-8E13-69B9B9AC0972}" type="slidenum">
              <a:rPr lang="en-US" smtClean="0"/>
              <a:t>‹#›</a:t>
            </a:fld>
            <a:endParaRPr lang="en-US"/>
          </a:p>
        </p:txBody>
      </p:sp>
    </p:spTree>
    <p:extLst>
      <p:ext uri="{BB962C8B-B14F-4D97-AF65-F5344CB8AC3E}">
        <p14:creationId xmlns:p14="http://schemas.microsoft.com/office/powerpoint/2010/main" val="58227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7F1F2-FF98-4A64-A656-A3B591CDC868}" type="datetimeFigureOut">
              <a:rPr lang="en-US" smtClean="0"/>
              <a:t>8/13/2024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C5648-8F44-4A97-8E13-69B9B9AC0972}" type="slidenum">
              <a:rPr lang="en-US" smtClean="0"/>
              <a:t>‹#›</a:t>
            </a:fld>
            <a:endParaRPr lang="en-US"/>
          </a:p>
        </p:txBody>
      </p:sp>
    </p:spTree>
    <p:extLst>
      <p:ext uri="{BB962C8B-B14F-4D97-AF65-F5344CB8AC3E}">
        <p14:creationId xmlns:p14="http://schemas.microsoft.com/office/powerpoint/2010/main" val="23505703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3AE8-5D1C-A639-C706-D87D531C4395}"/>
              </a:ext>
            </a:extLst>
          </p:cNvPr>
          <p:cNvSpPr>
            <a:spLocks noGrp="1"/>
          </p:cNvSpPr>
          <p:nvPr>
            <p:ph type="title"/>
          </p:nvPr>
        </p:nvSpPr>
        <p:spPr>
          <a:xfrm>
            <a:off x="266700" y="368300"/>
            <a:ext cx="4965700" cy="2971800"/>
          </a:xfrm>
          <a:effectLst>
            <a:outerShdw blurRad="50800" dist="38100" dir="2700000" algn="tl" rotWithShape="0">
              <a:prstClr val="black">
                <a:alpha val="40000"/>
              </a:prstClr>
            </a:outerShdw>
          </a:effectLst>
        </p:spPr>
        <p:txBody>
          <a:bodyPr vert="horz" lIns="91440" tIns="45720" rIns="91440" bIns="45720" rtlCol="0" anchor="b">
            <a:normAutofit/>
          </a:bodyPr>
          <a:lstStyle/>
          <a:p>
            <a:r>
              <a:rPr lang="en-US" sz="6600" b="1" dirty="0"/>
              <a:t>Maximizing Revenue for Drivers</a:t>
            </a:r>
          </a:p>
        </p:txBody>
      </p:sp>
      <p:sp>
        <p:nvSpPr>
          <p:cNvPr id="6" name="Rectangle: Rounded Corners 5">
            <a:extLst>
              <a:ext uri="{FF2B5EF4-FFF2-40B4-BE49-F238E27FC236}">
                <a16:creationId xmlns:a16="http://schemas.microsoft.com/office/drawing/2014/main" id="{73374D21-A255-11B3-89BB-5A34FE88D606}"/>
              </a:ext>
            </a:extLst>
          </p:cNvPr>
          <p:cNvSpPr>
            <a:spLocks noGrp="1" noRot="1" noMove="1" noResize="1" noEditPoints="1" noAdjustHandles="1" noChangeArrowheads="1" noChangeShapeType="1"/>
          </p:cNvSpPr>
          <p:nvPr/>
        </p:nvSpPr>
        <p:spPr>
          <a:xfrm>
            <a:off x="127000" y="3655326"/>
            <a:ext cx="5448300" cy="1750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80"/>
              </a:highlight>
            </a:endParaRPr>
          </a:p>
        </p:txBody>
      </p:sp>
      <p:sp>
        <p:nvSpPr>
          <p:cNvPr id="5" name="Title 1">
            <a:extLst>
              <a:ext uri="{FF2B5EF4-FFF2-40B4-BE49-F238E27FC236}">
                <a16:creationId xmlns:a16="http://schemas.microsoft.com/office/drawing/2014/main" id="{2E963A00-21AB-25A9-2FCD-FF3477529ACD}"/>
              </a:ext>
            </a:extLst>
          </p:cNvPr>
          <p:cNvSpPr txBox="1">
            <a:spLocks/>
          </p:cNvSpPr>
          <p:nvPr/>
        </p:nvSpPr>
        <p:spPr>
          <a:xfrm>
            <a:off x="266700" y="3822700"/>
            <a:ext cx="5041900" cy="1356702"/>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rPr>
              <a:t>Through Payment Type </a:t>
            </a:r>
          </a:p>
        </p:txBody>
      </p:sp>
      <p:pic>
        <p:nvPicPr>
          <p:cNvPr id="9" name="Picture 8">
            <a:extLst>
              <a:ext uri="{FF2B5EF4-FFF2-40B4-BE49-F238E27FC236}">
                <a16:creationId xmlns:a16="http://schemas.microsoft.com/office/drawing/2014/main" id="{B7A983C7-CB54-CC88-4177-61BCFBD17E62}"/>
              </a:ext>
            </a:extLst>
          </p:cNvPr>
          <p:cNvPicPr>
            <a:picLocks noChangeAspect="1"/>
          </p:cNvPicPr>
          <p:nvPr/>
        </p:nvPicPr>
        <p:blipFill>
          <a:blip r:embed="rId2"/>
          <a:stretch>
            <a:fillRect/>
          </a:stretch>
        </p:blipFill>
        <p:spPr>
          <a:xfrm>
            <a:off x="6421437" y="368300"/>
            <a:ext cx="5343525" cy="5172075"/>
          </a:xfrm>
          <a:prstGeom prst="rect">
            <a:avLst/>
          </a:prstGeom>
        </p:spPr>
      </p:pic>
    </p:spTree>
    <p:extLst>
      <p:ext uri="{BB962C8B-B14F-4D97-AF65-F5344CB8AC3E}">
        <p14:creationId xmlns:p14="http://schemas.microsoft.com/office/powerpoint/2010/main" val="81799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28C1-DAB8-5315-D262-3CFD49EFFCC6}"/>
              </a:ext>
            </a:extLst>
          </p:cNvPr>
          <p:cNvSpPr>
            <a:spLocks noGrp="1"/>
          </p:cNvSpPr>
          <p:nvPr>
            <p:ph type="title"/>
          </p:nvPr>
        </p:nvSpPr>
        <p:spPr/>
        <p:txBody>
          <a:bodyPr>
            <a:normAutofit/>
          </a:bodyPr>
          <a:lstStyle/>
          <a:p>
            <a:pPr algn="ctr"/>
            <a:r>
              <a:rPr lang="en-US" sz="6000" b="1" dirty="0">
                <a:latin typeface="+mn-lt"/>
              </a:rPr>
              <a:t>Hypothesis Testing</a:t>
            </a:r>
          </a:p>
        </p:txBody>
      </p:sp>
      <p:sp>
        <p:nvSpPr>
          <p:cNvPr id="3" name="Content Placeholder 2">
            <a:extLst>
              <a:ext uri="{FF2B5EF4-FFF2-40B4-BE49-F238E27FC236}">
                <a16:creationId xmlns:a16="http://schemas.microsoft.com/office/drawing/2014/main" id="{F22B02BD-4374-61E1-0E29-D1DB9A4D4F7B}"/>
              </a:ext>
            </a:extLst>
          </p:cNvPr>
          <p:cNvSpPr>
            <a:spLocks noGrp="1"/>
          </p:cNvSpPr>
          <p:nvPr>
            <p:ph idx="1"/>
          </p:nvPr>
        </p:nvSpPr>
        <p:spPr/>
        <p:txBody>
          <a:bodyPr/>
          <a:lstStyle/>
          <a:p>
            <a:r>
              <a:rPr lang="en-US" dirty="0"/>
              <a:t>Null hypothesis: There is no difference in average fare between customers who use credit cards and customers who use cash.</a:t>
            </a:r>
          </a:p>
          <a:p>
            <a:r>
              <a:rPr lang="en-US" dirty="0"/>
              <a:t>Alternative hypothesis: There is a difference in average fare between customers who use credit cards and customers who use cash With a T-statistic of 165.5 and a P-value of less than 0.05, </a:t>
            </a:r>
          </a:p>
          <a:p>
            <a:r>
              <a:rPr lang="en-US" dirty="0"/>
              <a:t>We reject the null hypothesis, suggesting that there is indeed a significant difference in average fare between the two payment methods.</a:t>
            </a:r>
          </a:p>
        </p:txBody>
      </p:sp>
    </p:spTree>
    <p:extLst>
      <p:ext uri="{BB962C8B-B14F-4D97-AF65-F5344CB8AC3E}">
        <p14:creationId xmlns:p14="http://schemas.microsoft.com/office/powerpoint/2010/main" val="298492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2AC4A-9A46-2BAF-D471-E45D564B4C70}"/>
              </a:ext>
            </a:extLst>
          </p:cNvPr>
          <p:cNvSpPr>
            <a:spLocks noGrp="1"/>
          </p:cNvSpPr>
          <p:nvPr>
            <p:ph type="title"/>
          </p:nvPr>
        </p:nvSpPr>
        <p:spPr/>
        <p:txBody>
          <a:bodyPr>
            <a:normAutofit/>
          </a:bodyPr>
          <a:lstStyle/>
          <a:p>
            <a:pPr algn="ctr"/>
            <a:r>
              <a:rPr lang="en-US" sz="6000" b="1" dirty="0"/>
              <a:t>Recommendations</a:t>
            </a:r>
          </a:p>
        </p:txBody>
      </p:sp>
      <p:sp>
        <p:nvSpPr>
          <p:cNvPr id="3" name="Content Placeholder 2">
            <a:extLst>
              <a:ext uri="{FF2B5EF4-FFF2-40B4-BE49-F238E27FC236}">
                <a16:creationId xmlns:a16="http://schemas.microsoft.com/office/drawing/2014/main" id="{5661D774-A064-6F13-CDB9-D1F1938F3DF9}"/>
              </a:ext>
            </a:extLst>
          </p:cNvPr>
          <p:cNvSpPr>
            <a:spLocks noGrp="1"/>
          </p:cNvSpPr>
          <p:nvPr>
            <p:ph idx="1"/>
          </p:nvPr>
        </p:nvSpPr>
        <p:spPr>
          <a:xfrm>
            <a:off x="2374900" y="1825625"/>
            <a:ext cx="8978900" cy="4351338"/>
          </a:xfrm>
        </p:spPr>
        <p:txBody>
          <a:bodyPr>
            <a:normAutofit fontScale="92500"/>
          </a:bodyPr>
          <a:lstStyle/>
          <a:p>
            <a:r>
              <a:rPr lang="en-US"/>
              <a:t>Encourage customers to pay with credit cards to capitalize on the potential for generating more revenue for taxi cab drivers.</a:t>
            </a:r>
          </a:p>
          <a:p>
            <a:pPr marL="0" indent="0">
              <a:buNone/>
            </a:pPr>
            <a:endParaRPr lang="en-US"/>
          </a:p>
          <a:p>
            <a:r>
              <a:rPr lang="en-US"/>
              <a:t>Implement strategies such as offering incentives or discounts for credit card transactions to incentivize customers to choose this payment method.</a:t>
            </a:r>
          </a:p>
          <a:p>
            <a:pPr marL="0" indent="0">
              <a:buNone/>
            </a:pPr>
            <a:endParaRPr lang="en-US"/>
          </a:p>
          <a:p>
            <a:r>
              <a:rPr lang="en-US"/>
              <a:t>Provide seamless and secure credit card payment options to enhance customer convenience and encourage adoption of this preferred payment method.</a:t>
            </a:r>
            <a:endParaRPr lang="en-US" dirty="0"/>
          </a:p>
        </p:txBody>
      </p:sp>
      <p:pic>
        <p:nvPicPr>
          <p:cNvPr id="7" name="Picture 6">
            <a:extLst>
              <a:ext uri="{FF2B5EF4-FFF2-40B4-BE49-F238E27FC236}">
                <a16:creationId xmlns:a16="http://schemas.microsoft.com/office/drawing/2014/main" id="{02EA0C71-6CF7-307D-A1FC-8D652F098D02}"/>
              </a:ext>
            </a:extLst>
          </p:cNvPr>
          <p:cNvPicPr>
            <a:picLocks noChangeAspect="1"/>
          </p:cNvPicPr>
          <p:nvPr/>
        </p:nvPicPr>
        <p:blipFill>
          <a:blip r:embed="rId2"/>
          <a:stretch>
            <a:fillRect/>
          </a:stretch>
        </p:blipFill>
        <p:spPr>
          <a:xfrm>
            <a:off x="9728200" y="456470"/>
            <a:ext cx="1309539" cy="1142871"/>
          </a:xfrm>
          <a:prstGeom prst="rect">
            <a:avLst/>
          </a:prstGeom>
        </p:spPr>
      </p:pic>
      <p:sp>
        <p:nvSpPr>
          <p:cNvPr id="12" name="Rectangle 11" descr="Taxi">
            <a:extLst>
              <a:ext uri="{FF2B5EF4-FFF2-40B4-BE49-F238E27FC236}">
                <a16:creationId xmlns:a16="http://schemas.microsoft.com/office/drawing/2014/main" id="{0B4E339A-84E3-8B0D-C43D-8F7F4D29EBB1}"/>
              </a:ext>
            </a:extLst>
          </p:cNvPr>
          <p:cNvSpPr/>
          <p:nvPr/>
        </p:nvSpPr>
        <p:spPr>
          <a:xfrm>
            <a:off x="713568" y="3179587"/>
            <a:ext cx="1112859" cy="111285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Credit card">
            <a:extLst>
              <a:ext uri="{FF2B5EF4-FFF2-40B4-BE49-F238E27FC236}">
                <a16:creationId xmlns:a16="http://schemas.microsoft.com/office/drawing/2014/main" id="{70F5EE02-AC01-4BC6-913D-BF5482189AE4}"/>
              </a:ext>
            </a:extLst>
          </p:cNvPr>
          <p:cNvSpPr/>
          <p:nvPr/>
        </p:nvSpPr>
        <p:spPr>
          <a:xfrm>
            <a:off x="713570" y="1640682"/>
            <a:ext cx="1112859" cy="1112859"/>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Credit card">
            <a:extLst>
              <a:ext uri="{FF2B5EF4-FFF2-40B4-BE49-F238E27FC236}">
                <a16:creationId xmlns:a16="http://schemas.microsoft.com/office/drawing/2014/main" id="{7BA2AB79-8E83-CBD2-3E76-025B906D9942}"/>
              </a:ext>
            </a:extLst>
          </p:cNvPr>
          <p:cNvSpPr/>
          <p:nvPr/>
        </p:nvSpPr>
        <p:spPr>
          <a:xfrm>
            <a:off x="713569" y="4766058"/>
            <a:ext cx="1112859" cy="1112859"/>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666801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FFA59-F92D-6723-BCEA-FC5660B389CE}"/>
              </a:ext>
            </a:extLst>
          </p:cNvPr>
          <p:cNvSpPr>
            <a:spLocks noGrp="1"/>
          </p:cNvSpPr>
          <p:nvPr>
            <p:ph type="title"/>
          </p:nvPr>
        </p:nvSpPr>
        <p:spPr>
          <a:xfrm>
            <a:off x="640080" y="325369"/>
            <a:ext cx="4368602" cy="1956841"/>
          </a:xfrm>
        </p:spPr>
        <p:txBody>
          <a:bodyPr anchor="b">
            <a:normAutofit/>
          </a:bodyPr>
          <a:lstStyle/>
          <a:p>
            <a:r>
              <a:rPr lang="en-US" sz="5400" b="1"/>
              <a:t>Agenda</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84E169-CF17-725A-522E-E815E518FF76}"/>
              </a:ext>
            </a:extLst>
          </p:cNvPr>
          <p:cNvSpPr>
            <a:spLocks noGrp="1"/>
          </p:cNvSpPr>
          <p:nvPr>
            <p:ph idx="1"/>
          </p:nvPr>
        </p:nvSpPr>
        <p:spPr>
          <a:xfrm>
            <a:off x="640080" y="2872899"/>
            <a:ext cx="4243589" cy="3320668"/>
          </a:xfrm>
        </p:spPr>
        <p:txBody>
          <a:bodyPr numCol="2">
            <a:normAutofit/>
          </a:bodyPr>
          <a:lstStyle/>
          <a:p>
            <a:r>
              <a:rPr lang="en-US" sz="2000" b="1" dirty="0"/>
              <a:t>Problem Statement</a:t>
            </a:r>
            <a:endParaRPr lang="en-US" sz="2000" dirty="0"/>
          </a:p>
          <a:p>
            <a:r>
              <a:rPr lang="en-US" sz="2000" dirty="0"/>
              <a:t>Research Question </a:t>
            </a:r>
          </a:p>
          <a:p>
            <a:r>
              <a:rPr lang="en-US" sz="2000" dirty="0"/>
              <a:t>Data Overview</a:t>
            </a:r>
          </a:p>
          <a:p>
            <a:r>
              <a:rPr lang="en-US" sz="2000" dirty="0"/>
              <a:t>Methodology</a:t>
            </a:r>
          </a:p>
          <a:p>
            <a:endParaRPr lang="en-US" sz="2000" dirty="0"/>
          </a:p>
          <a:p>
            <a:endParaRPr lang="en-US" sz="2000" dirty="0"/>
          </a:p>
          <a:p>
            <a:pPr marL="0" indent="0">
              <a:buNone/>
            </a:pPr>
            <a:endParaRPr lang="en-US" sz="2000" dirty="0"/>
          </a:p>
          <a:p>
            <a:r>
              <a:rPr lang="en-US" sz="2000" dirty="0"/>
              <a:t>Analysis and Findings</a:t>
            </a:r>
          </a:p>
          <a:p>
            <a:r>
              <a:rPr lang="en-US" sz="2000" dirty="0"/>
              <a:t>Hypothesis Testing</a:t>
            </a:r>
          </a:p>
          <a:p>
            <a:r>
              <a:rPr lang="en-US" sz="2000" dirty="0"/>
              <a:t>Recommendations</a:t>
            </a:r>
          </a:p>
          <a:p>
            <a:endParaRPr lang="en-US" sz="2000" dirty="0"/>
          </a:p>
          <a:p>
            <a:pPr marL="0" indent="0">
              <a:buNone/>
            </a:pPr>
            <a:endParaRPr lang="en-US" sz="2000" dirty="0"/>
          </a:p>
        </p:txBody>
      </p:sp>
      <p:pic>
        <p:nvPicPr>
          <p:cNvPr id="5" name="Picture 4" descr="Magnifying glass showing decling performance">
            <a:extLst>
              <a:ext uri="{FF2B5EF4-FFF2-40B4-BE49-F238E27FC236}">
                <a16:creationId xmlns:a16="http://schemas.microsoft.com/office/drawing/2014/main" id="{E62B8E80-E2CF-D8C5-2786-7F348FB8E61A}"/>
              </a:ext>
            </a:extLst>
          </p:cNvPr>
          <p:cNvPicPr>
            <a:picLocks noChangeAspect="1"/>
          </p:cNvPicPr>
          <p:nvPr/>
        </p:nvPicPr>
        <p:blipFill>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4373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FFA59-F92D-6723-BCEA-FC5660B389CE}"/>
              </a:ext>
            </a:extLst>
          </p:cNvPr>
          <p:cNvSpPr>
            <a:spLocks noGrp="1"/>
          </p:cNvSpPr>
          <p:nvPr>
            <p:ph type="title"/>
          </p:nvPr>
        </p:nvSpPr>
        <p:spPr>
          <a:xfrm>
            <a:off x="761800" y="762001"/>
            <a:ext cx="5334197" cy="1708242"/>
          </a:xfrm>
        </p:spPr>
        <p:txBody>
          <a:bodyPr anchor="ctr">
            <a:normAutofit/>
          </a:bodyPr>
          <a:lstStyle/>
          <a:p>
            <a:r>
              <a:rPr lang="en-US" sz="4000" b="1"/>
              <a:t>Problem Statement </a:t>
            </a:r>
          </a:p>
        </p:txBody>
      </p:sp>
      <p:sp>
        <p:nvSpPr>
          <p:cNvPr id="3" name="Content Placeholder 2">
            <a:extLst>
              <a:ext uri="{FF2B5EF4-FFF2-40B4-BE49-F238E27FC236}">
                <a16:creationId xmlns:a16="http://schemas.microsoft.com/office/drawing/2014/main" id="{EB84E169-CF17-725A-522E-E815E518FF76}"/>
              </a:ext>
            </a:extLst>
          </p:cNvPr>
          <p:cNvSpPr>
            <a:spLocks noGrp="1"/>
          </p:cNvSpPr>
          <p:nvPr>
            <p:ph idx="1"/>
          </p:nvPr>
        </p:nvSpPr>
        <p:spPr>
          <a:xfrm>
            <a:off x="761800" y="2470244"/>
            <a:ext cx="5334197" cy="3769835"/>
          </a:xfrm>
        </p:spPr>
        <p:txBody>
          <a:bodyPr anchor="ctr">
            <a:normAutofit/>
          </a:bodyPr>
          <a:lstStyle/>
          <a:p>
            <a:r>
              <a:rPr lang="en-US" sz="2000" dirty="0"/>
              <a:t>In the fast-paced taxi booking sector, making the most of revenue is essential for long-term success and driver happiness.</a:t>
            </a:r>
          </a:p>
          <a:p>
            <a:r>
              <a:rPr lang="en-US" sz="2000" dirty="0"/>
              <a:t>Our goal is to use data-driven insights to maximize revenue streams for taxi drivers in order to meet this need. Our research aims to determine whether payment methods have an impact on fare pricing by focusing on the relationship between payment type and fare amount..</a:t>
            </a:r>
          </a:p>
        </p:txBody>
      </p:sp>
      <p:pic>
        <p:nvPicPr>
          <p:cNvPr id="5" name="Picture 4" descr="A taxi cab sign">
            <a:extLst>
              <a:ext uri="{FF2B5EF4-FFF2-40B4-BE49-F238E27FC236}">
                <a16:creationId xmlns:a16="http://schemas.microsoft.com/office/drawing/2014/main" id="{5C589F6C-9DE9-B727-9464-1F8CF2CD4A11}"/>
              </a:ext>
            </a:extLst>
          </p:cNvPr>
          <p:cNvPicPr>
            <a:picLocks noChangeAspect="1"/>
          </p:cNvPicPr>
          <p:nvPr/>
        </p:nvPicPr>
        <p:blipFill>
          <a:blip r:embed="rId2"/>
          <a:srcRect l="11856" r="3630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83284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B917F-173D-A2C4-DDD9-51ABA7708203}"/>
              </a:ext>
            </a:extLst>
          </p:cNvPr>
          <p:cNvSpPr>
            <a:spLocks noGrp="1"/>
          </p:cNvSpPr>
          <p:nvPr>
            <p:ph type="title"/>
          </p:nvPr>
        </p:nvSpPr>
        <p:spPr>
          <a:xfrm>
            <a:off x="761800" y="762001"/>
            <a:ext cx="5334197" cy="1708242"/>
          </a:xfrm>
        </p:spPr>
        <p:txBody>
          <a:bodyPr anchor="ctr">
            <a:normAutofit/>
          </a:bodyPr>
          <a:lstStyle/>
          <a:p>
            <a:r>
              <a:rPr lang="en-US" sz="4000" b="1"/>
              <a:t>Research Question</a:t>
            </a:r>
          </a:p>
        </p:txBody>
      </p:sp>
      <p:sp>
        <p:nvSpPr>
          <p:cNvPr id="3" name="Content Placeholder 2">
            <a:extLst>
              <a:ext uri="{FF2B5EF4-FFF2-40B4-BE49-F238E27FC236}">
                <a16:creationId xmlns:a16="http://schemas.microsoft.com/office/drawing/2014/main" id="{E4E90A7C-1D29-35A4-1EF1-3EFD180F01D6}"/>
              </a:ext>
            </a:extLst>
          </p:cNvPr>
          <p:cNvSpPr>
            <a:spLocks noGrp="1"/>
          </p:cNvSpPr>
          <p:nvPr>
            <p:ph idx="1"/>
          </p:nvPr>
        </p:nvSpPr>
        <p:spPr>
          <a:xfrm>
            <a:off x="761800" y="2470244"/>
            <a:ext cx="5334197" cy="3769835"/>
          </a:xfrm>
        </p:spPr>
        <p:txBody>
          <a:bodyPr anchor="ctr">
            <a:normAutofit/>
          </a:bodyPr>
          <a:lstStyle/>
          <a:p>
            <a:r>
              <a:rPr lang="en-US" b="1" dirty="0"/>
              <a:t>Is there a relationship between total fare amount </a:t>
            </a:r>
            <a:r>
              <a:rPr lang="en-US" b="1"/>
              <a:t>and payment </a:t>
            </a:r>
            <a:r>
              <a:rPr lang="en-US" b="1" dirty="0"/>
              <a:t>type?</a:t>
            </a:r>
          </a:p>
          <a:p>
            <a:r>
              <a:rPr lang="en-US" dirty="0"/>
              <a:t>Can we nudge customers towards payment methods that generate higher revenue for drivers, without negatively impacting customer experience?</a:t>
            </a:r>
          </a:p>
        </p:txBody>
      </p:sp>
      <p:pic>
        <p:nvPicPr>
          <p:cNvPr id="18" name="Picture 4">
            <a:extLst>
              <a:ext uri="{FF2B5EF4-FFF2-40B4-BE49-F238E27FC236}">
                <a16:creationId xmlns:a16="http://schemas.microsoft.com/office/drawing/2014/main" id="{4A54D9EE-5223-A6E7-2715-D63E2B487B05}"/>
              </a:ext>
            </a:extLst>
          </p:cNvPr>
          <p:cNvPicPr>
            <a:picLocks noChangeAspect="1"/>
          </p:cNvPicPr>
          <p:nvPr/>
        </p:nvPicPr>
        <p:blipFill>
          <a:blip r:embed="rId2"/>
          <a:srcRect l="17180" r="3913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59046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E19E-F92F-EA3C-72EF-D8162AABEF53}"/>
              </a:ext>
            </a:extLst>
          </p:cNvPr>
          <p:cNvSpPr>
            <a:spLocks noGrp="1"/>
          </p:cNvSpPr>
          <p:nvPr>
            <p:ph type="ctrTitle"/>
          </p:nvPr>
        </p:nvSpPr>
        <p:spPr>
          <a:xfrm>
            <a:off x="2069433" y="201915"/>
            <a:ext cx="7074568" cy="735314"/>
          </a:xfrm>
        </p:spPr>
        <p:txBody>
          <a:bodyPr>
            <a:noAutofit/>
          </a:bodyPr>
          <a:lstStyle/>
          <a:p>
            <a:br>
              <a:rPr lang="en-US" sz="5400" dirty="0"/>
            </a:br>
            <a:br>
              <a:rPr lang="en-US" sz="5400" dirty="0"/>
            </a:br>
            <a:br>
              <a:rPr lang="en-US" sz="4800" b="1" dirty="0"/>
            </a:br>
            <a:r>
              <a:rPr lang="en-US" sz="4800" b="1" dirty="0"/>
              <a:t>Data Overview </a:t>
            </a:r>
            <a:endParaRPr lang="en-US" sz="5400" b="1" dirty="0"/>
          </a:p>
        </p:txBody>
      </p:sp>
      <p:sp>
        <p:nvSpPr>
          <p:cNvPr id="3" name="Subtitle 2">
            <a:extLst>
              <a:ext uri="{FF2B5EF4-FFF2-40B4-BE49-F238E27FC236}">
                <a16:creationId xmlns:a16="http://schemas.microsoft.com/office/drawing/2014/main" id="{830A58A9-E156-64B8-D454-B657BDAFCD26}"/>
              </a:ext>
            </a:extLst>
          </p:cNvPr>
          <p:cNvSpPr>
            <a:spLocks noGrp="1"/>
          </p:cNvSpPr>
          <p:nvPr>
            <p:ph type="subTitle" idx="1"/>
          </p:nvPr>
        </p:nvSpPr>
        <p:spPr>
          <a:xfrm>
            <a:off x="481263" y="937229"/>
            <a:ext cx="10186737" cy="4320571"/>
          </a:xfrm>
        </p:spPr>
        <p:txBody>
          <a:bodyPr>
            <a:normAutofit/>
          </a:bodyPr>
          <a:lstStyle/>
          <a:p>
            <a:pPr algn="l"/>
            <a:r>
              <a:rPr lang="en-US" dirty="0"/>
              <a:t>For this analysis, we utilized the comprehensive dataset off NYC Taxi Trip records, used data cleaning and feature engineering procedures to concentrate solely on the relevant columns essential for our investigation</a:t>
            </a:r>
          </a:p>
          <a:p>
            <a:pPr algn="l"/>
            <a:endParaRPr lang="en-US" dirty="0"/>
          </a:p>
          <a:p>
            <a:pPr algn="l"/>
            <a:r>
              <a:rPr lang="en-US" sz="3200" b="1" dirty="0"/>
              <a:t>Relevant columns used for this research</a:t>
            </a:r>
            <a:endParaRPr lang="en-US" b="1" dirty="0"/>
          </a:p>
          <a:p>
            <a:pPr marL="342900" indent="-342900" algn="l">
              <a:buFont typeface="Arial" panose="020B0604020202020204" pitchFamily="34" charset="0"/>
              <a:buChar char="•"/>
            </a:pPr>
            <a:r>
              <a:rPr lang="en-US" b="1" dirty="0" err="1"/>
              <a:t>tpassenger_count</a:t>
            </a:r>
            <a:r>
              <a:rPr lang="en-US" b="1" dirty="0"/>
              <a:t> (1 to 5)</a:t>
            </a:r>
          </a:p>
          <a:p>
            <a:pPr marL="342900" indent="-342900" algn="l">
              <a:buFont typeface="Arial" panose="020B0604020202020204" pitchFamily="34" charset="0"/>
              <a:buChar char="•"/>
            </a:pPr>
            <a:r>
              <a:rPr lang="en-US" b="1" dirty="0" err="1"/>
              <a:t>payment_type</a:t>
            </a:r>
            <a:r>
              <a:rPr lang="en-US" b="1" dirty="0"/>
              <a:t> (card or cash)</a:t>
            </a:r>
          </a:p>
          <a:p>
            <a:pPr marL="342900" indent="-342900" algn="l">
              <a:buFont typeface="Arial" panose="020B0604020202020204" pitchFamily="34" charset="0"/>
              <a:buChar char="•"/>
            </a:pPr>
            <a:r>
              <a:rPr lang="en-US" b="1" dirty="0" err="1"/>
              <a:t>fare_amounttrip_distance</a:t>
            </a:r>
            <a:r>
              <a:rPr lang="en-US" b="1" dirty="0"/>
              <a:t> (miles)</a:t>
            </a:r>
          </a:p>
          <a:p>
            <a:pPr marL="342900" indent="-342900" algn="l">
              <a:buFont typeface="Arial" panose="020B0604020202020204" pitchFamily="34" charset="0"/>
              <a:buChar char="•"/>
            </a:pPr>
            <a:r>
              <a:rPr lang="en-US" b="1" dirty="0"/>
              <a:t>duration (minutes)</a:t>
            </a:r>
            <a:br>
              <a:rPr lang="en-US" sz="2400" dirty="0"/>
            </a:br>
            <a:endParaRPr lang="en-US" dirty="0"/>
          </a:p>
        </p:txBody>
      </p:sp>
    </p:spTree>
    <p:extLst>
      <p:ext uri="{BB962C8B-B14F-4D97-AF65-F5344CB8AC3E}">
        <p14:creationId xmlns:p14="http://schemas.microsoft.com/office/powerpoint/2010/main" val="338106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388C9-BFB9-51D4-D08D-2E68344CE3AD}"/>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a:latin typeface="+mj-lt"/>
                <a:ea typeface="+mj-ea"/>
                <a:cs typeface="+mj-cs"/>
              </a:rPr>
              <a:t>Methodology</a:t>
            </a:r>
          </a:p>
        </p:txBody>
      </p:sp>
      <p:sp>
        <p:nvSpPr>
          <p:cNvPr id="2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6">
            <a:extLst>
              <a:ext uri="{FF2B5EF4-FFF2-40B4-BE49-F238E27FC236}">
                <a16:creationId xmlns:a16="http://schemas.microsoft.com/office/drawing/2014/main" id="{F69C6D71-2292-B9CE-503E-CE664568D211}"/>
              </a:ext>
            </a:extLst>
          </p:cNvPr>
          <p:cNvGraphicFramePr>
            <a:graphicFrameLocks noGrp="1"/>
          </p:cNvGraphicFramePr>
          <p:nvPr>
            <p:ph idx="1"/>
            <p:extLst>
              <p:ext uri="{D42A27DB-BD31-4B8C-83A1-F6EECF244321}">
                <p14:modId xmlns:p14="http://schemas.microsoft.com/office/powerpoint/2010/main" val="4085989832"/>
              </p:ext>
            </p:extLst>
          </p:nvPr>
        </p:nvGraphicFramePr>
        <p:xfrm>
          <a:off x="838200" y="2516904"/>
          <a:ext cx="10515601" cy="3371244"/>
        </p:xfrm>
        <a:graphic>
          <a:graphicData uri="http://schemas.openxmlformats.org/drawingml/2006/table">
            <a:tbl>
              <a:tblPr firstRow="1" bandRow="1">
                <a:tableStyleId>{2A488322-F2BA-4B5B-9748-0D474271808F}</a:tableStyleId>
              </a:tblPr>
              <a:tblGrid>
                <a:gridCol w="2593534">
                  <a:extLst>
                    <a:ext uri="{9D8B030D-6E8A-4147-A177-3AD203B41FA5}">
                      <a16:colId xmlns:a16="http://schemas.microsoft.com/office/drawing/2014/main" val="3410374945"/>
                    </a:ext>
                  </a:extLst>
                </a:gridCol>
                <a:gridCol w="7922067">
                  <a:extLst>
                    <a:ext uri="{9D8B030D-6E8A-4147-A177-3AD203B41FA5}">
                      <a16:colId xmlns:a16="http://schemas.microsoft.com/office/drawing/2014/main" val="3857023747"/>
                    </a:ext>
                  </a:extLst>
                </a:gridCol>
              </a:tblGrid>
              <a:tr h="440444">
                <a:tc>
                  <a:txBody>
                    <a:bodyPr/>
                    <a:lstStyle/>
                    <a:p>
                      <a:pPr algn="ctr"/>
                      <a:r>
                        <a:rPr lang="en-US" sz="2100" dirty="0"/>
                        <a:t>Steps </a:t>
                      </a:r>
                    </a:p>
                  </a:txBody>
                  <a:tcPr marL="79921" marR="79921" marT="39961" marB="39961"/>
                </a:tc>
                <a:tc>
                  <a:txBody>
                    <a:bodyPr/>
                    <a:lstStyle/>
                    <a:p>
                      <a:pPr algn="ctr"/>
                      <a:r>
                        <a:rPr lang="en-US" sz="2100"/>
                        <a:t>Description</a:t>
                      </a:r>
                    </a:p>
                  </a:txBody>
                  <a:tcPr marL="79921" marR="79921" marT="39961" marB="39961"/>
                </a:tc>
                <a:extLst>
                  <a:ext uri="{0D108BD9-81ED-4DB2-BD59-A6C34878D82A}">
                    <a16:rowId xmlns:a16="http://schemas.microsoft.com/office/drawing/2014/main" val="2487466811"/>
                  </a:ext>
                </a:extLst>
              </a:tr>
              <a:tr h="762338">
                <a:tc>
                  <a:txBody>
                    <a:bodyPr/>
                    <a:lstStyle/>
                    <a:p>
                      <a:pPr algn="l"/>
                      <a:r>
                        <a:rPr lang="en-US" sz="2100"/>
                        <a:t>Descriptive Analysis</a:t>
                      </a:r>
                    </a:p>
                  </a:txBody>
                  <a:tcPr marL="79921" marR="79921" marT="39961" marB="39961"/>
                </a:tc>
                <a:tc>
                  <a:txBody>
                    <a:bodyPr/>
                    <a:lstStyle/>
                    <a:p>
                      <a:pPr algn="l"/>
                      <a:r>
                        <a:rPr lang="en-US" sz="2100"/>
                        <a:t>Performed statistical analysis to summarize key aspects of the data, focusing on fare amounts and payment types.</a:t>
                      </a:r>
                    </a:p>
                  </a:txBody>
                  <a:tcPr marL="79921" marR="79921" marT="39961" marB="39961"/>
                </a:tc>
                <a:extLst>
                  <a:ext uri="{0D108BD9-81ED-4DB2-BD59-A6C34878D82A}">
                    <a16:rowId xmlns:a16="http://schemas.microsoft.com/office/drawing/2014/main" val="658703063"/>
                  </a:ext>
                </a:extLst>
              </a:tr>
              <a:tr h="1084231">
                <a:tc>
                  <a:txBody>
                    <a:bodyPr/>
                    <a:lstStyle/>
                    <a:p>
                      <a:pPr algn="l"/>
                      <a:r>
                        <a:rPr lang="en-US" sz="2100"/>
                        <a:t>Hypothesis Testing</a:t>
                      </a:r>
                    </a:p>
                  </a:txBody>
                  <a:tcPr marL="79921" marR="79921" marT="39961" marB="39961"/>
                </a:tc>
                <a:tc>
                  <a:txBody>
                    <a:bodyPr/>
                    <a:lstStyle/>
                    <a:p>
                      <a:pPr algn="l"/>
                      <a:r>
                        <a:rPr lang="en-US" sz="2100"/>
                        <a:t>Conducted a T-test to evaluate the relationship between payment type and fare amount, testing the hypothesis that different payment methods influence fare amounts.</a:t>
                      </a:r>
                    </a:p>
                  </a:txBody>
                  <a:tcPr marL="79921" marR="79921" marT="39961" marB="39961"/>
                </a:tc>
                <a:extLst>
                  <a:ext uri="{0D108BD9-81ED-4DB2-BD59-A6C34878D82A}">
                    <a16:rowId xmlns:a16="http://schemas.microsoft.com/office/drawing/2014/main" val="627906624"/>
                  </a:ext>
                </a:extLst>
              </a:tr>
              <a:tr h="1084231">
                <a:tc>
                  <a:txBody>
                    <a:bodyPr/>
                    <a:lstStyle/>
                    <a:p>
                      <a:pPr algn="l"/>
                      <a:r>
                        <a:rPr lang="en-US" sz="2100"/>
                        <a:t>Regression Analysis</a:t>
                      </a:r>
                    </a:p>
                  </a:txBody>
                  <a:tcPr marL="79921" marR="79921" marT="39961" marB="39961"/>
                </a:tc>
                <a:tc>
                  <a:txBody>
                    <a:bodyPr/>
                    <a:lstStyle/>
                    <a:p>
                      <a:pPr algn="l"/>
                      <a:r>
                        <a:rPr lang="en-US" sz="2100" dirty="0"/>
                        <a:t>Implemented linear regression to explore the relationship between trip duration(calculated from pickup and </a:t>
                      </a:r>
                      <a:r>
                        <a:rPr lang="en-US" sz="2100" dirty="0" err="1"/>
                        <a:t>dropoff</a:t>
                      </a:r>
                      <a:r>
                        <a:rPr lang="en-US" sz="2100" dirty="0"/>
                        <a:t> times) and fare amount.</a:t>
                      </a:r>
                    </a:p>
                  </a:txBody>
                  <a:tcPr marL="79921" marR="79921" marT="39961" marB="39961"/>
                </a:tc>
                <a:extLst>
                  <a:ext uri="{0D108BD9-81ED-4DB2-BD59-A6C34878D82A}">
                    <a16:rowId xmlns:a16="http://schemas.microsoft.com/office/drawing/2014/main" val="4057715898"/>
                  </a:ext>
                </a:extLst>
              </a:tr>
            </a:tbl>
          </a:graphicData>
        </a:graphic>
      </p:graphicFrame>
    </p:spTree>
    <p:extLst>
      <p:ext uri="{BB962C8B-B14F-4D97-AF65-F5344CB8AC3E}">
        <p14:creationId xmlns:p14="http://schemas.microsoft.com/office/powerpoint/2010/main" val="254356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7">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39">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04010C-CDC2-27BD-1CB2-F58EE624762A}"/>
              </a:ext>
            </a:extLst>
          </p:cNvPr>
          <p:cNvSpPr>
            <a:spLocks noGrp="1"/>
          </p:cNvSpPr>
          <p:nvPr>
            <p:ph type="title"/>
          </p:nvPr>
        </p:nvSpPr>
        <p:spPr>
          <a:xfrm>
            <a:off x="841248" y="510047"/>
            <a:ext cx="3300984" cy="1645920"/>
          </a:xfrm>
        </p:spPr>
        <p:txBody>
          <a:bodyPr>
            <a:normAutofit/>
          </a:bodyPr>
          <a:lstStyle/>
          <a:p>
            <a:r>
              <a:rPr lang="en-US" sz="2800" b="1"/>
              <a:t>Journey Insights</a:t>
            </a:r>
          </a:p>
        </p:txBody>
      </p:sp>
      <p:sp>
        <p:nvSpPr>
          <p:cNvPr id="48" name="Rectangle 41">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Rectangle 43">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3DB8B74-2BA9-9FDA-A866-EBC36AFC3D54}"/>
              </a:ext>
            </a:extLst>
          </p:cNvPr>
          <p:cNvSpPr>
            <a:spLocks noGrp="1"/>
          </p:cNvSpPr>
          <p:nvPr>
            <p:ph idx="1"/>
          </p:nvPr>
        </p:nvSpPr>
        <p:spPr>
          <a:xfrm>
            <a:off x="4581144" y="510047"/>
            <a:ext cx="6858000" cy="1645920"/>
          </a:xfrm>
        </p:spPr>
        <p:txBody>
          <a:bodyPr anchor="ctr">
            <a:normAutofit/>
          </a:bodyPr>
          <a:lstStyle/>
          <a:p>
            <a:r>
              <a:rPr lang="en-US" sz="1800"/>
              <a:t>Customers paying with cards tend to have a slightly higher average trip distance and fare amount compared to those paying with cash.</a:t>
            </a:r>
          </a:p>
          <a:p>
            <a:r>
              <a:rPr lang="en-US" sz="1800"/>
              <a:t>Indicates that customers prefers to pay more with cards when they have high fare amount and long trip distance.</a:t>
            </a:r>
          </a:p>
        </p:txBody>
      </p:sp>
      <p:pic>
        <p:nvPicPr>
          <p:cNvPr id="9" name="Picture 8">
            <a:extLst>
              <a:ext uri="{FF2B5EF4-FFF2-40B4-BE49-F238E27FC236}">
                <a16:creationId xmlns:a16="http://schemas.microsoft.com/office/drawing/2014/main" id="{580FFFDA-FEAF-A105-1FF8-67CA6F7CE6CD}"/>
              </a:ext>
            </a:extLst>
          </p:cNvPr>
          <p:cNvPicPr>
            <a:picLocks noChangeAspect="1"/>
          </p:cNvPicPr>
          <p:nvPr/>
        </p:nvPicPr>
        <p:blipFill>
          <a:blip r:embed="rId2"/>
          <a:stretch>
            <a:fillRect/>
          </a:stretch>
        </p:blipFill>
        <p:spPr>
          <a:xfrm>
            <a:off x="557784" y="2754869"/>
            <a:ext cx="3584448" cy="3342497"/>
          </a:xfrm>
          <a:prstGeom prst="rect">
            <a:avLst/>
          </a:prstGeom>
        </p:spPr>
      </p:pic>
      <p:pic>
        <p:nvPicPr>
          <p:cNvPr id="33" name="Picture 32">
            <a:extLst>
              <a:ext uri="{FF2B5EF4-FFF2-40B4-BE49-F238E27FC236}">
                <a16:creationId xmlns:a16="http://schemas.microsoft.com/office/drawing/2014/main" id="{D2E05533-E8DD-1646-D251-614ADF816A74}"/>
              </a:ext>
            </a:extLst>
          </p:cNvPr>
          <p:cNvPicPr>
            <a:picLocks noChangeAspect="1"/>
          </p:cNvPicPr>
          <p:nvPr/>
        </p:nvPicPr>
        <p:blipFill>
          <a:blip r:embed="rId3"/>
          <a:stretch>
            <a:fillRect/>
          </a:stretch>
        </p:blipFill>
        <p:spPr>
          <a:xfrm>
            <a:off x="4347599" y="2880325"/>
            <a:ext cx="3584448" cy="3091586"/>
          </a:xfrm>
          <a:prstGeom prst="rect">
            <a:avLst/>
          </a:prstGeom>
        </p:spPr>
      </p:pic>
      <p:pic>
        <p:nvPicPr>
          <p:cNvPr id="29" name="Picture 28">
            <a:extLst>
              <a:ext uri="{FF2B5EF4-FFF2-40B4-BE49-F238E27FC236}">
                <a16:creationId xmlns:a16="http://schemas.microsoft.com/office/drawing/2014/main" id="{B202162D-2D02-DDE8-904F-E86494841125}"/>
              </a:ext>
            </a:extLst>
          </p:cNvPr>
          <p:cNvPicPr>
            <a:picLocks noChangeAspect="1"/>
          </p:cNvPicPr>
          <p:nvPr/>
        </p:nvPicPr>
        <p:blipFill>
          <a:blip r:embed="rId4"/>
          <a:stretch>
            <a:fillRect/>
          </a:stretch>
        </p:blipFill>
        <p:spPr>
          <a:xfrm>
            <a:off x="8137415" y="2907208"/>
            <a:ext cx="3584448" cy="3037819"/>
          </a:xfrm>
          <a:prstGeom prst="rect">
            <a:avLst/>
          </a:prstGeom>
        </p:spPr>
      </p:pic>
    </p:spTree>
    <p:extLst>
      <p:ext uri="{BB962C8B-B14F-4D97-AF65-F5344CB8AC3E}">
        <p14:creationId xmlns:p14="http://schemas.microsoft.com/office/powerpoint/2010/main" val="111260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0C63535-31CD-5026-F2E5-9049E1342412}"/>
              </a:ext>
            </a:extLst>
          </p:cNvPr>
          <p:cNvSpPr>
            <a:spLocks noGrp="1"/>
          </p:cNvSpPr>
          <p:nvPr>
            <p:ph type="title"/>
          </p:nvPr>
        </p:nvSpPr>
        <p:spPr>
          <a:xfrm>
            <a:off x="761802" y="762001"/>
            <a:ext cx="4080362" cy="1708242"/>
          </a:xfrm>
        </p:spPr>
        <p:txBody>
          <a:bodyPr anchor="ctr">
            <a:normAutofit/>
          </a:bodyPr>
          <a:lstStyle/>
          <a:p>
            <a:r>
              <a:rPr lang="en-US" sz="4000" b="1"/>
              <a:t>Payment Type Preferences</a:t>
            </a:r>
          </a:p>
        </p:txBody>
      </p:sp>
      <p:sp>
        <p:nvSpPr>
          <p:cNvPr id="3" name="Content Placeholder 2">
            <a:extLst>
              <a:ext uri="{FF2B5EF4-FFF2-40B4-BE49-F238E27FC236}">
                <a16:creationId xmlns:a16="http://schemas.microsoft.com/office/drawing/2014/main" id="{9FA9AC54-0839-D355-E95D-8736EDA03772}"/>
              </a:ext>
            </a:extLst>
          </p:cNvPr>
          <p:cNvSpPr>
            <a:spLocks noGrp="1"/>
          </p:cNvSpPr>
          <p:nvPr>
            <p:ph idx="1"/>
          </p:nvPr>
        </p:nvSpPr>
        <p:spPr>
          <a:xfrm>
            <a:off x="761803" y="2470244"/>
            <a:ext cx="4080361" cy="3769834"/>
          </a:xfrm>
        </p:spPr>
        <p:txBody>
          <a:bodyPr anchor="ctr">
            <a:normAutofit/>
          </a:bodyPr>
          <a:lstStyle/>
          <a:p>
            <a:r>
              <a:rPr lang="en-US" sz="2000"/>
              <a:t>The proportion of customers paying with cards is significantly higher than those paying with cash, with card payments accounting for 67.5% of all transactions compared to cash payments at32.5%.</a:t>
            </a:r>
          </a:p>
          <a:p>
            <a:r>
              <a:rPr lang="en-US" sz="2000"/>
              <a:t>This indicates a strong preference among customers for using card payments over cash, potentially due to convenience, security, or incentives offered for card transactions.</a:t>
            </a:r>
          </a:p>
        </p:txBody>
      </p:sp>
      <p:sp>
        <p:nvSpPr>
          <p:cNvPr id="14"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FDD66F8-6EDD-C052-7E91-BE6884DBA000}"/>
              </a:ext>
            </a:extLst>
          </p:cNvPr>
          <p:cNvPicPr>
            <a:picLocks noChangeAspect="1"/>
          </p:cNvPicPr>
          <p:nvPr/>
        </p:nvPicPr>
        <p:blipFill>
          <a:blip r:embed="rId2"/>
          <a:stretch>
            <a:fillRect/>
          </a:stretch>
        </p:blipFill>
        <p:spPr>
          <a:xfrm>
            <a:off x="6096000" y="1268651"/>
            <a:ext cx="5334197" cy="4320699"/>
          </a:xfrm>
          <a:prstGeom prst="rect">
            <a:avLst/>
          </a:prstGeom>
        </p:spPr>
      </p:pic>
    </p:spTree>
    <p:extLst>
      <p:ext uri="{BB962C8B-B14F-4D97-AF65-F5344CB8AC3E}">
        <p14:creationId xmlns:p14="http://schemas.microsoft.com/office/powerpoint/2010/main" val="193105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E6671AF-110C-4E4D-BEB4-1323A3136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F3E97-3898-0925-0A01-1704736D7206}"/>
              </a:ext>
            </a:extLst>
          </p:cNvPr>
          <p:cNvSpPr>
            <a:spLocks noGrp="1"/>
          </p:cNvSpPr>
          <p:nvPr>
            <p:ph type="title"/>
          </p:nvPr>
        </p:nvSpPr>
        <p:spPr>
          <a:xfrm>
            <a:off x="139700" y="310895"/>
            <a:ext cx="2146300" cy="2121408"/>
          </a:xfrm>
        </p:spPr>
        <p:txBody>
          <a:bodyPr anchor="ctr">
            <a:normAutofit/>
          </a:bodyPr>
          <a:lstStyle/>
          <a:p>
            <a:r>
              <a:rPr lang="en-US" sz="2800" b="1" dirty="0"/>
              <a:t>Passenger Count Analysis</a:t>
            </a:r>
          </a:p>
        </p:txBody>
      </p:sp>
      <p:sp>
        <p:nvSpPr>
          <p:cNvPr id="3" name="Content Placeholder 2">
            <a:extLst>
              <a:ext uri="{FF2B5EF4-FFF2-40B4-BE49-F238E27FC236}">
                <a16:creationId xmlns:a16="http://schemas.microsoft.com/office/drawing/2014/main" id="{3BB48999-C2C0-4F50-A0AD-0748D69009F3}"/>
              </a:ext>
            </a:extLst>
          </p:cNvPr>
          <p:cNvSpPr>
            <a:spLocks noGrp="1"/>
          </p:cNvSpPr>
          <p:nvPr>
            <p:ph idx="1"/>
          </p:nvPr>
        </p:nvSpPr>
        <p:spPr>
          <a:xfrm>
            <a:off x="1981200" y="310896"/>
            <a:ext cx="9969500" cy="2121407"/>
          </a:xfrm>
        </p:spPr>
        <p:txBody>
          <a:bodyPr anchor="ctr">
            <a:normAutofit/>
          </a:bodyPr>
          <a:lstStyle/>
          <a:p>
            <a:r>
              <a:rPr lang="en-US" sz="1400" b="1" dirty="0"/>
              <a:t>Among card payments, rides with a single passenger (passenger count = 1) comprise the largest proportion , constituting 40.08% of all card transactions.</a:t>
            </a:r>
          </a:p>
          <a:p>
            <a:r>
              <a:rPr lang="en-US" sz="1400" b="1" dirty="0"/>
              <a:t>Similarly, cash payments are predominantly associated with single-passenger rides, making up 20.04% of all cash transactions .</a:t>
            </a:r>
          </a:p>
          <a:p>
            <a:r>
              <a:rPr lang="en-US" sz="1400" b="1" dirty="0"/>
              <a:t>There is a noticeable decrease in the percentage of transactions as the passenger count increases, suggesting that larger groups are less likely to use taxis or may opt for alternatives payment methods .</a:t>
            </a:r>
          </a:p>
          <a:p>
            <a:r>
              <a:rPr lang="en-US" sz="1400" b="1" dirty="0"/>
              <a:t>These insights emphasize the importance of considering both payment method and passenger count when analyzing transaction data, as they provide valuable insights into customer behavior and preferences</a:t>
            </a:r>
          </a:p>
        </p:txBody>
      </p:sp>
      <p:pic>
        <p:nvPicPr>
          <p:cNvPr id="9" name="Picture 8">
            <a:extLst>
              <a:ext uri="{FF2B5EF4-FFF2-40B4-BE49-F238E27FC236}">
                <a16:creationId xmlns:a16="http://schemas.microsoft.com/office/drawing/2014/main" id="{54543B13-2A12-4C56-0DC1-0522E6CBC06B}"/>
              </a:ext>
            </a:extLst>
          </p:cNvPr>
          <p:cNvPicPr>
            <a:picLocks noChangeAspect="1"/>
          </p:cNvPicPr>
          <p:nvPr/>
        </p:nvPicPr>
        <p:blipFill>
          <a:blip r:embed="rId2"/>
          <a:srcRect t="6250"/>
          <a:stretch/>
        </p:blipFill>
        <p:spPr>
          <a:xfrm>
            <a:off x="20" y="2743201"/>
            <a:ext cx="12191979" cy="4114799"/>
          </a:xfrm>
          <a:prstGeom prst="rect">
            <a:avLst/>
          </a:prstGeom>
          <a:effectLst>
            <a:innerShdw blurRad="190500" dist="127000" dir="16200000">
              <a:prstClr val="black">
                <a:alpha val="19000"/>
              </a:prstClr>
            </a:innerShdw>
          </a:effectLst>
        </p:spPr>
      </p:pic>
    </p:spTree>
    <p:extLst>
      <p:ext uri="{BB962C8B-B14F-4D97-AF65-F5344CB8AC3E}">
        <p14:creationId xmlns:p14="http://schemas.microsoft.com/office/powerpoint/2010/main" val="664217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147</TotalTime>
  <Words>639</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Maximizing Revenue for Drivers</vt:lpstr>
      <vt:lpstr>Agenda</vt:lpstr>
      <vt:lpstr>Problem Statement </vt:lpstr>
      <vt:lpstr>Research Question</vt:lpstr>
      <vt:lpstr>   Data Overview </vt:lpstr>
      <vt:lpstr>Methodology</vt:lpstr>
      <vt:lpstr>Journey Insights</vt:lpstr>
      <vt:lpstr>Payment Type Preferences</vt:lpstr>
      <vt:lpstr>Passenger Count Analysis</vt:lpstr>
      <vt:lpstr>Hypothesis Testing</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Maximizing Revenue for Drivers</dc:title>
  <dc:creator>Manish Walia</dc:creator>
  <cp:lastModifiedBy>Manish Walia</cp:lastModifiedBy>
  <cp:revision>1</cp:revision>
  <dcterms:created xsi:type="dcterms:W3CDTF">2024-07-27T08:24:55Z</dcterms:created>
  <dcterms:modified xsi:type="dcterms:W3CDTF">2024-08-13T09:36:02Z</dcterms:modified>
</cp:coreProperties>
</file>