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71" r:id="rId3"/>
    <p:sldId id="278" r:id="rId4"/>
    <p:sldId id="277" r:id="rId5"/>
    <p:sldId id="274" r:id="rId6"/>
    <p:sldId id="279" r:id="rId7"/>
    <p:sldId id="280" r:id="rId8"/>
    <p:sldId id="281" r:id="rId9"/>
    <p:sldId id="282" r:id="rId10"/>
    <p:sldId id="273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E8D0-D260-4664-9E8D-BC7E6A155B88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9F496-3565-4578-AE2A-5A39E16F3E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 is a feature of databases systems dictating where a transaction must be all-or-nothing. That is, the transaction must either fully happen, or not happen at all. It must not complete partially.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F496-3565-4578-AE2A-5A39E16F3E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56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2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610380-6B96-48BD-B1F0-5BCA46436ADD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8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828800"/>
            <a:ext cx="9067800" cy="245745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Introduction </a:t>
            </a:r>
            <a:br>
              <a:rPr lang="en-US" sz="3600" b="1" dirty="0"/>
            </a:br>
            <a:r>
              <a:rPr lang="en-US" sz="3600" b="1" dirty="0"/>
              <a:t>to</a:t>
            </a:r>
            <a:br>
              <a:rPr lang="en-US" sz="3600" b="1" dirty="0"/>
            </a:br>
            <a:r>
              <a:rPr lang="en-US" sz="3600" b="1" dirty="0"/>
              <a:t> Database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6620968" cy="861420"/>
          </a:xfrm>
        </p:spPr>
        <p:txBody>
          <a:bodyPr>
            <a:noAutofit/>
          </a:bodyPr>
          <a:lstStyle/>
          <a:p>
            <a:endParaRPr lang="en-US" sz="1800" b="1" cap="none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Migration</a:t>
            </a:r>
          </a:p>
        </p:txBody>
      </p:sp>
      <p:pic>
        <p:nvPicPr>
          <p:cNvPr id="1026" name="Picture 2" descr="C:\Users\DELL-PC\Desktop\Data-migration-e146012938092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69" y="2052638"/>
            <a:ext cx="5927787" cy="4195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Process</a:t>
            </a:r>
          </a:p>
        </p:txBody>
      </p:sp>
      <p:pic>
        <p:nvPicPr>
          <p:cNvPr id="3074" name="Picture 2" descr="C:\Users\DELL-PC\Desktop\GUID-C5BC8B63-64EE-4988-9DD7-7FEF13697452-lo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234624" cy="29428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process..</a:t>
            </a:r>
          </a:p>
        </p:txBody>
      </p:sp>
      <p:pic>
        <p:nvPicPr>
          <p:cNvPr id="4098" name="Picture 2" descr="C:\Users\DELL-PC\Desktop\ETL-Process-in-Data-Migr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674" y="1981200"/>
            <a:ext cx="6714525" cy="3740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447800"/>
            <a:ext cx="6711654" cy="419548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 database is a collection of information that is organized so that it can be easily accessed, managed and updated.</a:t>
            </a:r>
          </a:p>
          <a:p>
            <a:pPr lvl="0"/>
            <a:r>
              <a:rPr lang="en-US" sz="2400" dirty="0"/>
              <a:t>Data is organized into rows, columns and tables, and it is indexed to make it easier to find relevant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FE25-59AC-4671-9504-084AACD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79F7-491B-46D1-B002-53B26720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interrelated data</a:t>
            </a:r>
          </a:p>
          <a:p>
            <a:r>
              <a:rPr lang="en-US" dirty="0"/>
              <a:t>Set of programs to access the data</a:t>
            </a:r>
          </a:p>
          <a:p>
            <a:r>
              <a:rPr lang="en-US" dirty="0"/>
              <a:t>DBMS contains information about a particular enterprise</a:t>
            </a:r>
          </a:p>
          <a:p>
            <a:r>
              <a:rPr lang="en-US" dirty="0"/>
              <a:t>DBMS provides an environment that is both convenient and</a:t>
            </a:r>
          </a:p>
          <a:p>
            <a:r>
              <a:rPr lang="en-US" dirty="0"/>
              <a:t>efficient to use.</a:t>
            </a:r>
          </a:p>
        </p:txBody>
      </p:sp>
    </p:spTree>
    <p:extLst>
      <p:ext uri="{BB962C8B-B14F-4D97-AF65-F5344CB8AC3E}">
        <p14:creationId xmlns:p14="http://schemas.microsoft.com/office/powerpoint/2010/main" val="322828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5DBE-C629-4B10-BE40-2FFD192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780B-8D40-4116-8965-23B747AF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Banking: all transactions</a:t>
            </a:r>
          </a:p>
          <a:p>
            <a:r>
              <a:rPr lang="en-US" dirty="0"/>
              <a:t>Airlines: reservations, schedules</a:t>
            </a:r>
          </a:p>
          <a:p>
            <a:r>
              <a:rPr lang="en-US" dirty="0"/>
              <a:t>Universities: registration, grades</a:t>
            </a:r>
          </a:p>
          <a:p>
            <a:r>
              <a:rPr lang="en-US" dirty="0"/>
              <a:t>Sales: customers, products, purchases</a:t>
            </a:r>
          </a:p>
          <a:p>
            <a:r>
              <a:rPr lang="en-US" dirty="0"/>
              <a:t>Manufacturing: production, inventory, orders, supply chain</a:t>
            </a:r>
          </a:p>
          <a:p>
            <a:r>
              <a:rPr lang="en-US" dirty="0"/>
              <a:t>Human resources: employee records, salaries, tax deductions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Database</a:t>
            </a:r>
          </a:p>
        </p:txBody>
      </p:sp>
      <p:pic>
        <p:nvPicPr>
          <p:cNvPr id="2050" name="Picture 2" descr="C:\Users\DELL-PC\Desktop\originofd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15" y="1600200"/>
            <a:ext cx="8041373" cy="4377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B02D-0C3A-4F0B-8F38-38337D2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8610600" cy="918882"/>
          </a:xfrm>
        </p:spPr>
        <p:txBody>
          <a:bodyPr/>
          <a:lstStyle/>
          <a:p>
            <a:r>
              <a:rPr lang="en-US" dirty="0"/>
              <a:t>Purpose of Database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9ED5-230A-4B71-B11F-6B1520FA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599"/>
            <a:ext cx="7848600" cy="4876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early days, database applications were built on top of file systems</a:t>
            </a:r>
          </a:p>
          <a:p>
            <a:pPr marL="0" indent="0">
              <a:buNone/>
            </a:pPr>
            <a:r>
              <a:rPr lang="en-US" dirty="0"/>
              <a:t>Drawbacks of using file systems to store data:</a:t>
            </a:r>
          </a:p>
          <a:p>
            <a:pPr lvl="1"/>
            <a:r>
              <a:rPr lang="en-US" dirty="0"/>
              <a:t>Data redundancy and inconsistency</a:t>
            </a:r>
          </a:p>
          <a:p>
            <a:pPr lvl="2"/>
            <a:r>
              <a:rPr lang="en-US" dirty="0"/>
              <a:t>Multiple file formats, duplication of information in different files</a:t>
            </a:r>
          </a:p>
          <a:p>
            <a:pPr lvl="1"/>
            <a:r>
              <a:rPr lang="en-US" dirty="0"/>
              <a:t>Difficulty in accessing data</a:t>
            </a:r>
          </a:p>
          <a:p>
            <a:pPr lvl="2"/>
            <a:r>
              <a:rPr lang="en-US" dirty="0"/>
              <a:t>Need to write a new program to carry out each new task</a:t>
            </a:r>
          </a:p>
          <a:p>
            <a:pPr lvl="1"/>
            <a:r>
              <a:rPr lang="en-US" dirty="0"/>
              <a:t>Integrity problems</a:t>
            </a:r>
          </a:p>
          <a:p>
            <a:pPr lvl="2"/>
            <a:r>
              <a:rPr lang="en-US" dirty="0"/>
              <a:t>Integrity constraints (e.g. account balance &gt; 0) become part of program code.</a:t>
            </a:r>
          </a:p>
          <a:p>
            <a:pPr lvl="2"/>
            <a:r>
              <a:rPr lang="en-US" dirty="0"/>
              <a:t>Hard to add new constraints or change existing ones.</a:t>
            </a:r>
          </a:p>
          <a:p>
            <a:pPr marL="4572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44AB-262E-458A-BF3B-400770EE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2718"/>
            <a:ext cx="8382000" cy="1147482"/>
          </a:xfrm>
        </p:spPr>
        <p:txBody>
          <a:bodyPr/>
          <a:lstStyle/>
          <a:p>
            <a:r>
              <a:rPr lang="en-US" dirty="0"/>
              <a:t>Purpose of Database System…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A89B-8030-4ECD-9E54-26A06878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828801"/>
            <a:ext cx="7249500" cy="4419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Drawbacks of using file systems…</a:t>
            </a:r>
          </a:p>
          <a:p>
            <a:r>
              <a:rPr lang="en-US" dirty="0"/>
              <a:t>Atomicity of updates.</a:t>
            </a:r>
          </a:p>
          <a:p>
            <a:pPr lvl="1"/>
            <a:r>
              <a:rPr lang="en-US" dirty="0"/>
              <a:t>Failures may leave database in an inconsistent state with partial updates carried out.</a:t>
            </a:r>
          </a:p>
          <a:p>
            <a:pPr lvl="1"/>
            <a:r>
              <a:rPr lang="en-US" dirty="0"/>
              <a:t>E.g. transfer of funds from one account to another should either complete or not happen at all</a:t>
            </a:r>
          </a:p>
          <a:p>
            <a:r>
              <a:rPr lang="en-US" dirty="0"/>
              <a:t>Concurrent access by multiple users.</a:t>
            </a:r>
          </a:p>
          <a:p>
            <a:pPr lvl="1"/>
            <a:r>
              <a:rPr lang="en-US" dirty="0"/>
              <a:t>Concurrent accessed needed for performance</a:t>
            </a:r>
          </a:p>
          <a:p>
            <a:pPr lvl="1"/>
            <a:r>
              <a:rPr lang="en-US" dirty="0"/>
              <a:t>Uncontrolled concurrent accesses can lead to inconsistencies</a:t>
            </a:r>
          </a:p>
          <a:p>
            <a:pPr lvl="1"/>
            <a:r>
              <a:rPr lang="en-US" dirty="0"/>
              <a:t>E.g. two people reading a balance and updating it at the same time</a:t>
            </a:r>
          </a:p>
          <a:p>
            <a:r>
              <a:rPr lang="en-US" dirty="0"/>
              <a:t>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231552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01C-3281-42B3-B136-18B6B616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897290" cy="918882"/>
          </a:xfrm>
        </p:spPr>
        <p:txBody>
          <a:bodyPr/>
          <a:lstStyle/>
          <a:p>
            <a:r>
              <a:rPr lang="en-US" dirty="0"/>
              <a:t>Levels of Abstraction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F4289-F9AB-477A-964B-A429E806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804969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EA21-3970-4804-A6C3-AABBC47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dirty="0"/>
              <a:t>Levels </a:t>
            </a:r>
            <a:r>
              <a:rPr lang="en-US"/>
              <a:t>of Abstraction…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60B0E-2138-4A9C-813A-5D61EA89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1" y="1676400"/>
            <a:ext cx="789729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356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Introduction  to  Database Management System</vt:lpstr>
      <vt:lpstr>Database</vt:lpstr>
      <vt:lpstr>Database Management System (DBMS)</vt:lpstr>
      <vt:lpstr>Database Applications</vt:lpstr>
      <vt:lpstr>Evolution of Database</vt:lpstr>
      <vt:lpstr>Purpose of Database System</vt:lpstr>
      <vt:lpstr>Purpose of Database System…</vt:lpstr>
      <vt:lpstr>Levels of Abstraction</vt:lpstr>
      <vt:lpstr>Levels of Abstraction…</vt:lpstr>
      <vt:lpstr>Data Migration</vt:lpstr>
      <vt:lpstr>Data Migration Process</vt:lpstr>
      <vt:lpstr>Data Migration process..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 Development of Website for Ministry of Science and Technology</dc:title>
  <dc:creator>DELL-PC</dc:creator>
  <cp:lastModifiedBy>admin</cp:lastModifiedBy>
  <cp:revision>40</cp:revision>
  <dcterms:created xsi:type="dcterms:W3CDTF">2018-01-22T05:12:08Z</dcterms:created>
  <dcterms:modified xsi:type="dcterms:W3CDTF">2019-04-27T23:25:35Z</dcterms:modified>
</cp:coreProperties>
</file>