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0"/>
  </p:notesMasterIdLst>
  <p:sldIdLst>
    <p:sldId id="256" r:id="rId2"/>
    <p:sldId id="278" r:id="rId3"/>
    <p:sldId id="277" r:id="rId4"/>
    <p:sldId id="274" r:id="rId5"/>
    <p:sldId id="283" r:id="rId6"/>
    <p:sldId id="284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269" autoAdjust="0"/>
  </p:normalViewPr>
  <p:slideViewPr>
    <p:cSldViewPr>
      <p:cViewPr varScale="1">
        <p:scale>
          <a:sx n="57" d="100"/>
          <a:sy n="57" d="100"/>
        </p:scale>
        <p:origin x="17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1E8D0-D260-4664-9E8D-BC7E6A155B8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9F496-3565-4578-AE2A-5A39E16F3E8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For Example, STUDENT and FACULTY can be generalized to a higher level entity called PERSON as shown in Figure 1. In this case, common attributes like P_NAME, P_ADD become part of higher entity (PERSON) and specialized attributes like S_FEE become part of specialized entity (STUDENT).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F496-3565-4578-AE2A-5A39E16F3E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0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EMPLOYEE entity in an Employee management system can be specialized into DEVELOPER, TESTER etc. as shown in Figure 2. In this case, common attributes like E_NAME, E_SAL etc. become part of higher entity (EMPLOYEE) and specialized attributes like TES_TYPE become part of specialized entity (TESTER).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F496-3565-4578-AE2A-5A39E16F3E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14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Employee working for a project may require some machinery. So, REQUIRE relationship is needed between relationship WORKS_FOR and entity MACHINERY. Using aggregation, WORKS_FOR relationship with its entities EMPLOYEE and PROJECT is aggregated into single entity and relationship REQUIRE is created between aggregated entity and MACHINERY.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39F496-3565-4578-AE2A-5A39E16F3E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59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5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2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761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74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94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48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976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8820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41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6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835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4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740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89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02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B610380-6B96-48BD-B1F0-5BCA46436ADD}" type="datetimeFigureOut">
              <a:rPr lang="en-US" smtClean="0"/>
              <a:pPr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203B41-ACE6-4A4E-9A81-EF45CA8397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36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828800"/>
            <a:ext cx="9067800" cy="2457450"/>
          </a:xfrm>
        </p:spPr>
        <p:txBody>
          <a:bodyPr>
            <a:noAutofit/>
          </a:bodyPr>
          <a:lstStyle/>
          <a:p>
            <a:r>
              <a:rPr lang="en-US" sz="2800" b="1" dirty="0"/>
              <a:t>DBMS | ER Model:</a:t>
            </a:r>
            <a:br>
              <a:rPr lang="en-US" sz="2800" b="1" dirty="0"/>
            </a:br>
            <a:r>
              <a:rPr lang="en-US" sz="2800" b="1" dirty="0"/>
              <a:t> Generalization, Specialization</a:t>
            </a:r>
            <a:br>
              <a:rPr lang="en-US" sz="2800" b="1" dirty="0"/>
            </a:br>
            <a:r>
              <a:rPr lang="en-US" sz="2800" b="1" dirty="0"/>
              <a:t> and Aggregation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6620968" cy="861420"/>
          </a:xfrm>
        </p:spPr>
        <p:txBody>
          <a:bodyPr>
            <a:noAutofit/>
          </a:bodyPr>
          <a:lstStyle/>
          <a:p>
            <a:endParaRPr lang="en-US" sz="1800" b="1" cap="none" dirty="0">
              <a:solidFill>
                <a:schemeClr val="accent3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AFE25-59AC-4671-9504-084AACD7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E79F7-491B-46D1-B002-53B26720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Generalization, Specialization and Aggregation in ER model are used for </a:t>
            </a:r>
            <a:r>
              <a:rPr lang="en-US" b="1" dirty="0"/>
              <a:t>data abstraction </a:t>
            </a:r>
            <a:r>
              <a:rPr lang="en-US" dirty="0"/>
              <a:t>in which abstraction mechanism is used to hide details of a set of objects.</a:t>
            </a:r>
          </a:p>
        </p:txBody>
      </p:sp>
    </p:spTree>
    <p:extLst>
      <p:ext uri="{BB962C8B-B14F-4D97-AF65-F5344CB8AC3E}">
        <p14:creationId xmlns:p14="http://schemas.microsoft.com/office/powerpoint/2010/main" val="32282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35DBE-C629-4B10-BE40-2FFD192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C780B-8D40-4116-8965-23B747AF1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Generalization is the process of extracting common properties from a set of entities and create a generalized entity from it. </a:t>
            </a:r>
          </a:p>
          <a:p>
            <a:r>
              <a:rPr lang="en-US" dirty="0"/>
              <a:t>It is a bottom-up approach in which two or more entities can be generalized to a higher level entity if they have some attributes in common.</a:t>
            </a:r>
          </a:p>
        </p:txBody>
      </p:sp>
    </p:spTree>
    <p:extLst>
      <p:ext uri="{BB962C8B-B14F-4D97-AF65-F5344CB8AC3E}">
        <p14:creationId xmlns:p14="http://schemas.microsoft.com/office/powerpoint/2010/main" val="59112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</a:t>
            </a:r>
          </a:p>
        </p:txBody>
      </p:sp>
      <p:pic>
        <p:nvPicPr>
          <p:cNvPr id="1026" name="Picture 2" descr="img1">
            <a:extLst>
              <a:ext uri="{FF2B5EF4-FFF2-40B4-BE49-F238E27FC236}">
                <a16:creationId xmlns:a16="http://schemas.microsoft.com/office/drawing/2014/main" id="{2778CE92-8BDA-45D0-A5C4-6C070CF065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469" y="2490788"/>
            <a:ext cx="3934999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7D2A-CA47-41CA-AE47-1E3040A0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4C8F1-8271-4506-AA5C-9679CB23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specialization, an entity is divided into sub-entities based on their characteristics. </a:t>
            </a:r>
          </a:p>
          <a:p>
            <a:r>
              <a:rPr lang="en-US" dirty="0"/>
              <a:t>It is a top-down approach where higher level entity is specialized into two or more lower level entities.</a:t>
            </a:r>
          </a:p>
        </p:txBody>
      </p:sp>
    </p:spTree>
    <p:extLst>
      <p:ext uri="{BB962C8B-B14F-4D97-AF65-F5344CB8AC3E}">
        <p14:creationId xmlns:p14="http://schemas.microsoft.com/office/powerpoint/2010/main" val="103503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0CF2-14B9-4AD0-B002-180877A8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Specialization</a:t>
            </a:r>
          </a:p>
        </p:txBody>
      </p:sp>
      <p:pic>
        <p:nvPicPr>
          <p:cNvPr id="2050" name="Picture 2" descr="img2">
            <a:extLst>
              <a:ext uri="{FF2B5EF4-FFF2-40B4-BE49-F238E27FC236}">
                <a16:creationId xmlns:a16="http://schemas.microsoft.com/office/drawing/2014/main" id="{2F408F27-36F0-4849-89FF-E94C7649A5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90788"/>
            <a:ext cx="5029200" cy="347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1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08A8-A353-4E2D-8A56-F4F45A7F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F821D-5FF0-4BD8-ABCB-B4FEA78C5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ER diagram is not capable of representing relationship between an entity and a relationship which may be required in some scenarios.</a:t>
            </a:r>
          </a:p>
          <a:p>
            <a:r>
              <a:rPr lang="en-US" dirty="0"/>
              <a:t> In those cases, a relationship with its corresponding entities is aggregated into a higher level entity. </a:t>
            </a:r>
          </a:p>
        </p:txBody>
      </p:sp>
    </p:spTree>
    <p:extLst>
      <p:ext uri="{BB962C8B-B14F-4D97-AF65-F5344CB8AC3E}">
        <p14:creationId xmlns:p14="http://schemas.microsoft.com/office/powerpoint/2010/main" val="254651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C7BE-3EC5-4009-A98E-37972526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pic>
        <p:nvPicPr>
          <p:cNvPr id="3074" name="Picture 2" descr="https://cdncontribute.geeksforgeeks.org/wp-content/uploads/aggregation.png">
            <a:extLst>
              <a:ext uri="{FF2B5EF4-FFF2-40B4-BE49-F238E27FC236}">
                <a16:creationId xmlns:a16="http://schemas.microsoft.com/office/drawing/2014/main" id="{F2577A76-0DD5-4BE4-89AF-66C2183C38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90788"/>
            <a:ext cx="5943599" cy="344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434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232</TotalTime>
  <Words>347</Words>
  <Application>Microsoft Office PowerPoint</Application>
  <PresentationFormat>On-screen Show (4:3)</PresentationFormat>
  <Paragraphs>21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Organic</vt:lpstr>
      <vt:lpstr>DBMS | ER Model:  Generalization, Specialization  and Aggregation</vt:lpstr>
      <vt:lpstr>Introduction</vt:lpstr>
      <vt:lpstr>Generalization</vt:lpstr>
      <vt:lpstr>Generalization</vt:lpstr>
      <vt:lpstr>Specialization</vt:lpstr>
      <vt:lpstr>Specialization</vt:lpstr>
      <vt:lpstr>Aggregation </vt:lpstr>
      <vt:lpstr>Aggregation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of  Development of Website for Ministry of Science and Technology</dc:title>
  <dc:creator>DELL-PC</dc:creator>
  <cp:lastModifiedBy>sanjeevstore@hotmail.com</cp:lastModifiedBy>
  <cp:revision>49</cp:revision>
  <dcterms:created xsi:type="dcterms:W3CDTF">2018-01-22T05:12:08Z</dcterms:created>
  <dcterms:modified xsi:type="dcterms:W3CDTF">2019-05-12T00:10:34Z</dcterms:modified>
</cp:coreProperties>
</file>