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quickStyle3.xml" ContentType="application/vnd.openxmlformats-officedocument.drawingml.diagramStyle+xml"/>
  <Override PartName="/ppt/diagrams/data1.xml" ContentType="application/vnd.openxmlformats-officedocument.drawingml.diagramData+xml"/>
  <Override PartName="/ppt/diagrams/quickStyle9.xml" ContentType="application/vnd.openxmlformats-officedocument.drawingml.diagramStyle+xml"/>
  <Override PartName="/ppt/diagrams/data7.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4.xml" ContentType="application/vnd.openxmlformats-officedocument.drawingml.diagramStyle+xml"/>
  <Override PartName="/ppt/diagrams/quickStyle2.xml" ContentType="application/vnd.openxmlformats-officedocument.drawingml.diagramStyle+xml"/>
  <Override PartName="/ppt/diagrams/layout2.xml" ContentType="application/vnd.openxmlformats-officedocument.drawingml.diagramLayout+xml"/>
  <Override PartName="/ppt/diagrams/data8.xml" ContentType="application/vnd.openxmlformats-officedocument.drawingml.diagramData+xml"/>
  <Override PartName="/ppt/diagrams/colors2.xml" ContentType="application/vnd.openxmlformats-officedocument.drawingml.diagramColors+xml"/>
  <Override PartName="/ppt/diagrams/drawing3.xml" ContentType="application/vnd.ms-office.drawingml.diagramDrawing+xml"/>
  <Override PartName="/ppt/diagrams/data3.xml" ContentType="application/vnd.openxmlformats-officedocument.drawingml.diagramData+xml"/>
  <Override PartName="/ppt/diagrams/quickStyle5.xml" ContentType="application/vnd.openxmlformats-officedocument.drawingml.diagramStyle+xml"/>
  <Override PartName="/ppt/diagrams/layout3.xml" ContentType="application/vnd.openxmlformats-officedocument.drawingml.diagramLayout+xml"/>
  <Override PartName="/ppt/diagrams/data9.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data4.xml" ContentType="application/vnd.openxmlformats-officedocument.drawingml.diagramData+xml"/>
  <Override PartName="/ppt/diagrams/quickStyle6.xml" ContentType="application/vnd.openxmlformats-officedocument.drawingml.diagramStyle+xml"/>
  <Override PartName="/ppt/diagrams/layout4.xml" ContentType="application/vnd.openxmlformats-officedocument.drawingml.diagramLayout+xml"/>
  <Override PartName="/ppt/diagrams/colors4.xml" ContentType="application/vnd.openxmlformats-officedocument.drawingml.diagramColors+xml"/>
  <Override PartName="/ppt/diagrams/drawing5.xml" ContentType="application/vnd.ms-office.drawingml.diagramDrawing+xml"/>
  <Override PartName="/ppt/diagrams/data5.xml" ContentType="application/vnd.openxmlformats-officedocument.drawingml.diagramData+xml"/>
  <Override PartName="/ppt/diagrams/quickStyle7.xml" ContentType="application/vnd.openxmlformats-officedocument.drawingml.diagramStyle+xml"/>
  <Override PartName="/ppt/diagrams/layout5.xml" ContentType="application/vnd.openxmlformats-officedocument.drawingml.diagramLayout+xml"/>
  <Override PartName="/ppt/diagrams/colors5.xml" ContentType="application/vnd.openxmlformats-officedocument.drawingml.diagramColors+xml"/>
  <Override PartName="/ppt/diagrams/drawing6.xml" ContentType="application/vnd.ms-office.drawingml.diagramDrawing+xml"/>
  <Override PartName="/ppt/diagrams/data6.xml" ContentType="application/vnd.openxmlformats-officedocument.drawingml.diagramData+xml"/>
  <Override PartName="/ppt/diagrams/quickStyle8.xml" ContentType="application/vnd.openxmlformats-officedocument.drawingml.diagramStyle+xml"/>
  <Override PartName="/ppt/diagrams/layout6.xml" ContentType="application/vnd.openxmlformats-officedocument.drawingml.diagramLayout+xml"/>
  <Override PartName="/ppt/diagrams/colors6.xml" ContentType="application/vnd.openxmlformats-officedocument.drawingml.diagramColors+xml"/>
  <Override PartName="/ppt/diagrams/drawing7.xml" ContentType="application/vnd.ms-office.drawingml.diagramDrawing+xml"/>
  <Override PartName="/ppt/diagrams/layout7.xml" ContentType="application/vnd.openxmlformats-officedocument.drawingml.diagramLayout+xml"/>
  <Override PartName="/ppt/diagrams/colors7.xml" ContentType="application/vnd.openxmlformats-officedocument.drawingml.diagramColors+xml"/>
  <Override PartName="/ppt/diagrams/drawing8.xml" ContentType="application/vnd.ms-office.drawingml.diagramDrawing+xml"/>
  <Override PartName="/ppt/diagrams/layout8.xml" ContentType="application/vnd.openxmlformats-officedocument.drawingml.diagramLayout+xml"/>
  <Override PartName="/ppt/diagrams/colors8.xml" ContentType="application/vnd.openxmlformats-officedocument.drawingml.diagramColors+xml"/>
  <Override PartName="/ppt/diagrams/drawing9.xml" ContentType="application/vnd.ms-office.drawingml.diagramDrawing+xml"/>
  <Override PartName="/ppt/diagrams/layout9.xml" ContentType="application/vnd.openxmlformats-officedocument.drawingml.diagramLayout+xml"/>
  <Override PartName="/ppt/diagrams/colors9.xml" ContentType="application/vnd.openxmlformats-officedocument.drawingml.diagramColor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presProps.xml" ContentType="application/vnd.openxmlformats-officedocument.presentationml.presProps+xml"/>
  <Override PartName="/ppt/media/image28.png" ContentType="image/png"/>
  <Override PartName="/ppt/media/image1.jpeg" ContentType="image/jpeg"/>
  <Override PartName="/ppt/media/image2.jpeg" ContentType="image/jpeg"/>
  <Override PartName="/ppt/media/image3.jpeg" ContentType="image/jpeg"/>
  <Override PartName="/ppt/media/image4.png" ContentType="image/png"/>
  <Override PartName="/ppt/media/image21.png" ContentType="image/png"/>
  <Override PartName="/ppt/media/image6.jpeg" ContentType="image/jpeg"/>
  <Override PartName="/ppt/media/image7.png" ContentType="image/png"/>
  <Override PartName="/ppt/media/image5.jpeg" ContentType="image/jpeg"/>
  <Override PartName="/ppt/media/image11.png" ContentType="image/png"/>
  <Override PartName="/ppt/media/image8.jpeg" ContentType="image/jpeg"/>
  <Override PartName="/ppt/media/image9.jpeg" ContentType="image/jpeg"/>
  <Override PartName="/ppt/media/image10.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ANDROID &amp; IPHONE HARDENING</a:t>
          </a:r>
        </a:p>
        <a:p>
          <a:pPr rtl="0"/>
          <a:r>
            <a:rPr lang="en-US" sz="2000" dirty="0" smtClean="0">
              <a:latin typeface="Arial" pitchFamily="34" charset="0"/>
              <a:cs typeface="Arial" pitchFamily="34" charset="0"/>
            </a:rPr>
            <a:t>(GUIDE &amp; PRECAUTIONS)</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20755" custScaleY="117236" custLinFactNeighborX="5032" custLinFactNeighborY="-5176">
        <dgm:presLayoutVars>
          <dgm:bulletEnabled val="1"/>
        </dgm:presLayoutVars>
      </dgm:prSet>
      <dgm:spPr/>
      <dgm:t>
        <a:bodyPr/>
        <a:lstStyle/>
        <a:p>
          <a:endParaRPr lang="en-IN"/>
        </a:p>
      </dgm:t>
    </dgm:pt>
  </dgm:ptLst>
  <dgm:cxnLst>
    <dgm:cxn modelId="{69856C17-CB1A-4B0F-9BB4-EBAF87EF3449}" type="presOf" srcId="{8ED527A2-99AC-44BB-9640-B1FF683FC57E}" destId="{95B0F3EE-DD0E-415C-8F5A-FEEB0E81E446}" srcOrd="0" destOrd="0" presId="urn:microsoft.com/office/officeart/2005/8/layout/hProcess9"/>
    <dgm:cxn modelId="{7D667C9C-BDFE-4DA1-9B6F-B64E8316A974}" srcId="{23F356EE-D36E-40CF-80C6-66604F66E29D}" destId="{8ED527A2-99AC-44BB-9640-B1FF683FC57E}" srcOrd="0" destOrd="0" parTransId="{9D29F57A-8E72-414E-B6A7-D9BABE0DE164}" sibTransId="{5C32A44F-95D7-4D8F-B5EE-50209ECD600A}"/>
    <dgm:cxn modelId="{93AA72FF-C165-423B-A821-3241EAD0044A}" type="presOf" srcId="{23F356EE-D36E-40CF-80C6-66604F66E29D}" destId="{8022F325-132A-421E-87FB-743B127A8ABB}" srcOrd="0" destOrd="0" presId="urn:microsoft.com/office/officeart/2005/8/layout/hProcess9"/>
    <dgm:cxn modelId="{73C19C74-426A-4AAD-8993-FE832E77505B}" type="presParOf" srcId="{8022F325-132A-421E-87FB-743B127A8ABB}" destId="{7F6850CA-A731-485E-AD96-0B9E4AB3DCF8}" srcOrd="0" destOrd="0" presId="urn:microsoft.com/office/officeart/2005/8/layout/hProcess9"/>
    <dgm:cxn modelId="{CF4F547B-BE83-489E-8C62-A520F17490F2}" type="presParOf" srcId="{8022F325-132A-421E-87FB-743B127A8ABB}" destId="{642674B6-B46B-4F5C-A17B-1D57791C27F3}" srcOrd="1" destOrd="0" presId="urn:microsoft.com/office/officeart/2005/8/layout/hProcess9"/>
    <dgm:cxn modelId="{65E2E89C-0AAB-475A-BEF3-950735D55DFF}"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D154CD-DBE9-4A3F-A0EC-DBBB3CE0445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650C30FE-DBCD-4685-8737-0E823B638E3B}">
      <dgm:prSet phldrT="[Text]"/>
      <dgm:spPr/>
      <dgm:t>
        <a:bodyPr/>
        <a:lstStyle/>
        <a:p>
          <a:r>
            <a:rPr lang="en-IN" dirty="0" smtClean="0"/>
            <a:t>Device Settings</a:t>
          </a:r>
        </a:p>
        <a:p>
          <a:endParaRPr lang="en-IN" dirty="0"/>
        </a:p>
      </dgm:t>
    </dgm:pt>
    <dgm:pt modelId="{4B0122B3-AE73-4DA1-A61D-DF2BF524DF60}" type="parTrans" cxnId="{38389987-682F-4D98-8F54-DD8B644030B6}">
      <dgm:prSet/>
      <dgm:spPr/>
      <dgm:t>
        <a:bodyPr/>
        <a:lstStyle/>
        <a:p>
          <a:endParaRPr lang="en-IN"/>
        </a:p>
      </dgm:t>
    </dgm:pt>
    <dgm:pt modelId="{153C625F-76BB-41BA-8123-B8968EC59D92}" type="sibTrans" cxnId="{38389987-682F-4D98-8F54-DD8B644030B6}">
      <dgm:prSet/>
      <dgm:spPr/>
      <dgm:t>
        <a:bodyPr/>
        <a:lstStyle/>
        <a:p>
          <a:endParaRPr lang="en-IN"/>
        </a:p>
      </dgm:t>
    </dgm:pt>
    <dgm:pt modelId="{06AD1848-5A89-4EF5-9A98-1A6796B4F1BD}">
      <dgm:prSet phldrT="[Text]"/>
      <dgm:spPr/>
      <dgm:t>
        <a:bodyPr/>
        <a:lstStyle/>
        <a:p>
          <a:r>
            <a:rPr lang="en-IN" dirty="0" smtClean="0"/>
            <a:t>Browser Security</a:t>
          </a:r>
          <a:endParaRPr lang="en-IN" dirty="0"/>
        </a:p>
      </dgm:t>
    </dgm:pt>
    <dgm:pt modelId="{9B29FA5D-BE44-4523-921C-026FCE928261}" type="parTrans" cxnId="{C484484D-9565-4CC5-ACDB-D47D2FA559D3}">
      <dgm:prSet/>
      <dgm:spPr/>
      <dgm:t>
        <a:bodyPr/>
        <a:lstStyle/>
        <a:p>
          <a:endParaRPr lang="en-IN"/>
        </a:p>
      </dgm:t>
    </dgm:pt>
    <dgm:pt modelId="{B16550C7-9C8E-4403-97FD-1E4A6FA0E7ED}" type="sibTrans" cxnId="{C484484D-9565-4CC5-ACDB-D47D2FA559D3}">
      <dgm:prSet/>
      <dgm:spPr/>
      <dgm:t>
        <a:bodyPr/>
        <a:lstStyle/>
        <a:p>
          <a:endParaRPr lang="en-IN"/>
        </a:p>
      </dgm:t>
    </dgm:pt>
    <dgm:pt modelId="{10812AE3-9305-4D4A-8EC4-BA237D75A9B5}">
      <dgm:prSet phldrT="[Text]"/>
      <dgm:spPr/>
      <dgm:t>
        <a:bodyPr/>
        <a:lstStyle/>
        <a:p>
          <a:r>
            <a:rPr lang="en-IN" dirty="0" smtClean="0"/>
            <a:t>Wi-Fi Security</a:t>
          </a:r>
          <a:endParaRPr lang="en-IN" dirty="0"/>
        </a:p>
      </dgm:t>
    </dgm:pt>
    <dgm:pt modelId="{8A609608-7479-49E5-A248-87B796AE9F10}" type="parTrans" cxnId="{26E2110A-A18F-4B3C-AAF0-AE9F5FCAEE9E}">
      <dgm:prSet/>
      <dgm:spPr/>
      <dgm:t>
        <a:bodyPr/>
        <a:lstStyle/>
        <a:p>
          <a:endParaRPr lang="en-IN"/>
        </a:p>
      </dgm:t>
    </dgm:pt>
    <dgm:pt modelId="{97A38438-C1D6-4987-8393-92AA7136AB15}" type="sibTrans" cxnId="{26E2110A-A18F-4B3C-AAF0-AE9F5FCAEE9E}">
      <dgm:prSet/>
      <dgm:spPr/>
      <dgm:t>
        <a:bodyPr/>
        <a:lstStyle/>
        <a:p>
          <a:endParaRPr lang="en-IN"/>
        </a:p>
      </dgm:t>
    </dgm:pt>
    <dgm:pt modelId="{3364CEC2-004A-415E-A6EA-CA777ADE4E04}">
      <dgm:prSet phldrT="[Text]"/>
      <dgm:spPr/>
      <dgm:t>
        <a:bodyPr/>
        <a:lstStyle/>
        <a:p>
          <a:r>
            <a:rPr lang="en-IN" dirty="0" smtClean="0"/>
            <a:t>Additional Security Settings</a:t>
          </a:r>
          <a:endParaRPr lang="en-IN" dirty="0"/>
        </a:p>
      </dgm:t>
    </dgm:pt>
    <dgm:pt modelId="{2A634A32-E34A-48CF-B17F-67AD7A4D5875}" type="parTrans" cxnId="{F9CCB3EB-802F-4D19-BCF3-B2ED2023C9B4}">
      <dgm:prSet/>
      <dgm:spPr/>
      <dgm:t>
        <a:bodyPr/>
        <a:lstStyle/>
        <a:p>
          <a:endParaRPr lang="en-IN"/>
        </a:p>
      </dgm:t>
    </dgm:pt>
    <dgm:pt modelId="{083536B2-B679-480C-B7E0-9FA5A0A9A81B}" type="sibTrans" cxnId="{F9CCB3EB-802F-4D19-BCF3-B2ED2023C9B4}">
      <dgm:prSet/>
      <dgm:spPr/>
      <dgm:t>
        <a:bodyPr/>
        <a:lstStyle/>
        <a:p>
          <a:endParaRPr lang="en-IN"/>
        </a:p>
      </dgm:t>
    </dgm:pt>
    <dgm:pt modelId="{C1F075C7-CA14-4B80-93F3-68D37BF70D5C}" type="pres">
      <dgm:prSet presAssocID="{10D154CD-DBE9-4A3F-A0EC-DBBB3CE0445B}" presName="cycle" presStyleCnt="0">
        <dgm:presLayoutVars>
          <dgm:dir/>
          <dgm:resizeHandles val="exact"/>
        </dgm:presLayoutVars>
      </dgm:prSet>
      <dgm:spPr/>
      <dgm:t>
        <a:bodyPr/>
        <a:lstStyle/>
        <a:p>
          <a:endParaRPr lang="en-IN"/>
        </a:p>
      </dgm:t>
    </dgm:pt>
    <dgm:pt modelId="{3095F262-06A9-4B03-8CB8-48F91AD909B7}" type="pres">
      <dgm:prSet presAssocID="{650C30FE-DBCD-4685-8737-0E823B638E3B}" presName="node" presStyleLbl="node1" presStyleIdx="0" presStyleCnt="4" custRadScaleRad="106724" custRadScaleInc="-6758">
        <dgm:presLayoutVars>
          <dgm:bulletEnabled val="1"/>
        </dgm:presLayoutVars>
      </dgm:prSet>
      <dgm:spPr/>
      <dgm:t>
        <a:bodyPr/>
        <a:lstStyle/>
        <a:p>
          <a:endParaRPr lang="en-IN"/>
        </a:p>
      </dgm:t>
    </dgm:pt>
    <dgm:pt modelId="{ED71E38C-E6AF-4880-943B-76A75C73D4EF}" type="pres">
      <dgm:prSet presAssocID="{153C625F-76BB-41BA-8123-B8968EC59D92}" presName="sibTrans" presStyleLbl="sibTrans2D1" presStyleIdx="0" presStyleCnt="4"/>
      <dgm:spPr/>
      <dgm:t>
        <a:bodyPr/>
        <a:lstStyle/>
        <a:p>
          <a:endParaRPr lang="en-IN"/>
        </a:p>
      </dgm:t>
    </dgm:pt>
    <dgm:pt modelId="{EDC44666-EC6A-444B-A041-B36337926819}" type="pres">
      <dgm:prSet presAssocID="{153C625F-76BB-41BA-8123-B8968EC59D92}" presName="connectorText" presStyleLbl="sibTrans2D1" presStyleIdx="0" presStyleCnt="4"/>
      <dgm:spPr/>
      <dgm:t>
        <a:bodyPr/>
        <a:lstStyle/>
        <a:p>
          <a:endParaRPr lang="en-IN"/>
        </a:p>
      </dgm:t>
    </dgm:pt>
    <dgm:pt modelId="{C4500710-18A0-42BC-9F33-D18609756C5D}" type="pres">
      <dgm:prSet presAssocID="{06AD1848-5A89-4EF5-9A98-1A6796B4F1BD}" presName="node" presStyleLbl="node1" presStyleIdx="1" presStyleCnt="4">
        <dgm:presLayoutVars>
          <dgm:bulletEnabled val="1"/>
        </dgm:presLayoutVars>
      </dgm:prSet>
      <dgm:spPr/>
      <dgm:t>
        <a:bodyPr/>
        <a:lstStyle/>
        <a:p>
          <a:endParaRPr lang="en-IN"/>
        </a:p>
      </dgm:t>
    </dgm:pt>
    <dgm:pt modelId="{A2DF1EF5-B375-4DA3-B535-9C235B60E66B}" type="pres">
      <dgm:prSet presAssocID="{B16550C7-9C8E-4403-97FD-1E4A6FA0E7ED}" presName="sibTrans" presStyleLbl="sibTrans2D1" presStyleIdx="1" presStyleCnt="4"/>
      <dgm:spPr/>
      <dgm:t>
        <a:bodyPr/>
        <a:lstStyle/>
        <a:p>
          <a:endParaRPr lang="en-IN"/>
        </a:p>
      </dgm:t>
    </dgm:pt>
    <dgm:pt modelId="{6CDCA8AC-A1A3-4CAF-838A-03F3F441FE30}" type="pres">
      <dgm:prSet presAssocID="{B16550C7-9C8E-4403-97FD-1E4A6FA0E7ED}" presName="connectorText" presStyleLbl="sibTrans2D1" presStyleIdx="1" presStyleCnt="4"/>
      <dgm:spPr/>
      <dgm:t>
        <a:bodyPr/>
        <a:lstStyle/>
        <a:p>
          <a:endParaRPr lang="en-IN"/>
        </a:p>
      </dgm:t>
    </dgm:pt>
    <dgm:pt modelId="{4F1DF088-C65D-44B4-B13F-3ADC71C9A8AA}" type="pres">
      <dgm:prSet presAssocID="{10812AE3-9305-4D4A-8EC4-BA237D75A9B5}" presName="node" presStyleLbl="node1" presStyleIdx="2" presStyleCnt="4">
        <dgm:presLayoutVars>
          <dgm:bulletEnabled val="1"/>
        </dgm:presLayoutVars>
      </dgm:prSet>
      <dgm:spPr/>
      <dgm:t>
        <a:bodyPr/>
        <a:lstStyle/>
        <a:p>
          <a:endParaRPr lang="en-IN"/>
        </a:p>
      </dgm:t>
    </dgm:pt>
    <dgm:pt modelId="{6C6B5736-F687-4A4E-9802-79BCCDD2C9B2}" type="pres">
      <dgm:prSet presAssocID="{97A38438-C1D6-4987-8393-92AA7136AB15}" presName="sibTrans" presStyleLbl="sibTrans2D1" presStyleIdx="2" presStyleCnt="4"/>
      <dgm:spPr/>
      <dgm:t>
        <a:bodyPr/>
        <a:lstStyle/>
        <a:p>
          <a:endParaRPr lang="en-IN"/>
        </a:p>
      </dgm:t>
    </dgm:pt>
    <dgm:pt modelId="{E7D3E24D-735D-4D1F-884A-CF268B8D764D}" type="pres">
      <dgm:prSet presAssocID="{97A38438-C1D6-4987-8393-92AA7136AB15}" presName="connectorText" presStyleLbl="sibTrans2D1" presStyleIdx="2" presStyleCnt="4"/>
      <dgm:spPr/>
      <dgm:t>
        <a:bodyPr/>
        <a:lstStyle/>
        <a:p>
          <a:endParaRPr lang="en-IN"/>
        </a:p>
      </dgm:t>
    </dgm:pt>
    <dgm:pt modelId="{C6503644-61B6-4802-ABD0-E918B4B3D4F5}" type="pres">
      <dgm:prSet presAssocID="{3364CEC2-004A-415E-A6EA-CA777ADE4E04}" presName="node" presStyleLbl="node1" presStyleIdx="3" presStyleCnt="4">
        <dgm:presLayoutVars>
          <dgm:bulletEnabled val="1"/>
        </dgm:presLayoutVars>
      </dgm:prSet>
      <dgm:spPr/>
      <dgm:t>
        <a:bodyPr/>
        <a:lstStyle/>
        <a:p>
          <a:endParaRPr lang="en-IN"/>
        </a:p>
      </dgm:t>
    </dgm:pt>
    <dgm:pt modelId="{32213CA1-0CCE-46FA-BED9-36A7455E663D}" type="pres">
      <dgm:prSet presAssocID="{083536B2-B679-480C-B7E0-9FA5A0A9A81B}" presName="sibTrans" presStyleLbl="sibTrans2D1" presStyleIdx="3" presStyleCnt="4"/>
      <dgm:spPr/>
      <dgm:t>
        <a:bodyPr/>
        <a:lstStyle/>
        <a:p>
          <a:endParaRPr lang="en-IN"/>
        </a:p>
      </dgm:t>
    </dgm:pt>
    <dgm:pt modelId="{733A2302-8859-4D92-9A92-991840DBF29D}" type="pres">
      <dgm:prSet presAssocID="{083536B2-B679-480C-B7E0-9FA5A0A9A81B}" presName="connectorText" presStyleLbl="sibTrans2D1" presStyleIdx="3" presStyleCnt="4"/>
      <dgm:spPr/>
      <dgm:t>
        <a:bodyPr/>
        <a:lstStyle/>
        <a:p>
          <a:endParaRPr lang="en-IN"/>
        </a:p>
      </dgm:t>
    </dgm:pt>
  </dgm:ptLst>
  <dgm:cxnLst>
    <dgm:cxn modelId="{BF874280-1070-40CA-9F1F-8FB8DE9B548C}" type="presOf" srcId="{10812AE3-9305-4D4A-8EC4-BA237D75A9B5}" destId="{4F1DF088-C65D-44B4-B13F-3ADC71C9A8AA}" srcOrd="0" destOrd="0" presId="urn:microsoft.com/office/officeart/2005/8/layout/cycle2"/>
    <dgm:cxn modelId="{38389987-682F-4D98-8F54-DD8B644030B6}" srcId="{10D154CD-DBE9-4A3F-A0EC-DBBB3CE0445B}" destId="{650C30FE-DBCD-4685-8737-0E823B638E3B}" srcOrd="0" destOrd="0" parTransId="{4B0122B3-AE73-4DA1-A61D-DF2BF524DF60}" sibTransId="{153C625F-76BB-41BA-8123-B8968EC59D92}"/>
    <dgm:cxn modelId="{A054BB5A-8F54-4E67-BEC3-7EFEC599E397}" type="presOf" srcId="{650C30FE-DBCD-4685-8737-0E823B638E3B}" destId="{3095F262-06A9-4B03-8CB8-48F91AD909B7}" srcOrd="0" destOrd="0" presId="urn:microsoft.com/office/officeart/2005/8/layout/cycle2"/>
    <dgm:cxn modelId="{F9CCB3EB-802F-4D19-BCF3-B2ED2023C9B4}" srcId="{10D154CD-DBE9-4A3F-A0EC-DBBB3CE0445B}" destId="{3364CEC2-004A-415E-A6EA-CA777ADE4E04}" srcOrd="3" destOrd="0" parTransId="{2A634A32-E34A-48CF-B17F-67AD7A4D5875}" sibTransId="{083536B2-B679-480C-B7E0-9FA5A0A9A81B}"/>
    <dgm:cxn modelId="{173F4B5C-2B95-4C42-91FF-3B0D87956A5B}" type="presOf" srcId="{153C625F-76BB-41BA-8123-B8968EC59D92}" destId="{EDC44666-EC6A-444B-A041-B36337926819}" srcOrd="1" destOrd="0" presId="urn:microsoft.com/office/officeart/2005/8/layout/cycle2"/>
    <dgm:cxn modelId="{26E2110A-A18F-4B3C-AAF0-AE9F5FCAEE9E}" srcId="{10D154CD-DBE9-4A3F-A0EC-DBBB3CE0445B}" destId="{10812AE3-9305-4D4A-8EC4-BA237D75A9B5}" srcOrd="2" destOrd="0" parTransId="{8A609608-7479-49E5-A248-87B796AE9F10}" sibTransId="{97A38438-C1D6-4987-8393-92AA7136AB15}"/>
    <dgm:cxn modelId="{044BA970-919B-4BA7-863E-973C254223A2}" type="presOf" srcId="{06AD1848-5A89-4EF5-9A98-1A6796B4F1BD}" destId="{C4500710-18A0-42BC-9F33-D18609756C5D}" srcOrd="0" destOrd="0" presId="urn:microsoft.com/office/officeart/2005/8/layout/cycle2"/>
    <dgm:cxn modelId="{A57FE0E9-E5CF-4CDD-9D15-ABC531CA1D71}" type="presOf" srcId="{10D154CD-DBE9-4A3F-A0EC-DBBB3CE0445B}" destId="{C1F075C7-CA14-4B80-93F3-68D37BF70D5C}" srcOrd="0" destOrd="0" presId="urn:microsoft.com/office/officeart/2005/8/layout/cycle2"/>
    <dgm:cxn modelId="{84E8B00B-D37D-4876-9194-07C1DEE62352}" type="presOf" srcId="{B16550C7-9C8E-4403-97FD-1E4A6FA0E7ED}" destId="{6CDCA8AC-A1A3-4CAF-838A-03F3F441FE30}" srcOrd="1" destOrd="0" presId="urn:microsoft.com/office/officeart/2005/8/layout/cycle2"/>
    <dgm:cxn modelId="{D7303146-AFDB-41D8-9FD1-A807E2774FAA}" type="presOf" srcId="{083536B2-B679-480C-B7E0-9FA5A0A9A81B}" destId="{733A2302-8859-4D92-9A92-991840DBF29D}" srcOrd="1" destOrd="0" presId="urn:microsoft.com/office/officeart/2005/8/layout/cycle2"/>
    <dgm:cxn modelId="{20D446F7-E0EE-4B6D-9213-2BA2CA9B76B2}" type="presOf" srcId="{97A38438-C1D6-4987-8393-92AA7136AB15}" destId="{E7D3E24D-735D-4D1F-884A-CF268B8D764D}" srcOrd="1" destOrd="0" presId="urn:microsoft.com/office/officeart/2005/8/layout/cycle2"/>
    <dgm:cxn modelId="{D50C5B06-4F6D-45E6-A8C6-6C0C90DDE94B}" type="presOf" srcId="{97A38438-C1D6-4987-8393-92AA7136AB15}" destId="{6C6B5736-F687-4A4E-9802-79BCCDD2C9B2}" srcOrd="0" destOrd="0" presId="urn:microsoft.com/office/officeart/2005/8/layout/cycle2"/>
    <dgm:cxn modelId="{927A9296-5CEA-4BFB-8940-D7C5F3905EA0}" type="presOf" srcId="{B16550C7-9C8E-4403-97FD-1E4A6FA0E7ED}" destId="{A2DF1EF5-B375-4DA3-B535-9C235B60E66B}" srcOrd="0" destOrd="0" presId="urn:microsoft.com/office/officeart/2005/8/layout/cycle2"/>
    <dgm:cxn modelId="{769543CF-21B3-4DA9-AF30-3A019CA7BF2A}" type="presOf" srcId="{3364CEC2-004A-415E-A6EA-CA777ADE4E04}" destId="{C6503644-61B6-4802-ABD0-E918B4B3D4F5}" srcOrd="0" destOrd="0" presId="urn:microsoft.com/office/officeart/2005/8/layout/cycle2"/>
    <dgm:cxn modelId="{C484484D-9565-4CC5-ACDB-D47D2FA559D3}" srcId="{10D154CD-DBE9-4A3F-A0EC-DBBB3CE0445B}" destId="{06AD1848-5A89-4EF5-9A98-1A6796B4F1BD}" srcOrd="1" destOrd="0" parTransId="{9B29FA5D-BE44-4523-921C-026FCE928261}" sibTransId="{B16550C7-9C8E-4403-97FD-1E4A6FA0E7ED}"/>
    <dgm:cxn modelId="{2F2F6B75-AA34-464A-B010-A604B7698D1F}" type="presOf" srcId="{083536B2-B679-480C-B7E0-9FA5A0A9A81B}" destId="{32213CA1-0CCE-46FA-BED9-36A7455E663D}" srcOrd="0" destOrd="0" presId="urn:microsoft.com/office/officeart/2005/8/layout/cycle2"/>
    <dgm:cxn modelId="{B69E0E06-25EA-4601-9C1D-18CC1BA243A8}" type="presOf" srcId="{153C625F-76BB-41BA-8123-B8968EC59D92}" destId="{ED71E38C-E6AF-4880-943B-76A75C73D4EF}" srcOrd="0" destOrd="0" presId="urn:microsoft.com/office/officeart/2005/8/layout/cycle2"/>
    <dgm:cxn modelId="{7ECFCFD8-FF2E-436B-965E-C4BEAA6997DA}" type="presParOf" srcId="{C1F075C7-CA14-4B80-93F3-68D37BF70D5C}" destId="{3095F262-06A9-4B03-8CB8-48F91AD909B7}" srcOrd="0" destOrd="0" presId="urn:microsoft.com/office/officeart/2005/8/layout/cycle2"/>
    <dgm:cxn modelId="{CEDA529E-503F-4441-A436-3A6887F8549D}" type="presParOf" srcId="{C1F075C7-CA14-4B80-93F3-68D37BF70D5C}" destId="{ED71E38C-E6AF-4880-943B-76A75C73D4EF}" srcOrd="1" destOrd="0" presId="urn:microsoft.com/office/officeart/2005/8/layout/cycle2"/>
    <dgm:cxn modelId="{BC289E72-8320-4BB0-B9C1-A847C36868BF}" type="presParOf" srcId="{ED71E38C-E6AF-4880-943B-76A75C73D4EF}" destId="{EDC44666-EC6A-444B-A041-B36337926819}" srcOrd="0" destOrd="0" presId="urn:microsoft.com/office/officeart/2005/8/layout/cycle2"/>
    <dgm:cxn modelId="{C3AB002C-A49F-4700-9100-58BFF3C44015}" type="presParOf" srcId="{C1F075C7-CA14-4B80-93F3-68D37BF70D5C}" destId="{C4500710-18A0-42BC-9F33-D18609756C5D}" srcOrd="2" destOrd="0" presId="urn:microsoft.com/office/officeart/2005/8/layout/cycle2"/>
    <dgm:cxn modelId="{787FE328-2E56-48E7-A075-FE4C18E0BD07}" type="presParOf" srcId="{C1F075C7-CA14-4B80-93F3-68D37BF70D5C}" destId="{A2DF1EF5-B375-4DA3-B535-9C235B60E66B}" srcOrd="3" destOrd="0" presId="urn:microsoft.com/office/officeart/2005/8/layout/cycle2"/>
    <dgm:cxn modelId="{01DA6AFE-D357-4768-A684-D9DD9666FF17}" type="presParOf" srcId="{A2DF1EF5-B375-4DA3-B535-9C235B60E66B}" destId="{6CDCA8AC-A1A3-4CAF-838A-03F3F441FE30}" srcOrd="0" destOrd="0" presId="urn:microsoft.com/office/officeart/2005/8/layout/cycle2"/>
    <dgm:cxn modelId="{9C24E93E-2D09-4982-A2C3-4E03D6E5510B}" type="presParOf" srcId="{C1F075C7-CA14-4B80-93F3-68D37BF70D5C}" destId="{4F1DF088-C65D-44B4-B13F-3ADC71C9A8AA}" srcOrd="4" destOrd="0" presId="urn:microsoft.com/office/officeart/2005/8/layout/cycle2"/>
    <dgm:cxn modelId="{C80AA76C-8008-4867-8EDC-0CC1A0571E58}" type="presParOf" srcId="{C1F075C7-CA14-4B80-93F3-68D37BF70D5C}" destId="{6C6B5736-F687-4A4E-9802-79BCCDD2C9B2}" srcOrd="5" destOrd="0" presId="urn:microsoft.com/office/officeart/2005/8/layout/cycle2"/>
    <dgm:cxn modelId="{4B180DFE-76EA-4216-9D98-20736AF72F16}" type="presParOf" srcId="{6C6B5736-F687-4A4E-9802-79BCCDD2C9B2}" destId="{E7D3E24D-735D-4D1F-884A-CF268B8D764D}" srcOrd="0" destOrd="0" presId="urn:microsoft.com/office/officeart/2005/8/layout/cycle2"/>
    <dgm:cxn modelId="{43C2E5B5-7425-4E9E-A731-95302910439F}" type="presParOf" srcId="{C1F075C7-CA14-4B80-93F3-68D37BF70D5C}" destId="{C6503644-61B6-4802-ABD0-E918B4B3D4F5}" srcOrd="6" destOrd="0" presId="urn:microsoft.com/office/officeart/2005/8/layout/cycle2"/>
    <dgm:cxn modelId="{419C9BD3-2013-49D7-BF00-60BDEFE4FEB4}" type="presParOf" srcId="{C1F075C7-CA14-4B80-93F3-68D37BF70D5C}" destId="{32213CA1-0CCE-46FA-BED9-36A7455E663D}" srcOrd="7" destOrd="0" presId="urn:microsoft.com/office/officeart/2005/8/layout/cycle2"/>
    <dgm:cxn modelId="{8542D1B4-B09E-4124-9CFB-BE580BACEE64}" type="presParOf" srcId="{32213CA1-0CCE-46FA-BED9-36A7455E663D}" destId="{733A2302-8859-4D92-9A92-991840DBF29D}" srcOrd="0" destOrd="0" presId="urn:microsoft.com/office/officeart/2005/8/layout/cycle2"/>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ANDROID HARDENING</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7D667C9C-BDFE-4DA1-9B6F-B64E8316A974}" srcId="{23F356EE-D36E-40CF-80C6-66604F66E29D}" destId="{8ED527A2-99AC-44BB-9640-B1FF683FC57E}" srcOrd="0" destOrd="0" parTransId="{9D29F57A-8E72-414E-B6A7-D9BABE0DE164}" sibTransId="{5C32A44F-95D7-4D8F-B5EE-50209ECD600A}"/>
    <dgm:cxn modelId="{41986E35-7230-4365-9A88-56EA87906634}" type="presOf" srcId="{8ED527A2-99AC-44BB-9640-B1FF683FC57E}" destId="{95B0F3EE-DD0E-415C-8F5A-FEEB0E81E446}" srcOrd="0" destOrd="0" presId="urn:microsoft.com/office/officeart/2005/8/layout/hProcess9"/>
    <dgm:cxn modelId="{DB59F064-EE9B-489A-AB80-99F9FEBD7D89}" type="presOf" srcId="{23F356EE-D36E-40CF-80C6-66604F66E29D}" destId="{8022F325-132A-421E-87FB-743B127A8ABB}" srcOrd="0" destOrd="0" presId="urn:microsoft.com/office/officeart/2005/8/layout/hProcess9"/>
    <dgm:cxn modelId="{DB6F1E8A-68F7-4361-8A06-F0597ED139DA}" type="presParOf" srcId="{8022F325-132A-421E-87FB-743B127A8ABB}" destId="{7F6850CA-A731-485E-AD96-0B9E4AB3DCF8}" srcOrd="0" destOrd="0" presId="urn:microsoft.com/office/officeart/2005/8/layout/hProcess9"/>
    <dgm:cxn modelId="{CF6E99A5-D3E5-40AC-BCC5-0EF58EF49D2D}" type="presParOf" srcId="{8022F325-132A-421E-87FB-743B127A8ABB}" destId="{642674B6-B46B-4F5C-A17B-1D57791C27F3}" srcOrd="1" destOrd="0" presId="urn:microsoft.com/office/officeart/2005/8/layout/hProcess9"/>
    <dgm:cxn modelId="{DA8F0510-C4D6-47EC-919F-9B0B54DAB687}"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DEVICE SETTINGS</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67B97A30-69B4-4EA2-8D19-2165ED0EE520}" type="presOf" srcId="{8ED527A2-99AC-44BB-9640-B1FF683FC57E}" destId="{95B0F3EE-DD0E-415C-8F5A-FEEB0E81E446}" srcOrd="0" destOrd="0" presId="urn:microsoft.com/office/officeart/2005/8/layout/hProcess9"/>
    <dgm:cxn modelId="{7D667C9C-BDFE-4DA1-9B6F-B64E8316A974}" srcId="{23F356EE-D36E-40CF-80C6-66604F66E29D}" destId="{8ED527A2-99AC-44BB-9640-B1FF683FC57E}" srcOrd="0" destOrd="0" parTransId="{9D29F57A-8E72-414E-B6A7-D9BABE0DE164}" sibTransId="{5C32A44F-95D7-4D8F-B5EE-50209ECD600A}"/>
    <dgm:cxn modelId="{24EE42F7-7D48-4BBA-970A-01CE09E7590E}" type="presOf" srcId="{23F356EE-D36E-40CF-80C6-66604F66E29D}" destId="{8022F325-132A-421E-87FB-743B127A8ABB}" srcOrd="0" destOrd="0" presId="urn:microsoft.com/office/officeart/2005/8/layout/hProcess9"/>
    <dgm:cxn modelId="{2946A115-8072-40E6-94AC-B9AB060934F6}" type="presParOf" srcId="{8022F325-132A-421E-87FB-743B127A8ABB}" destId="{7F6850CA-A731-485E-AD96-0B9E4AB3DCF8}" srcOrd="0" destOrd="0" presId="urn:microsoft.com/office/officeart/2005/8/layout/hProcess9"/>
    <dgm:cxn modelId="{A9CFD76E-29EA-4269-A879-1ED61D3BBDBD}" type="presParOf" srcId="{8022F325-132A-421E-87FB-743B127A8ABB}" destId="{642674B6-B46B-4F5C-A17B-1D57791C27F3}" srcOrd="1" destOrd="0" presId="urn:microsoft.com/office/officeart/2005/8/layout/hProcess9"/>
    <dgm:cxn modelId="{3F0A0D75-0E39-4DC0-BAE4-C5DB78C51E50}"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BROWSER SECURITY</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7D667C9C-BDFE-4DA1-9B6F-B64E8316A974}" srcId="{23F356EE-D36E-40CF-80C6-66604F66E29D}" destId="{8ED527A2-99AC-44BB-9640-B1FF683FC57E}" srcOrd="0" destOrd="0" parTransId="{9D29F57A-8E72-414E-B6A7-D9BABE0DE164}" sibTransId="{5C32A44F-95D7-4D8F-B5EE-50209ECD600A}"/>
    <dgm:cxn modelId="{6ED91C76-B1D8-418E-A2C1-D124646DFEAD}" type="presOf" srcId="{8ED527A2-99AC-44BB-9640-B1FF683FC57E}" destId="{95B0F3EE-DD0E-415C-8F5A-FEEB0E81E446}" srcOrd="0" destOrd="0" presId="urn:microsoft.com/office/officeart/2005/8/layout/hProcess9"/>
    <dgm:cxn modelId="{BB027D5C-397D-486A-9C89-A1830D8F1069}" type="presOf" srcId="{23F356EE-D36E-40CF-80C6-66604F66E29D}" destId="{8022F325-132A-421E-87FB-743B127A8ABB}" srcOrd="0" destOrd="0" presId="urn:microsoft.com/office/officeart/2005/8/layout/hProcess9"/>
    <dgm:cxn modelId="{045DDD83-F695-48A8-84FD-C97D19F2EDCF}" type="presParOf" srcId="{8022F325-132A-421E-87FB-743B127A8ABB}" destId="{7F6850CA-A731-485E-AD96-0B9E4AB3DCF8}" srcOrd="0" destOrd="0" presId="urn:microsoft.com/office/officeart/2005/8/layout/hProcess9"/>
    <dgm:cxn modelId="{9434FD2B-28D1-472A-94B8-6BA99F1E20F7}" type="presParOf" srcId="{8022F325-132A-421E-87FB-743B127A8ABB}" destId="{642674B6-B46B-4F5C-A17B-1D57791C27F3}" srcOrd="1" destOrd="0" presId="urn:microsoft.com/office/officeart/2005/8/layout/hProcess9"/>
    <dgm:cxn modelId="{627C406C-DDAB-4BA5-8832-0C99644186CF}"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WIFI SECURITY</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7D667C9C-BDFE-4DA1-9B6F-B64E8316A974}" srcId="{23F356EE-D36E-40CF-80C6-66604F66E29D}" destId="{8ED527A2-99AC-44BB-9640-B1FF683FC57E}" srcOrd="0" destOrd="0" parTransId="{9D29F57A-8E72-414E-B6A7-D9BABE0DE164}" sibTransId="{5C32A44F-95D7-4D8F-B5EE-50209ECD600A}"/>
    <dgm:cxn modelId="{584161B4-D76A-443F-A4DE-91F786D816D0}" type="presOf" srcId="{23F356EE-D36E-40CF-80C6-66604F66E29D}" destId="{8022F325-132A-421E-87FB-743B127A8ABB}" srcOrd="0" destOrd="0" presId="urn:microsoft.com/office/officeart/2005/8/layout/hProcess9"/>
    <dgm:cxn modelId="{3355E1A4-3641-4455-87F3-C6FB343F66C0}" type="presOf" srcId="{8ED527A2-99AC-44BB-9640-B1FF683FC57E}" destId="{95B0F3EE-DD0E-415C-8F5A-FEEB0E81E446}" srcOrd="0" destOrd="0" presId="urn:microsoft.com/office/officeart/2005/8/layout/hProcess9"/>
    <dgm:cxn modelId="{793A32B3-FC36-4BF8-849A-EB3A21B6436F}" type="presParOf" srcId="{8022F325-132A-421E-87FB-743B127A8ABB}" destId="{7F6850CA-A731-485E-AD96-0B9E4AB3DCF8}" srcOrd="0" destOrd="0" presId="urn:microsoft.com/office/officeart/2005/8/layout/hProcess9"/>
    <dgm:cxn modelId="{F3A116F0-9F89-4D6E-A906-DA22E05991F1}" type="presParOf" srcId="{8022F325-132A-421E-87FB-743B127A8ABB}" destId="{642674B6-B46B-4F5C-A17B-1D57791C27F3}" srcOrd="1" destOrd="0" presId="urn:microsoft.com/office/officeart/2005/8/layout/hProcess9"/>
    <dgm:cxn modelId="{551614F3-CB98-43CB-82F1-C4A583A642FE}"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ADDITIONAL SECURITY SETTINGS</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7D667C9C-BDFE-4DA1-9B6F-B64E8316A974}" srcId="{23F356EE-D36E-40CF-80C6-66604F66E29D}" destId="{8ED527A2-99AC-44BB-9640-B1FF683FC57E}" srcOrd="0" destOrd="0" parTransId="{9D29F57A-8E72-414E-B6A7-D9BABE0DE164}" sibTransId="{5C32A44F-95D7-4D8F-B5EE-50209ECD600A}"/>
    <dgm:cxn modelId="{33B3FCBA-4377-458D-BEB8-51362A990E9C}" type="presOf" srcId="{23F356EE-D36E-40CF-80C6-66604F66E29D}" destId="{8022F325-132A-421E-87FB-743B127A8ABB}" srcOrd="0" destOrd="0" presId="urn:microsoft.com/office/officeart/2005/8/layout/hProcess9"/>
    <dgm:cxn modelId="{8A628D60-2E49-4D81-AEDD-8FDB3FFED8D5}" type="presOf" srcId="{8ED527A2-99AC-44BB-9640-B1FF683FC57E}" destId="{95B0F3EE-DD0E-415C-8F5A-FEEB0E81E446}" srcOrd="0" destOrd="0" presId="urn:microsoft.com/office/officeart/2005/8/layout/hProcess9"/>
    <dgm:cxn modelId="{8B38C53C-3FD5-4425-A7E7-137EEDDAB190}" type="presParOf" srcId="{8022F325-132A-421E-87FB-743B127A8ABB}" destId="{7F6850CA-A731-485E-AD96-0B9E4AB3DCF8}" srcOrd="0" destOrd="0" presId="urn:microsoft.com/office/officeart/2005/8/layout/hProcess9"/>
    <dgm:cxn modelId="{00E4AF76-0DD6-44A0-96AD-AA171462C2A1}" type="presParOf" srcId="{8022F325-132A-421E-87FB-743B127A8ABB}" destId="{642674B6-B46B-4F5C-A17B-1D57791C27F3}" srcOrd="1" destOrd="0" presId="urn:microsoft.com/office/officeart/2005/8/layout/hProcess9"/>
    <dgm:cxn modelId="{CE544A89-FDBB-47FD-BD47-D1B03CF23339}"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F356EE-D36E-40CF-80C6-66604F66E2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ED527A2-99AC-44BB-9640-B1FF683FC57E}">
      <dgm:prSet custT="1"/>
      <dgm:spPr/>
      <dgm:t>
        <a:bodyPr/>
        <a:lstStyle/>
        <a:p>
          <a:pPr rtl="0"/>
          <a:r>
            <a:rPr lang="en-US" sz="2000" dirty="0" smtClean="0">
              <a:latin typeface="Arial" pitchFamily="34" charset="0"/>
              <a:cs typeface="Arial" pitchFamily="34" charset="0"/>
            </a:rPr>
            <a:t>IPHONE HARDENING</a:t>
          </a:r>
          <a:endParaRPr lang="en-IN" sz="2000" dirty="0">
            <a:latin typeface="Arial" pitchFamily="34" charset="0"/>
            <a:cs typeface="Arial" pitchFamily="34" charset="0"/>
          </a:endParaRPr>
        </a:p>
      </dgm:t>
    </dgm:pt>
    <dgm:pt modelId="{9D29F57A-8E72-414E-B6A7-D9BABE0DE164}" type="parTrans" cxnId="{7D667C9C-BDFE-4DA1-9B6F-B64E8316A974}">
      <dgm:prSet/>
      <dgm:spPr/>
      <dgm:t>
        <a:bodyPr/>
        <a:lstStyle/>
        <a:p>
          <a:endParaRPr lang="en-IN"/>
        </a:p>
      </dgm:t>
    </dgm:pt>
    <dgm:pt modelId="{5C32A44F-95D7-4D8F-B5EE-50209ECD600A}" type="sibTrans" cxnId="{7D667C9C-BDFE-4DA1-9B6F-B64E8316A974}">
      <dgm:prSet/>
      <dgm:spPr/>
      <dgm:t>
        <a:bodyPr/>
        <a:lstStyle/>
        <a:p>
          <a:endParaRPr lang="en-IN"/>
        </a:p>
      </dgm:t>
    </dgm:pt>
    <dgm:pt modelId="{8022F325-132A-421E-87FB-743B127A8ABB}" type="pres">
      <dgm:prSet presAssocID="{23F356EE-D36E-40CF-80C6-66604F66E29D}" presName="CompostProcess" presStyleCnt="0">
        <dgm:presLayoutVars>
          <dgm:dir/>
          <dgm:resizeHandles val="exact"/>
        </dgm:presLayoutVars>
      </dgm:prSet>
      <dgm:spPr/>
      <dgm:t>
        <a:bodyPr/>
        <a:lstStyle/>
        <a:p>
          <a:endParaRPr lang="en-IN"/>
        </a:p>
      </dgm:t>
    </dgm:pt>
    <dgm:pt modelId="{7F6850CA-A731-485E-AD96-0B9E4AB3DCF8}" type="pres">
      <dgm:prSet presAssocID="{23F356EE-D36E-40CF-80C6-66604F66E29D}" presName="arrow" presStyleLbl="bgShp" presStyleIdx="0" presStyleCnt="1" custScaleX="117647"/>
      <dgm:spPr/>
      <dgm:t>
        <a:bodyPr/>
        <a:lstStyle/>
        <a:p>
          <a:endParaRPr lang="en-IN"/>
        </a:p>
      </dgm:t>
    </dgm:pt>
    <dgm:pt modelId="{642674B6-B46B-4F5C-A17B-1D57791C27F3}" type="pres">
      <dgm:prSet presAssocID="{23F356EE-D36E-40CF-80C6-66604F66E29D}" presName="linearProcess" presStyleCnt="0"/>
      <dgm:spPr/>
    </dgm:pt>
    <dgm:pt modelId="{95B0F3EE-DD0E-415C-8F5A-FEEB0E81E446}" type="pres">
      <dgm:prSet presAssocID="{8ED527A2-99AC-44BB-9640-B1FF683FC57E}" presName="textNode" presStyleLbl="node1" presStyleIdx="0" presStyleCnt="1" custScaleX="150943" custScaleY="107185" custLinFactNeighborX="0" custLinFactNeighborY="-5176">
        <dgm:presLayoutVars>
          <dgm:bulletEnabled val="1"/>
        </dgm:presLayoutVars>
      </dgm:prSet>
      <dgm:spPr/>
      <dgm:t>
        <a:bodyPr/>
        <a:lstStyle/>
        <a:p>
          <a:endParaRPr lang="en-IN"/>
        </a:p>
      </dgm:t>
    </dgm:pt>
  </dgm:ptLst>
  <dgm:cxnLst>
    <dgm:cxn modelId="{EC0BBAC3-E441-45CE-A487-63C571DC7F3D}" type="presOf" srcId="{8ED527A2-99AC-44BB-9640-B1FF683FC57E}" destId="{95B0F3EE-DD0E-415C-8F5A-FEEB0E81E446}" srcOrd="0" destOrd="0" presId="urn:microsoft.com/office/officeart/2005/8/layout/hProcess9"/>
    <dgm:cxn modelId="{7D667C9C-BDFE-4DA1-9B6F-B64E8316A974}" srcId="{23F356EE-D36E-40CF-80C6-66604F66E29D}" destId="{8ED527A2-99AC-44BB-9640-B1FF683FC57E}" srcOrd="0" destOrd="0" parTransId="{9D29F57A-8E72-414E-B6A7-D9BABE0DE164}" sibTransId="{5C32A44F-95D7-4D8F-B5EE-50209ECD600A}"/>
    <dgm:cxn modelId="{0F19848D-DE28-424C-9E06-CABFEFE95672}" type="presOf" srcId="{23F356EE-D36E-40CF-80C6-66604F66E29D}" destId="{8022F325-132A-421E-87FB-743B127A8ABB}" srcOrd="0" destOrd="0" presId="urn:microsoft.com/office/officeart/2005/8/layout/hProcess9"/>
    <dgm:cxn modelId="{1D4553DA-DC1B-48B8-9084-5A73CCC4B409}" type="presParOf" srcId="{8022F325-132A-421E-87FB-743B127A8ABB}" destId="{7F6850CA-A731-485E-AD96-0B9E4AB3DCF8}" srcOrd="0" destOrd="0" presId="urn:microsoft.com/office/officeart/2005/8/layout/hProcess9"/>
    <dgm:cxn modelId="{9770FCCD-0ADB-48C6-82FC-22FBBFFBF2D2}" type="presParOf" srcId="{8022F325-132A-421E-87FB-743B127A8ABB}" destId="{642674B6-B46B-4F5C-A17B-1D57791C27F3}" srcOrd="1" destOrd="0" presId="urn:microsoft.com/office/officeart/2005/8/layout/hProcess9"/>
    <dgm:cxn modelId="{ED6E1B04-D138-4F2C-AF37-88E55C172786}" type="presParOf" srcId="{642674B6-B46B-4F5C-A17B-1D57791C27F3}" destId="{95B0F3EE-DD0E-415C-8F5A-FEEB0E81E446}" srcOrd="0" destOrd="0" presId="urn:microsoft.com/office/officeart/2005/8/layout/hProcess9"/>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D154CD-DBE9-4A3F-A0EC-DBBB3CE0445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650C30FE-DBCD-4685-8737-0E823B638E3B}">
      <dgm:prSet phldrT="[Text]"/>
      <dgm:spPr/>
      <dgm:t>
        <a:bodyPr/>
        <a:lstStyle/>
        <a:p>
          <a:r>
            <a:rPr lang="en-IN" dirty="0" smtClean="0"/>
            <a:t>Device Settings</a:t>
          </a:r>
        </a:p>
        <a:p>
          <a:endParaRPr lang="en-IN" dirty="0"/>
        </a:p>
      </dgm:t>
    </dgm:pt>
    <dgm:pt modelId="{4B0122B3-AE73-4DA1-A61D-DF2BF524DF60}" type="parTrans" cxnId="{38389987-682F-4D98-8F54-DD8B644030B6}">
      <dgm:prSet/>
      <dgm:spPr/>
      <dgm:t>
        <a:bodyPr/>
        <a:lstStyle/>
        <a:p>
          <a:endParaRPr lang="en-IN"/>
        </a:p>
      </dgm:t>
    </dgm:pt>
    <dgm:pt modelId="{153C625F-76BB-41BA-8123-B8968EC59D92}" type="sibTrans" cxnId="{38389987-682F-4D98-8F54-DD8B644030B6}">
      <dgm:prSet/>
      <dgm:spPr/>
      <dgm:t>
        <a:bodyPr/>
        <a:lstStyle/>
        <a:p>
          <a:endParaRPr lang="en-IN"/>
        </a:p>
      </dgm:t>
    </dgm:pt>
    <dgm:pt modelId="{06AD1848-5A89-4EF5-9A98-1A6796B4F1BD}">
      <dgm:prSet phldrT="[Text]"/>
      <dgm:spPr/>
      <dgm:t>
        <a:bodyPr/>
        <a:lstStyle/>
        <a:p>
          <a:r>
            <a:rPr lang="en-IN" dirty="0" smtClean="0"/>
            <a:t>Browser Security</a:t>
          </a:r>
          <a:endParaRPr lang="en-IN" dirty="0"/>
        </a:p>
      </dgm:t>
    </dgm:pt>
    <dgm:pt modelId="{9B29FA5D-BE44-4523-921C-026FCE928261}" type="parTrans" cxnId="{C484484D-9565-4CC5-ACDB-D47D2FA559D3}">
      <dgm:prSet/>
      <dgm:spPr/>
      <dgm:t>
        <a:bodyPr/>
        <a:lstStyle/>
        <a:p>
          <a:endParaRPr lang="en-IN"/>
        </a:p>
      </dgm:t>
    </dgm:pt>
    <dgm:pt modelId="{B16550C7-9C8E-4403-97FD-1E4A6FA0E7ED}" type="sibTrans" cxnId="{C484484D-9565-4CC5-ACDB-D47D2FA559D3}">
      <dgm:prSet/>
      <dgm:spPr/>
      <dgm:t>
        <a:bodyPr/>
        <a:lstStyle/>
        <a:p>
          <a:endParaRPr lang="en-IN"/>
        </a:p>
      </dgm:t>
    </dgm:pt>
    <dgm:pt modelId="{10812AE3-9305-4D4A-8EC4-BA237D75A9B5}">
      <dgm:prSet phldrT="[Text]"/>
      <dgm:spPr/>
      <dgm:t>
        <a:bodyPr/>
        <a:lstStyle/>
        <a:p>
          <a:r>
            <a:rPr lang="en-IN" dirty="0" smtClean="0"/>
            <a:t>Wi-Fi Security</a:t>
          </a:r>
          <a:endParaRPr lang="en-IN" dirty="0"/>
        </a:p>
      </dgm:t>
    </dgm:pt>
    <dgm:pt modelId="{8A609608-7479-49E5-A248-87B796AE9F10}" type="parTrans" cxnId="{26E2110A-A18F-4B3C-AAF0-AE9F5FCAEE9E}">
      <dgm:prSet/>
      <dgm:spPr/>
      <dgm:t>
        <a:bodyPr/>
        <a:lstStyle/>
        <a:p>
          <a:endParaRPr lang="en-IN"/>
        </a:p>
      </dgm:t>
    </dgm:pt>
    <dgm:pt modelId="{97A38438-C1D6-4987-8393-92AA7136AB15}" type="sibTrans" cxnId="{26E2110A-A18F-4B3C-AAF0-AE9F5FCAEE9E}">
      <dgm:prSet/>
      <dgm:spPr/>
      <dgm:t>
        <a:bodyPr/>
        <a:lstStyle/>
        <a:p>
          <a:endParaRPr lang="en-IN"/>
        </a:p>
      </dgm:t>
    </dgm:pt>
    <dgm:pt modelId="{3364CEC2-004A-415E-A6EA-CA777ADE4E04}">
      <dgm:prSet phldrT="[Text]"/>
      <dgm:spPr/>
      <dgm:t>
        <a:bodyPr/>
        <a:lstStyle/>
        <a:p>
          <a:r>
            <a:rPr lang="en-IN" dirty="0" smtClean="0"/>
            <a:t>Additional Security Settings</a:t>
          </a:r>
          <a:endParaRPr lang="en-IN" dirty="0"/>
        </a:p>
      </dgm:t>
    </dgm:pt>
    <dgm:pt modelId="{2A634A32-E34A-48CF-B17F-67AD7A4D5875}" type="parTrans" cxnId="{F9CCB3EB-802F-4D19-BCF3-B2ED2023C9B4}">
      <dgm:prSet/>
      <dgm:spPr/>
      <dgm:t>
        <a:bodyPr/>
        <a:lstStyle/>
        <a:p>
          <a:endParaRPr lang="en-IN"/>
        </a:p>
      </dgm:t>
    </dgm:pt>
    <dgm:pt modelId="{083536B2-B679-480C-B7E0-9FA5A0A9A81B}" type="sibTrans" cxnId="{F9CCB3EB-802F-4D19-BCF3-B2ED2023C9B4}">
      <dgm:prSet/>
      <dgm:spPr/>
      <dgm:t>
        <a:bodyPr/>
        <a:lstStyle/>
        <a:p>
          <a:endParaRPr lang="en-IN"/>
        </a:p>
      </dgm:t>
    </dgm:pt>
    <dgm:pt modelId="{C1F075C7-CA14-4B80-93F3-68D37BF70D5C}" type="pres">
      <dgm:prSet presAssocID="{10D154CD-DBE9-4A3F-A0EC-DBBB3CE0445B}" presName="cycle" presStyleCnt="0">
        <dgm:presLayoutVars>
          <dgm:dir/>
          <dgm:resizeHandles val="exact"/>
        </dgm:presLayoutVars>
      </dgm:prSet>
      <dgm:spPr/>
      <dgm:t>
        <a:bodyPr/>
        <a:lstStyle/>
        <a:p>
          <a:endParaRPr lang="en-IN"/>
        </a:p>
      </dgm:t>
    </dgm:pt>
    <dgm:pt modelId="{3095F262-06A9-4B03-8CB8-48F91AD909B7}" type="pres">
      <dgm:prSet presAssocID="{650C30FE-DBCD-4685-8737-0E823B638E3B}" presName="node" presStyleLbl="node1" presStyleIdx="0" presStyleCnt="4" custRadScaleRad="106724" custRadScaleInc="-6758">
        <dgm:presLayoutVars>
          <dgm:bulletEnabled val="1"/>
        </dgm:presLayoutVars>
      </dgm:prSet>
      <dgm:spPr/>
      <dgm:t>
        <a:bodyPr/>
        <a:lstStyle/>
        <a:p>
          <a:endParaRPr lang="en-IN"/>
        </a:p>
      </dgm:t>
    </dgm:pt>
    <dgm:pt modelId="{ED71E38C-E6AF-4880-943B-76A75C73D4EF}" type="pres">
      <dgm:prSet presAssocID="{153C625F-76BB-41BA-8123-B8968EC59D92}" presName="sibTrans" presStyleLbl="sibTrans2D1" presStyleIdx="0" presStyleCnt="4"/>
      <dgm:spPr/>
      <dgm:t>
        <a:bodyPr/>
        <a:lstStyle/>
        <a:p>
          <a:endParaRPr lang="en-IN"/>
        </a:p>
      </dgm:t>
    </dgm:pt>
    <dgm:pt modelId="{EDC44666-EC6A-444B-A041-B36337926819}" type="pres">
      <dgm:prSet presAssocID="{153C625F-76BB-41BA-8123-B8968EC59D92}" presName="connectorText" presStyleLbl="sibTrans2D1" presStyleIdx="0" presStyleCnt="4"/>
      <dgm:spPr/>
      <dgm:t>
        <a:bodyPr/>
        <a:lstStyle/>
        <a:p>
          <a:endParaRPr lang="en-IN"/>
        </a:p>
      </dgm:t>
    </dgm:pt>
    <dgm:pt modelId="{C4500710-18A0-42BC-9F33-D18609756C5D}" type="pres">
      <dgm:prSet presAssocID="{06AD1848-5A89-4EF5-9A98-1A6796B4F1BD}" presName="node" presStyleLbl="node1" presStyleIdx="1" presStyleCnt="4">
        <dgm:presLayoutVars>
          <dgm:bulletEnabled val="1"/>
        </dgm:presLayoutVars>
      </dgm:prSet>
      <dgm:spPr/>
      <dgm:t>
        <a:bodyPr/>
        <a:lstStyle/>
        <a:p>
          <a:endParaRPr lang="en-IN"/>
        </a:p>
      </dgm:t>
    </dgm:pt>
    <dgm:pt modelId="{A2DF1EF5-B375-4DA3-B535-9C235B60E66B}" type="pres">
      <dgm:prSet presAssocID="{B16550C7-9C8E-4403-97FD-1E4A6FA0E7ED}" presName="sibTrans" presStyleLbl="sibTrans2D1" presStyleIdx="1" presStyleCnt="4"/>
      <dgm:spPr/>
      <dgm:t>
        <a:bodyPr/>
        <a:lstStyle/>
        <a:p>
          <a:endParaRPr lang="en-IN"/>
        </a:p>
      </dgm:t>
    </dgm:pt>
    <dgm:pt modelId="{6CDCA8AC-A1A3-4CAF-838A-03F3F441FE30}" type="pres">
      <dgm:prSet presAssocID="{B16550C7-9C8E-4403-97FD-1E4A6FA0E7ED}" presName="connectorText" presStyleLbl="sibTrans2D1" presStyleIdx="1" presStyleCnt="4"/>
      <dgm:spPr/>
      <dgm:t>
        <a:bodyPr/>
        <a:lstStyle/>
        <a:p>
          <a:endParaRPr lang="en-IN"/>
        </a:p>
      </dgm:t>
    </dgm:pt>
    <dgm:pt modelId="{4F1DF088-C65D-44B4-B13F-3ADC71C9A8AA}" type="pres">
      <dgm:prSet presAssocID="{10812AE3-9305-4D4A-8EC4-BA237D75A9B5}" presName="node" presStyleLbl="node1" presStyleIdx="2" presStyleCnt="4">
        <dgm:presLayoutVars>
          <dgm:bulletEnabled val="1"/>
        </dgm:presLayoutVars>
      </dgm:prSet>
      <dgm:spPr/>
      <dgm:t>
        <a:bodyPr/>
        <a:lstStyle/>
        <a:p>
          <a:endParaRPr lang="en-IN"/>
        </a:p>
      </dgm:t>
    </dgm:pt>
    <dgm:pt modelId="{6C6B5736-F687-4A4E-9802-79BCCDD2C9B2}" type="pres">
      <dgm:prSet presAssocID="{97A38438-C1D6-4987-8393-92AA7136AB15}" presName="sibTrans" presStyleLbl="sibTrans2D1" presStyleIdx="2" presStyleCnt="4"/>
      <dgm:spPr/>
      <dgm:t>
        <a:bodyPr/>
        <a:lstStyle/>
        <a:p>
          <a:endParaRPr lang="en-IN"/>
        </a:p>
      </dgm:t>
    </dgm:pt>
    <dgm:pt modelId="{E7D3E24D-735D-4D1F-884A-CF268B8D764D}" type="pres">
      <dgm:prSet presAssocID="{97A38438-C1D6-4987-8393-92AA7136AB15}" presName="connectorText" presStyleLbl="sibTrans2D1" presStyleIdx="2" presStyleCnt="4"/>
      <dgm:spPr/>
      <dgm:t>
        <a:bodyPr/>
        <a:lstStyle/>
        <a:p>
          <a:endParaRPr lang="en-IN"/>
        </a:p>
      </dgm:t>
    </dgm:pt>
    <dgm:pt modelId="{C6503644-61B6-4802-ABD0-E918B4B3D4F5}" type="pres">
      <dgm:prSet presAssocID="{3364CEC2-004A-415E-A6EA-CA777ADE4E04}" presName="node" presStyleLbl="node1" presStyleIdx="3" presStyleCnt="4">
        <dgm:presLayoutVars>
          <dgm:bulletEnabled val="1"/>
        </dgm:presLayoutVars>
      </dgm:prSet>
      <dgm:spPr/>
      <dgm:t>
        <a:bodyPr/>
        <a:lstStyle/>
        <a:p>
          <a:endParaRPr lang="en-IN"/>
        </a:p>
      </dgm:t>
    </dgm:pt>
    <dgm:pt modelId="{32213CA1-0CCE-46FA-BED9-36A7455E663D}" type="pres">
      <dgm:prSet presAssocID="{083536B2-B679-480C-B7E0-9FA5A0A9A81B}" presName="sibTrans" presStyleLbl="sibTrans2D1" presStyleIdx="3" presStyleCnt="4"/>
      <dgm:spPr/>
      <dgm:t>
        <a:bodyPr/>
        <a:lstStyle/>
        <a:p>
          <a:endParaRPr lang="en-IN"/>
        </a:p>
      </dgm:t>
    </dgm:pt>
    <dgm:pt modelId="{733A2302-8859-4D92-9A92-991840DBF29D}" type="pres">
      <dgm:prSet presAssocID="{083536B2-B679-480C-B7E0-9FA5A0A9A81B}" presName="connectorText" presStyleLbl="sibTrans2D1" presStyleIdx="3" presStyleCnt="4"/>
      <dgm:spPr/>
      <dgm:t>
        <a:bodyPr/>
        <a:lstStyle/>
        <a:p>
          <a:endParaRPr lang="en-IN"/>
        </a:p>
      </dgm:t>
    </dgm:pt>
  </dgm:ptLst>
  <dgm:cxnLst>
    <dgm:cxn modelId="{38389987-682F-4D98-8F54-DD8B644030B6}" srcId="{10D154CD-DBE9-4A3F-A0EC-DBBB3CE0445B}" destId="{650C30FE-DBCD-4685-8737-0E823B638E3B}" srcOrd="0" destOrd="0" parTransId="{4B0122B3-AE73-4DA1-A61D-DF2BF524DF60}" sibTransId="{153C625F-76BB-41BA-8123-B8968EC59D92}"/>
    <dgm:cxn modelId="{ABD56227-1C57-45F3-98AA-A8655F75EEE7}" type="presOf" srcId="{97A38438-C1D6-4987-8393-92AA7136AB15}" destId="{E7D3E24D-735D-4D1F-884A-CF268B8D764D}" srcOrd="1" destOrd="0" presId="urn:microsoft.com/office/officeart/2005/8/layout/cycle2"/>
    <dgm:cxn modelId="{F9CCB3EB-802F-4D19-BCF3-B2ED2023C9B4}" srcId="{10D154CD-DBE9-4A3F-A0EC-DBBB3CE0445B}" destId="{3364CEC2-004A-415E-A6EA-CA777ADE4E04}" srcOrd="3" destOrd="0" parTransId="{2A634A32-E34A-48CF-B17F-67AD7A4D5875}" sibTransId="{083536B2-B679-480C-B7E0-9FA5A0A9A81B}"/>
    <dgm:cxn modelId="{99C1505A-989C-4043-B2C9-B3D833AE0483}" type="presOf" srcId="{3364CEC2-004A-415E-A6EA-CA777ADE4E04}" destId="{C6503644-61B6-4802-ABD0-E918B4B3D4F5}" srcOrd="0" destOrd="0" presId="urn:microsoft.com/office/officeart/2005/8/layout/cycle2"/>
    <dgm:cxn modelId="{8717F7D5-D406-4F3B-A361-C54013CE7AAA}" type="presOf" srcId="{083536B2-B679-480C-B7E0-9FA5A0A9A81B}" destId="{32213CA1-0CCE-46FA-BED9-36A7455E663D}" srcOrd="0" destOrd="0" presId="urn:microsoft.com/office/officeart/2005/8/layout/cycle2"/>
    <dgm:cxn modelId="{56DE4E5F-F0F5-435A-9839-5B30F1BBB55A}" type="presOf" srcId="{153C625F-76BB-41BA-8123-B8968EC59D92}" destId="{EDC44666-EC6A-444B-A041-B36337926819}" srcOrd="1" destOrd="0" presId="urn:microsoft.com/office/officeart/2005/8/layout/cycle2"/>
    <dgm:cxn modelId="{8333C1C5-1760-4A79-A975-DA1954FA5C13}" type="presOf" srcId="{650C30FE-DBCD-4685-8737-0E823B638E3B}" destId="{3095F262-06A9-4B03-8CB8-48F91AD909B7}" srcOrd="0" destOrd="0" presId="urn:microsoft.com/office/officeart/2005/8/layout/cycle2"/>
    <dgm:cxn modelId="{5A56F9C5-1087-47D2-B4FE-9FA7FD18BBA4}" type="presOf" srcId="{97A38438-C1D6-4987-8393-92AA7136AB15}" destId="{6C6B5736-F687-4A4E-9802-79BCCDD2C9B2}" srcOrd="0" destOrd="0" presId="urn:microsoft.com/office/officeart/2005/8/layout/cycle2"/>
    <dgm:cxn modelId="{26E2110A-A18F-4B3C-AAF0-AE9F5FCAEE9E}" srcId="{10D154CD-DBE9-4A3F-A0EC-DBBB3CE0445B}" destId="{10812AE3-9305-4D4A-8EC4-BA237D75A9B5}" srcOrd="2" destOrd="0" parTransId="{8A609608-7479-49E5-A248-87B796AE9F10}" sibTransId="{97A38438-C1D6-4987-8393-92AA7136AB15}"/>
    <dgm:cxn modelId="{E154B546-D332-4022-A27D-757210EDBFCD}" type="presOf" srcId="{B16550C7-9C8E-4403-97FD-1E4A6FA0E7ED}" destId="{A2DF1EF5-B375-4DA3-B535-9C235B60E66B}" srcOrd="0" destOrd="0" presId="urn:microsoft.com/office/officeart/2005/8/layout/cycle2"/>
    <dgm:cxn modelId="{53766694-58E0-4283-ACEF-9CCF5AE0B86F}" type="presOf" srcId="{083536B2-B679-480C-B7E0-9FA5A0A9A81B}" destId="{733A2302-8859-4D92-9A92-991840DBF29D}" srcOrd="1" destOrd="0" presId="urn:microsoft.com/office/officeart/2005/8/layout/cycle2"/>
    <dgm:cxn modelId="{030E06CA-3D55-4903-86A2-6CBC2F06BAAB}" type="presOf" srcId="{10812AE3-9305-4D4A-8EC4-BA237D75A9B5}" destId="{4F1DF088-C65D-44B4-B13F-3ADC71C9A8AA}" srcOrd="0" destOrd="0" presId="urn:microsoft.com/office/officeart/2005/8/layout/cycle2"/>
    <dgm:cxn modelId="{ADD01AE4-BE9A-4EFE-ACC7-38139DE4DF67}" type="presOf" srcId="{B16550C7-9C8E-4403-97FD-1E4A6FA0E7ED}" destId="{6CDCA8AC-A1A3-4CAF-838A-03F3F441FE30}" srcOrd="1" destOrd="0" presId="urn:microsoft.com/office/officeart/2005/8/layout/cycle2"/>
    <dgm:cxn modelId="{91BAFC81-4068-40FA-A340-D7E57F9F6BF6}" type="presOf" srcId="{06AD1848-5A89-4EF5-9A98-1A6796B4F1BD}" destId="{C4500710-18A0-42BC-9F33-D18609756C5D}" srcOrd="0" destOrd="0" presId="urn:microsoft.com/office/officeart/2005/8/layout/cycle2"/>
    <dgm:cxn modelId="{C484484D-9565-4CC5-ACDB-D47D2FA559D3}" srcId="{10D154CD-DBE9-4A3F-A0EC-DBBB3CE0445B}" destId="{06AD1848-5A89-4EF5-9A98-1A6796B4F1BD}" srcOrd="1" destOrd="0" parTransId="{9B29FA5D-BE44-4523-921C-026FCE928261}" sibTransId="{B16550C7-9C8E-4403-97FD-1E4A6FA0E7ED}"/>
    <dgm:cxn modelId="{01AA7B77-D9C3-4A24-BC3E-ED822226887B}" type="presOf" srcId="{10D154CD-DBE9-4A3F-A0EC-DBBB3CE0445B}" destId="{C1F075C7-CA14-4B80-93F3-68D37BF70D5C}" srcOrd="0" destOrd="0" presId="urn:microsoft.com/office/officeart/2005/8/layout/cycle2"/>
    <dgm:cxn modelId="{A0BFB3CD-785D-4C36-AB34-3A2991135DF2}" type="presOf" srcId="{153C625F-76BB-41BA-8123-B8968EC59D92}" destId="{ED71E38C-E6AF-4880-943B-76A75C73D4EF}" srcOrd="0" destOrd="0" presId="urn:microsoft.com/office/officeart/2005/8/layout/cycle2"/>
    <dgm:cxn modelId="{58EE0D2E-54A8-4F27-B91A-857409487748}" type="presParOf" srcId="{C1F075C7-CA14-4B80-93F3-68D37BF70D5C}" destId="{3095F262-06A9-4B03-8CB8-48F91AD909B7}" srcOrd="0" destOrd="0" presId="urn:microsoft.com/office/officeart/2005/8/layout/cycle2"/>
    <dgm:cxn modelId="{84F74D9C-5817-4237-A716-B3CBE6606DB7}" type="presParOf" srcId="{C1F075C7-CA14-4B80-93F3-68D37BF70D5C}" destId="{ED71E38C-E6AF-4880-943B-76A75C73D4EF}" srcOrd="1" destOrd="0" presId="urn:microsoft.com/office/officeart/2005/8/layout/cycle2"/>
    <dgm:cxn modelId="{EC7A0F76-3C28-4F40-AB34-2DF780FDAE6D}" type="presParOf" srcId="{ED71E38C-E6AF-4880-943B-76A75C73D4EF}" destId="{EDC44666-EC6A-444B-A041-B36337926819}" srcOrd="0" destOrd="0" presId="urn:microsoft.com/office/officeart/2005/8/layout/cycle2"/>
    <dgm:cxn modelId="{704C28F7-19BD-4CC9-A9B7-99157A206A3E}" type="presParOf" srcId="{C1F075C7-CA14-4B80-93F3-68D37BF70D5C}" destId="{C4500710-18A0-42BC-9F33-D18609756C5D}" srcOrd="2" destOrd="0" presId="urn:microsoft.com/office/officeart/2005/8/layout/cycle2"/>
    <dgm:cxn modelId="{2A6E9774-0113-436D-A865-447F79E18CB1}" type="presParOf" srcId="{C1F075C7-CA14-4B80-93F3-68D37BF70D5C}" destId="{A2DF1EF5-B375-4DA3-B535-9C235B60E66B}" srcOrd="3" destOrd="0" presId="urn:microsoft.com/office/officeart/2005/8/layout/cycle2"/>
    <dgm:cxn modelId="{E536ED28-4B69-4061-BF34-420F808C351C}" type="presParOf" srcId="{A2DF1EF5-B375-4DA3-B535-9C235B60E66B}" destId="{6CDCA8AC-A1A3-4CAF-838A-03F3F441FE30}" srcOrd="0" destOrd="0" presId="urn:microsoft.com/office/officeart/2005/8/layout/cycle2"/>
    <dgm:cxn modelId="{0FEE364C-F4D8-4AE7-B89E-748A6D3752A9}" type="presParOf" srcId="{C1F075C7-CA14-4B80-93F3-68D37BF70D5C}" destId="{4F1DF088-C65D-44B4-B13F-3ADC71C9A8AA}" srcOrd="4" destOrd="0" presId="urn:microsoft.com/office/officeart/2005/8/layout/cycle2"/>
    <dgm:cxn modelId="{7511925E-14B9-4965-B68F-EBB0C1306DDC}" type="presParOf" srcId="{C1F075C7-CA14-4B80-93F3-68D37BF70D5C}" destId="{6C6B5736-F687-4A4E-9802-79BCCDD2C9B2}" srcOrd="5" destOrd="0" presId="urn:microsoft.com/office/officeart/2005/8/layout/cycle2"/>
    <dgm:cxn modelId="{51814F86-5BB7-4D72-8469-29746937CD3C}" type="presParOf" srcId="{6C6B5736-F687-4A4E-9802-79BCCDD2C9B2}" destId="{E7D3E24D-735D-4D1F-884A-CF268B8D764D}" srcOrd="0" destOrd="0" presId="urn:microsoft.com/office/officeart/2005/8/layout/cycle2"/>
    <dgm:cxn modelId="{135FD704-5AB1-4132-9282-9B3BADFC7AF5}" type="presParOf" srcId="{C1F075C7-CA14-4B80-93F3-68D37BF70D5C}" destId="{C6503644-61B6-4802-ABD0-E918B4B3D4F5}" srcOrd="6" destOrd="0" presId="urn:microsoft.com/office/officeart/2005/8/layout/cycle2"/>
    <dgm:cxn modelId="{1E14366A-4387-44E7-AC70-800AD31AC65D}" type="presParOf" srcId="{C1F075C7-CA14-4B80-93F3-68D37BF70D5C}" destId="{32213CA1-0CCE-46FA-BED9-36A7455E663D}" srcOrd="7" destOrd="0" presId="urn:microsoft.com/office/officeart/2005/8/layout/cycle2"/>
    <dgm:cxn modelId="{C4E2143E-748F-452F-8CF3-E0FCB5226D1C}" type="presParOf" srcId="{32213CA1-0CCE-46FA-BED9-36A7455E663D}" destId="{733A2302-8859-4D92-9A92-991840DBF29D}" srcOrd="0" destOrd="0" presId="urn:microsoft.com/office/officeart/2005/8/layout/cycle2"/>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1440177" y="324037"/>
          <a:ext cx="5184588" cy="62067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ANDROID &amp; IPHONE HARDENING</a:t>
          </a:r>
        </a:p>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(GUIDE &amp; PRECAUTIONS)</a:t>
          </a:r>
          <a:endParaRPr lang="en-IN" sz="2000" kern="1200" dirty="0">
            <a:latin typeface="Arial" pitchFamily="34" charset="0"/>
            <a:cs typeface="Arial" pitchFamily="34" charset="0"/>
          </a:endParaRPr>
        </a:p>
      </dsp:txBody>
      <dsp:txXfrm>
        <a:off x="1470476" y="354336"/>
        <a:ext cx="5123990" cy="560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5F262-06A9-4B03-8CB8-48F91AD909B7}">
      <dsp:nvSpPr>
        <dsp:cNvPr id="0" name=""/>
        <dsp:cNvSpPr/>
      </dsp:nvSpPr>
      <dsp:spPr>
        <a:xfrm>
          <a:off x="3506027" y="0"/>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Device Settings</a:t>
          </a:r>
        </a:p>
        <a:p>
          <a:pPr lvl="0" algn="ctr" defTabSz="533400">
            <a:lnSpc>
              <a:spcPct val="90000"/>
            </a:lnSpc>
            <a:spcBef>
              <a:spcPct val="0"/>
            </a:spcBef>
            <a:spcAft>
              <a:spcPct val="35000"/>
            </a:spcAft>
          </a:pPr>
          <a:endParaRPr lang="en-IN" sz="1200" kern="1200" dirty="0"/>
        </a:p>
      </dsp:txBody>
      <dsp:txXfrm>
        <a:off x="3665209" y="159182"/>
        <a:ext cx="768602" cy="768602"/>
      </dsp:txXfrm>
    </dsp:sp>
    <dsp:sp modelId="{ED71E38C-E6AF-4880-943B-76A75C73D4EF}">
      <dsp:nvSpPr>
        <dsp:cNvPr id="0" name=""/>
        <dsp:cNvSpPr/>
      </dsp:nvSpPr>
      <dsp:spPr>
        <a:xfrm rot="2606308">
          <a:off x="4495658" y="930838"/>
          <a:ext cx="313249"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4508527" y="971901"/>
        <a:ext cx="219274" cy="220111"/>
      </dsp:txXfrm>
    </dsp:sp>
    <dsp:sp modelId="{C4500710-18A0-42BC-9F33-D18609756C5D}">
      <dsp:nvSpPr>
        <dsp:cNvPr id="0" name=""/>
        <dsp:cNvSpPr/>
      </dsp:nvSpPr>
      <dsp:spPr>
        <a:xfrm>
          <a:off x="4724446" y="115375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Browser Security</a:t>
          </a:r>
          <a:endParaRPr lang="en-IN" sz="1200" kern="1200" dirty="0"/>
        </a:p>
      </dsp:txBody>
      <dsp:txXfrm>
        <a:off x="4883628" y="1312934"/>
        <a:ext cx="768602" cy="768602"/>
      </dsp:txXfrm>
    </dsp:sp>
    <dsp:sp modelId="{A2DF1EF5-B375-4DA3-B535-9C235B60E66B}">
      <dsp:nvSpPr>
        <dsp:cNvPr id="0" name=""/>
        <dsp:cNvSpPr/>
      </dsp:nvSpPr>
      <dsp:spPr>
        <a:xfrm rot="8100000">
          <a:off x="4553024" y="2084607"/>
          <a:ext cx="288217"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4626826" y="2127407"/>
        <a:ext cx="201752" cy="220111"/>
      </dsp:txXfrm>
    </dsp:sp>
    <dsp:sp modelId="{4F1DF088-C65D-44B4-B13F-3ADC71C9A8AA}">
      <dsp:nvSpPr>
        <dsp:cNvPr id="0" name=""/>
        <dsp:cNvSpPr/>
      </dsp:nvSpPr>
      <dsp:spPr>
        <a:xfrm>
          <a:off x="3571316" y="230688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Wi-Fi Security</a:t>
          </a:r>
          <a:endParaRPr lang="en-IN" sz="1200" kern="1200" dirty="0"/>
        </a:p>
      </dsp:txBody>
      <dsp:txXfrm>
        <a:off x="3730498" y="2466064"/>
        <a:ext cx="768602" cy="768602"/>
      </dsp:txXfrm>
    </dsp:sp>
    <dsp:sp modelId="{6C6B5736-F687-4A4E-9802-79BCCDD2C9B2}">
      <dsp:nvSpPr>
        <dsp:cNvPr id="0" name=""/>
        <dsp:cNvSpPr/>
      </dsp:nvSpPr>
      <dsp:spPr>
        <a:xfrm rot="13500000">
          <a:off x="3399894" y="2096143"/>
          <a:ext cx="288217"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3473696" y="2200083"/>
        <a:ext cx="201752" cy="220111"/>
      </dsp:txXfrm>
    </dsp:sp>
    <dsp:sp modelId="{C6503644-61B6-4802-ABD0-E918B4B3D4F5}">
      <dsp:nvSpPr>
        <dsp:cNvPr id="0" name=""/>
        <dsp:cNvSpPr/>
      </dsp:nvSpPr>
      <dsp:spPr>
        <a:xfrm>
          <a:off x="2418187" y="115375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Additional Security Settings</a:t>
          </a:r>
          <a:endParaRPr lang="en-IN" sz="1200" kern="1200" dirty="0"/>
        </a:p>
      </dsp:txBody>
      <dsp:txXfrm>
        <a:off x="2577369" y="1312934"/>
        <a:ext cx="768602" cy="768602"/>
      </dsp:txXfrm>
    </dsp:sp>
    <dsp:sp modelId="{32213CA1-0CCE-46FA-BED9-36A7455E663D}">
      <dsp:nvSpPr>
        <dsp:cNvPr id="0" name=""/>
        <dsp:cNvSpPr/>
      </dsp:nvSpPr>
      <dsp:spPr>
        <a:xfrm rot="18798944">
          <a:off x="3368285" y="942377"/>
          <a:ext cx="264345"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3380735" y="1044597"/>
        <a:ext cx="185042" cy="220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1458168" y="350643"/>
          <a:ext cx="4716511"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ANDROID HARDENING</a:t>
          </a:r>
          <a:endParaRPr lang="en-IN" sz="2000" kern="1200" dirty="0">
            <a:latin typeface="Arial" pitchFamily="34" charset="0"/>
            <a:cs typeface="Arial" pitchFamily="34" charset="0"/>
          </a:endParaRPr>
        </a:p>
      </dsp:txBody>
      <dsp:txXfrm>
        <a:off x="1485869" y="378344"/>
        <a:ext cx="4661109" cy="512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1836209" y="350643"/>
          <a:ext cx="3960429"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DEVICE SETTINGS</a:t>
          </a:r>
          <a:endParaRPr lang="en-IN" sz="2000" kern="1200" dirty="0">
            <a:latin typeface="Arial" pitchFamily="34" charset="0"/>
            <a:cs typeface="Arial" pitchFamily="34" charset="0"/>
          </a:endParaRPr>
        </a:p>
      </dsp:txBody>
      <dsp:txXfrm>
        <a:off x="1863910" y="378344"/>
        <a:ext cx="3905027" cy="512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1584181" y="350643"/>
          <a:ext cx="4464484"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BROWSER SECURITY</a:t>
          </a:r>
          <a:endParaRPr lang="en-IN" sz="2000" kern="1200" dirty="0">
            <a:latin typeface="Arial" pitchFamily="34" charset="0"/>
            <a:cs typeface="Arial" pitchFamily="34" charset="0"/>
          </a:endParaRPr>
        </a:p>
      </dsp:txBody>
      <dsp:txXfrm>
        <a:off x="1611882" y="378344"/>
        <a:ext cx="4409082" cy="5120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2088236" y="350643"/>
          <a:ext cx="3456374"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WIFI SECURITY</a:t>
          </a:r>
          <a:endParaRPr lang="en-IN" sz="2000" kern="1200" dirty="0">
            <a:latin typeface="Arial" pitchFamily="34" charset="0"/>
            <a:cs typeface="Arial" pitchFamily="34" charset="0"/>
          </a:endParaRPr>
        </a:p>
      </dsp:txBody>
      <dsp:txXfrm>
        <a:off x="2115937" y="378344"/>
        <a:ext cx="3400972" cy="5120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450058" y="350643"/>
          <a:ext cx="6732730"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ADDITIONAL SECURITY SETTINGS</a:t>
          </a:r>
          <a:endParaRPr lang="en-IN" sz="2000" kern="1200" dirty="0">
            <a:latin typeface="Arial" pitchFamily="34" charset="0"/>
            <a:cs typeface="Arial" pitchFamily="34" charset="0"/>
          </a:endParaRPr>
        </a:p>
      </dsp:txBody>
      <dsp:txXfrm>
        <a:off x="477759" y="378344"/>
        <a:ext cx="6677328" cy="5120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50CA-A731-485E-AD96-0B9E4AB3DCF8}">
      <dsp:nvSpPr>
        <dsp:cNvPr id="0" name=""/>
        <dsp:cNvSpPr/>
      </dsp:nvSpPr>
      <dsp:spPr>
        <a:xfrm>
          <a:off x="1" y="0"/>
          <a:ext cx="7632844" cy="1323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0F3EE-DD0E-415C-8F5A-FEEB0E81E446}">
      <dsp:nvSpPr>
        <dsp:cNvPr id="0" name=""/>
        <dsp:cNvSpPr/>
      </dsp:nvSpPr>
      <dsp:spPr>
        <a:xfrm>
          <a:off x="1710195" y="350643"/>
          <a:ext cx="4212456" cy="56745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itchFamily="34" charset="0"/>
              <a:cs typeface="Arial" pitchFamily="34" charset="0"/>
            </a:rPr>
            <a:t>IPHONE HARDENING</a:t>
          </a:r>
          <a:endParaRPr lang="en-IN" sz="2000" kern="1200" dirty="0">
            <a:latin typeface="Arial" pitchFamily="34" charset="0"/>
            <a:cs typeface="Arial" pitchFamily="34" charset="0"/>
          </a:endParaRPr>
        </a:p>
      </dsp:txBody>
      <dsp:txXfrm>
        <a:off x="1737896" y="378344"/>
        <a:ext cx="4157054" cy="5120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5F262-06A9-4B03-8CB8-48F91AD909B7}">
      <dsp:nvSpPr>
        <dsp:cNvPr id="0" name=""/>
        <dsp:cNvSpPr/>
      </dsp:nvSpPr>
      <dsp:spPr>
        <a:xfrm>
          <a:off x="3506027" y="0"/>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Device Settings</a:t>
          </a:r>
        </a:p>
        <a:p>
          <a:pPr lvl="0" algn="ctr" defTabSz="533400">
            <a:lnSpc>
              <a:spcPct val="90000"/>
            </a:lnSpc>
            <a:spcBef>
              <a:spcPct val="0"/>
            </a:spcBef>
            <a:spcAft>
              <a:spcPct val="35000"/>
            </a:spcAft>
          </a:pPr>
          <a:endParaRPr lang="en-IN" sz="1200" kern="1200" dirty="0"/>
        </a:p>
      </dsp:txBody>
      <dsp:txXfrm>
        <a:off x="3665209" y="159182"/>
        <a:ext cx="768602" cy="768602"/>
      </dsp:txXfrm>
    </dsp:sp>
    <dsp:sp modelId="{ED71E38C-E6AF-4880-943B-76A75C73D4EF}">
      <dsp:nvSpPr>
        <dsp:cNvPr id="0" name=""/>
        <dsp:cNvSpPr/>
      </dsp:nvSpPr>
      <dsp:spPr>
        <a:xfrm rot="2606308">
          <a:off x="4495658" y="930838"/>
          <a:ext cx="313249"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4508527" y="971901"/>
        <a:ext cx="219274" cy="220111"/>
      </dsp:txXfrm>
    </dsp:sp>
    <dsp:sp modelId="{C4500710-18A0-42BC-9F33-D18609756C5D}">
      <dsp:nvSpPr>
        <dsp:cNvPr id="0" name=""/>
        <dsp:cNvSpPr/>
      </dsp:nvSpPr>
      <dsp:spPr>
        <a:xfrm>
          <a:off x="4724446" y="115375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Browser Security</a:t>
          </a:r>
          <a:endParaRPr lang="en-IN" sz="1200" kern="1200" dirty="0"/>
        </a:p>
      </dsp:txBody>
      <dsp:txXfrm>
        <a:off x="4883628" y="1312934"/>
        <a:ext cx="768602" cy="768602"/>
      </dsp:txXfrm>
    </dsp:sp>
    <dsp:sp modelId="{A2DF1EF5-B375-4DA3-B535-9C235B60E66B}">
      <dsp:nvSpPr>
        <dsp:cNvPr id="0" name=""/>
        <dsp:cNvSpPr/>
      </dsp:nvSpPr>
      <dsp:spPr>
        <a:xfrm rot="8100000">
          <a:off x="4553024" y="2084607"/>
          <a:ext cx="288217"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4626826" y="2127407"/>
        <a:ext cx="201752" cy="220111"/>
      </dsp:txXfrm>
    </dsp:sp>
    <dsp:sp modelId="{4F1DF088-C65D-44B4-B13F-3ADC71C9A8AA}">
      <dsp:nvSpPr>
        <dsp:cNvPr id="0" name=""/>
        <dsp:cNvSpPr/>
      </dsp:nvSpPr>
      <dsp:spPr>
        <a:xfrm>
          <a:off x="3571316" y="230688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Wi-Fi Security</a:t>
          </a:r>
          <a:endParaRPr lang="en-IN" sz="1200" kern="1200" dirty="0"/>
        </a:p>
      </dsp:txBody>
      <dsp:txXfrm>
        <a:off x="3730498" y="2466064"/>
        <a:ext cx="768602" cy="768602"/>
      </dsp:txXfrm>
    </dsp:sp>
    <dsp:sp modelId="{6C6B5736-F687-4A4E-9802-79BCCDD2C9B2}">
      <dsp:nvSpPr>
        <dsp:cNvPr id="0" name=""/>
        <dsp:cNvSpPr/>
      </dsp:nvSpPr>
      <dsp:spPr>
        <a:xfrm rot="13500000">
          <a:off x="3399894" y="2096143"/>
          <a:ext cx="288217"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3473696" y="2200083"/>
        <a:ext cx="201752" cy="220111"/>
      </dsp:txXfrm>
    </dsp:sp>
    <dsp:sp modelId="{C6503644-61B6-4802-ABD0-E918B4B3D4F5}">
      <dsp:nvSpPr>
        <dsp:cNvPr id="0" name=""/>
        <dsp:cNvSpPr/>
      </dsp:nvSpPr>
      <dsp:spPr>
        <a:xfrm>
          <a:off x="2418187" y="1153752"/>
          <a:ext cx="1086966" cy="1086966"/>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Additional Security Settings</a:t>
          </a:r>
          <a:endParaRPr lang="en-IN" sz="1200" kern="1200" dirty="0"/>
        </a:p>
      </dsp:txBody>
      <dsp:txXfrm>
        <a:off x="2577369" y="1312934"/>
        <a:ext cx="768602" cy="768602"/>
      </dsp:txXfrm>
    </dsp:sp>
    <dsp:sp modelId="{32213CA1-0CCE-46FA-BED9-36A7455E663D}">
      <dsp:nvSpPr>
        <dsp:cNvPr id="0" name=""/>
        <dsp:cNvSpPr/>
      </dsp:nvSpPr>
      <dsp:spPr>
        <a:xfrm rot="18798944">
          <a:off x="3368285" y="942377"/>
          <a:ext cx="264345" cy="366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3380735" y="1044597"/>
        <a:ext cx="185042" cy="2201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AEF0C2F-6E96-40B1-B256-BBE75F106845}" type="slidenum">
              <a:t>&lt;#&gt;</a:t>
            </a:fld>
          </a:p>
        </p:txBody>
      </p:sp>
      <p:sp>
        <p:nvSpPr>
          <p:cNvPr id="4" name="PlaceHolder 3"/>
          <p:cNvSpPr>
            <a:spLocks noGrp="1"/>
          </p:cNvSpPr>
          <p:nvPr>
            <p:ph type="dt" idx="3"/>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DC098F-661A-45A5-9B19-D70B359E8F89}"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5E38714-B4CA-4CB5-A49C-092D96869FF7}" type="slidenum">
              <a:t>&lt;#&gt;</a:t>
            </a:fld>
          </a:p>
        </p:txBody>
      </p:sp>
      <p:sp>
        <p:nvSpPr>
          <p:cNvPr id="9" name="PlaceHolder 8"/>
          <p:cNvSpPr>
            <a:spLocks noGrp="1"/>
          </p:cNvSpPr>
          <p:nvPr>
            <p:ph type="dt" idx="3"/>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2F4A976-9229-4CC6-B912-35E64E370672}" type="slidenum">
              <a:t>&lt;#&gt;</a:t>
            </a:fld>
          </a:p>
        </p:txBody>
      </p:sp>
      <p:sp>
        <p:nvSpPr>
          <p:cNvPr id="11" name="PlaceHolder 10"/>
          <p:cNvSpPr>
            <a:spLocks noGrp="1"/>
          </p:cNvSpPr>
          <p:nvPr>
            <p:ph type="dt" idx="3"/>
          </p:nvPr>
        </p:nvSpPr>
        <p:spPr/>
        <p:txBody>
          <a:bodyPr/>
          <a:p>
            <a:r>
              <a:rPr lang="en-S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FC9B06D-F951-4BB5-889B-AD2478460483}" type="slidenum">
              <a:t>&lt;#&gt;</a:t>
            </a:fld>
          </a:p>
        </p:txBody>
      </p:sp>
      <p:sp>
        <p:nvSpPr>
          <p:cNvPr id="4" name="PlaceHolder 3"/>
          <p:cNvSpPr>
            <a:spLocks noGrp="1"/>
          </p:cNvSpPr>
          <p:nvPr>
            <p:ph type="dt" idx="6"/>
          </p:nvPr>
        </p:nvSpPr>
        <p:spPr/>
        <p:txBody>
          <a:bodyPr/>
          <a:p>
            <a:r>
              <a:rPr lang="en-S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2FC2E2A-EE3C-495A-BB5E-8A7FE68772FA}"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C62DEBF-155E-460D-AF9A-F7CF7494C221}"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DA64060-B81E-4A0C-A4EE-D95373481A50}"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584346A-0B00-4ED2-BC91-51290A301A1A}"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239D1A2-0474-405E-AC21-7EC5772B8386}"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59C82C2-18B9-4BE3-B933-107A9572FDB5}"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57F05C-1620-4F75-8094-C1E4933D9BE4}"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EDB2562-31E5-4AC0-B1A2-116140D935BA}"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E26EDCA-CC5C-45DB-A90B-5E54FD11B5EA}"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34046F3-DE5E-4C21-82D5-4EB414C57C89}"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2A80558-23C8-4B89-A889-37AEFFFF1D73}" type="slidenum">
              <a:t>&lt;#&gt;</a:t>
            </a:fld>
          </a:p>
        </p:txBody>
      </p:sp>
      <p:sp>
        <p:nvSpPr>
          <p:cNvPr id="9" name="PlaceHolder 8"/>
          <p:cNvSpPr>
            <a:spLocks noGrp="1"/>
          </p:cNvSpPr>
          <p:nvPr>
            <p:ph type="dt" idx="6"/>
          </p:nvPr>
        </p:nvSpPr>
        <p:spPr/>
        <p:txBody>
          <a:bodyPr/>
          <a:p>
            <a:r>
              <a:rPr lang="en-S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5C3810A-B0C6-4F0C-9C11-8D9E0EF36A80}" type="slidenum">
              <a:t>&lt;#&gt;</a:t>
            </a:fld>
          </a:p>
        </p:txBody>
      </p:sp>
      <p:sp>
        <p:nvSpPr>
          <p:cNvPr id="11" name="PlaceHolder 10"/>
          <p:cNvSpPr>
            <a:spLocks noGrp="1"/>
          </p:cNvSpPr>
          <p:nvPr>
            <p:ph type="dt" idx="6"/>
          </p:nvPr>
        </p:nvSpPr>
        <p:spPr/>
        <p:txBody>
          <a:bodyPr/>
          <a:p>
            <a:r>
              <a:rPr lang="en-SG"/>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24EB4F5-7E74-4513-93DE-DE6D8BA84AC8}" type="slidenum">
              <a:t>&lt;#&gt;</a:t>
            </a:fld>
          </a:p>
        </p:txBody>
      </p:sp>
      <p:sp>
        <p:nvSpPr>
          <p:cNvPr id="4" name="PlaceHolder 3"/>
          <p:cNvSpPr>
            <a:spLocks noGrp="1"/>
          </p:cNvSpPr>
          <p:nvPr>
            <p:ph type="dt" idx="9"/>
          </p:nvPr>
        </p:nvSpPr>
        <p:spPr/>
        <p:txBody>
          <a:bodyPr/>
          <a:p>
            <a:r>
              <a:rPr lang="en-SG"/>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1798E29-4934-4BB0-93EE-DBDE97033E1A}" type="slidenum">
              <a:t>&lt;#&gt;</a:t>
            </a:fld>
          </a:p>
        </p:txBody>
      </p:sp>
      <p:sp>
        <p:nvSpPr>
          <p:cNvPr id="6" name="PlaceHolder 5"/>
          <p:cNvSpPr>
            <a:spLocks noGrp="1"/>
          </p:cNvSpPr>
          <p:nvPr>
            <p:ph type="dt" idx="9"/>
          </p:nvPr>
        </p:nvSpPr>
        <p:spPr/>
        <p:txBody>
          <a:bodyPr/>
          <a:p>
            <a:r>
              <a:rPr lang="en-SG"/>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7692165-72C4-48AA-9C8C-46AB79270BCA}" type="slidenum">
              <a:t>&lt;#&gt;</a:t>
            </a:fld>
          </a:p>
        </p:txBody>
      </p:sp>
      <p:sp>
        <p:nvSpPr>
          <p:cNvPr id="6" name="PlaceHolder 5"/>
          <p:cNvSpPr>
            <a:spLocks noGrp="1"/>
          </p:cNvSpPr>
          <p:nvPr>
            <p:ph type="dt" idx="9"/>
          </p:nvPr>
        </p:nvSpPr>
        <p:spPr/>
        <p:txBody>
          <a:bodyPr/>
          <a:p>
            <a:r>
              <a:rPr lang="en-SG"/>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1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3D90000-B41E-4AC3-8C1F-B7A65AB042DE}" type="slidenum">
              <a:t>&lt;#&gt;</a:t>
            </a:fld>
          </a:p>
        </p:txBody>
      </p:sp>
      <p:sp>
        <p:nvSpPr>
          <p:cNvPr id="7" name="PlaceHolder 6"/>
          <p:cNvSpPr>
            <a:spLocks noGrp="1"/>
          </p:cNvSpPr>
          <p:nvPr>
            <p:ph type="dt" idx="9"/>
          </p:nvPr>
        </p:nvSpPr>
        <p:spPr/>
        <p:txBody>
          <a:bodyPr/>
          <a:p>
            <a:r>
              <a:rPr lang="en-SG"/>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DD50FA1-DE1A-4F51-9051-9D028076B338}" type="slidenum">
              <a:t>&lt;#&gt;</a:t>
            </a:fld>
          </a:p>
        </p:txBody>
      </p:sp>
      <p:sp>
        <p:nvSpPr>
          <p:cNvPr id="5" name="PlaceHolder 4"/>
          <p:cNvSpPr>
            <a:spLocks noGrp="1"/>
          </p:cNvSpPr>
          <p:nvPr>
            <p:ph type="dt" idx="9"/>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A40548-C0F0-411F-B7BF-30D940C78DDD}"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C92FF13-A085-413B-9AF7-AE4B4CAB0F62}" type="slidenum">
              <a:t>&lt;#&gt;</a:t>
            </a:fld>
          </a:p>
        </p:txBody>
      </p:sp>
      <p:sp>
        <p:nvSpPr>
          <p:cNvPr id="5" name="PlaceHolder 4"/>
          <p:cNvSpPr>
            <a:spLocks noGrp="1"/>
          </p:cNvSpPr>
          <p:nvPr>
            <p:ph type="dt" idx="9"/>
          </p:nvPr>
        </p:nvSpPr>
        <p:spPr/>
        <p:txBody>
          <a:bodyPr/>
          <a:p>
            <a:r>
              <a:rPr lang="en-SG"/>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1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7719EE7-D262-44A4-906C-79CE03044A03}" type="slidenum">
              <a:t>&lt;#&gt;</a:t>
            </a:fld>
          </a:p>
        </p:txBody>
      </p:sp>
      <p:sp>
        <p:nvSpPr>
          <p:cNvPr id="8" name="PlaceHolder 7"/>
          <p:cNvSpPr>
            <a:spLocks noGrp="1"/>
          </p:cNvSpPr>
          <p:nvPr>
            <p:ph type="dt" idx="9"/>
          </p:nvPr>
        </p:nvSpPr>
        <p:spPr/>
        <p:txBody>
          <a:bodyPr/>
          <a:p>
            <a:r>
              <a:rPr lang="en-SG"/>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B589E3A-2E5E-4312-8615-9FD1B48E9375}" type="slidenum">
              <a:t>&lt;#&gt;</a:t>
            </a:fld>
          </a:p>
        </p:txBody>
      </p:sp>
      <p:sp>
        <p:nvSpPr>
          <p:cNvPr id="8" name="PlaceHolder 7"/>
          <p:cNvSpPr>
            <a:spLocks noGrp="1"/>
          </p:cNvSpPr>
          <p:nvPr>
            <p:ph type="dt" idx="9"/>
          </p:nvPr>
        </p:nvSpPr>
        <p:spPr/>
        <p:txBody>
          <a:bodyPr/>
          <a:p>
            <a:r>
              <a:rPr lang="en-SG"/>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CE76B3E-9448-4AA9-8538-D579A3C29A8C}" type="slidenum">
              <a:t>&lt;#&gt;</a:t>
            </a:fld>
          </a:p>
        </p:txBody>
      </p:sp>
      <p:sp>
        <p:nvSpPr>
          <p:cNvPr id="8" name="PlaceHolder 7"/>
          <p:cNvSpPr>
            <a:spLocks noGrp="1"/>
          </p:cNvSpPr>
          <p:nvPr>
            <p:ph type="dt" idx="9"/>
          </p:nvPr>
        </p:nvSpPr>
        <p:spPr/>
        <p:txBody>
          <a:bodyPr/>
          <a:p>
            <a:r>
              <a:rPr lang="en-SG"/>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CCC4618-90E6-4171-A6A4-B2F93B47437D}" type="slidenum">
              <a:t>&lt;#&gt;</a:t>
            </a:fld>
          </a:p>
        </p:txBody>
      </p:sp>
      <p:sp>
        <p:nvSpPr>
          <p:cNvPr id="7" name="PlaceHolder 6"/>
          <p:cNvSpPr>
            <a:spLocks noGrp="1"/>
          </p:cNvSpPr>
          <p:nvPr>
            <p:ph type="dt" idx="9"/>
          </p:nvPr>
        </p:nvSpPr>
        <p:spPr/>
        <p:txBody>
          <a:bodyPr/>
          <a:p>
            <a:r>
              <a:rPr lang="en-SG"/>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1932A83-545A-4441-93DE-22E5B2929B05}" type="slidenum">
              <a:t>&lt;#&gt;</a:t>
            </a:fld>
          </a:p>
        </p:txBody>
      </p:sp>
      <p:sp>
        <p:nvSpPr>
          <p:cNvPr id="9" name="PlaceHolder 8"/>
          <p:cNvSpPr>
            <a:spLocks noGrp="1"/>
          </p:cNvSpPr>
          <p:nvPr>
            <p:ph type="dt" idx="9"/>
          </p:nvPr>
        </p:nvSpPr>
        <p:spPr/>
        <p:txBody>
          <a:bodyPr/>
          <a:p>
            <a:r>
              <a:rPr lang="en-SG"/>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4471BCD-8131-46BA-BFCF-95D063BA628E}" type="slidenum">
              <a:t>&lt;#&gt;</a:t>
            </a:fld>
          </a:p>
        </p:txBody>
      </p:sp>
      <p:sp>
        <p:nvSpPr>
          <p:cNvPr id="11" name="PlaceHolder 10"/>
          <p:cNvSpPr>
            <a:spLocks noGrp="1"/>
          </p:cNvSpPr>
          <p:nvPr>
            <p:ph type="dt" idx="9"/>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0E9813A-3A6B-405A-BD11-9866A48A2ABD}"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8AC3642-7BA6-4977-8521-41F7E865B2B6}"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5FC44E-5EAD-4836-8BF0-52D6FA2FD02D}"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7849B8D-BA4B-4862-A332-0535D60A6231}"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SG"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426E5A-3FF9-40BA-9B8B-C04BB5828972}"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SG" sz="3200" spc="-1" strike="noStrike">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DD8EC1-1039-4B97-B6E6-95D65265594C}" type="slidenum">
              <a:t>&lt;#&gt;</a:t>
            </a:fld>
          </a:p>
        </p:txBody>
      </p:sp>
      <p:sp>
        <p:nvSpPr>
          <p:cNvPr id="8" name="PlaceHolder 7"/>
          <p:cNvSpPr>
            <a:spLocks noGrp="1"/>
          </p:cNvSpPr>
          <p:nvPr>
            <p:ph type="dt" idx="3"/>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50000" t="50000" r="50000" b="50000"/>
          </a:path>
        </a:gradFill>
      </p:bgPr>
    </p:bg>
    <p:spTree>
      <p:nvGrpSpPr>
        <p:cNvPr id="1" name=""/>
        <p:cNvGrpSpPr/>
        <p:nvPr/>
      </p:nvGrpSpPr>
      <p:grpSpPr>
        <a:xfrm>
          <a:off x="0" y="0"/>
          <a:ext cx="0" cy="0"/>
          <a:chOff x="0" y="0"/>
          <a:chExt cx="0" cy="0"/>
        </a:xfrm>
      </p:grpSpPr>
      <p:sp>
        <p:nvSpPr>
          <p:cNvPr id="0" name="Oval 6"/>
          <p:cNvSpPr/>
          <p:nvPr/>
        </p:nvSpPr>
        <p:spPr>
          <a:xfrm>
            <a:off x="845784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1" name="Oval 7"/>
          <p:cNvSpPr/>
          <p:nvPr/>
        </p:nvSpPr>
        <p:spPr>
          <a:xfrm>
            <a:off x="56916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SG" sz="1800" spc="-1" strike="noStrike">
                <a:latin typeface="Arial"/>
              </a:rPr>
              <a:t>Click to edit the title text format</a:t>
            </a:r>
            <a:endParaRPr b="0" lang="en-SG" sz="1800" spc="-1" strike="noStrike">
              <a:latin typeface="Arial"/>
            </a:endParaRPr>
          </a:p>
        </p:txBody>
      </p:sp>
      <p:sp>
        <p:nvSpPr>
          <p:cNvPr id="3"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1800" spc="-1" strike="noStrike">
                <a:latin typeface="Arial"/>
              </a:rPr>
              <a:t>Click to edit the outline text format</a:t>
            </a:r>
            <a:endParaRPr b="0" lang="en-SG" sz="1800" spc="-1" strike="noStrike">
              <a:latin typeface="Arial"/>
            </a:endParaRPr>
          </a:p>
          <a:p>
            <a:pPr lvl="1" marL="864000" indent="-324000">
              <a:spcBef>
                <a:spcPts val="1134"/>
              </a:spcBef>
              <a:buClr>
                <a:srgbClr val="000000"/>
              </a:buClr>
              <a:buSzPct val="75000"/>
              <a:buFont typeface="Symbol" charset="2"/>
              <a:buChar char=""/>
            </a:pPr>
            <a:r>
              <a:rPr b="0" lang="en-SG" sz="1800" spc="-1" strike="noStrike">
                <a:latin typeface="Arial"/>
              </a:rPr>
              <a:t>Second Outline Level</a:t>
            </a:r>
            <a:endParaRPr b="0" lang="en-SG" sz="1800" spc="-1" strike="noStrike">
              <a:latin typeface="Arial"/>
            </a:endParaRPr>
          </a:p>
          <a:p>
            <a:pPr lvl="2" marL="1296000" indent="-288000">
              <a:spcBef>
                <a:spcPts val="850"/>
              </a:spcBef>
              <a:buClr>
                <a:srgbClr val="000000"/>
              </a:buClr>
              <a:buSzPct val="45000"/>
              <a:buFont typeface="Wingdings" charset="2"/>
              <a:buChar char=""/>
            </a:pPr>
            <a:r>
              <a:rPr b="0" lang="en-SG" sz="1800" spc="-1" strike="noStrike">
                <a:latin typeface="Arial"/>
              </a:rPr>
              <a:t>Third Outline Level</a:t>
            </a:r>
            <a:endParaRPr b="0" lang="en-SG" sz="1800" spc="-1" strike="noStrike">
              <a:latin typeface="Arial"/>
            </a:endParaRPr>
          </a:p>
          <a:p>
            <a:pPr lvl="3" marL="1728000" indent="-216000">
              <a:spcBef>
                <a:spcPts val="567"/>
              </a:spcBef>
              <a:buClr>
                <a:srgbClr val="000000"/>
              </a:buClr>
              <a:buSzPct val="75000"/>
              <a:buFont typeface="Symbol" charset="2"/>
              <a:buChar char=""/>
            </a:pPr>
            <a:r>
              <a:rPr b="0" lang="en-SG" sz="1800" spc="-1" strike="noStrike">
                <a:latin typeface="Arial"/>
              </a:rPr>
              <a:t>Fourth Outline Level</a:t>
            </a:r>
            <a:endParaRPr b="0" lang="en-SG" sz="1800" spc="-1" strike="noStrike">
              <a:latin typeface="Arial"/>
            </a:endParaRPr>
          </a:p>
          <a:p>
            <a:pPr lvl="4" marL="2160000" indent="-216000">
              <a:spcBef>
                <a:spcPts val="283"/>
              </a:spcBef>
              <a:buClr>
                <a:srgbClr val="000000"/>
              </a:buClr>
              <a:buSzPct val="45000"/>
              <a:buFont typeface="Wingdings" charset="2"/>
              <a:buChar char=""/>
            </a:pPr>
            <a:r>
              <a:rPr b="0" lang="en-SG" sz="1800" spc="-1" strike="noStrike">
                <a:latin typeface="Arial"/>
              </a:rPr>
              <a:t>Fifth Outline Level</a:t>
            </a:r>
            <a:endParaRPr b="0" lang="en-SG" sz="1800" spc="-1" strike="noStrike">
              <a:latin typeface="Arial"/>
            </a:endParaRPr>
          </a:p>
          <a:p>
            <a:pPr lvl="5" marL="2592000" indent="-216000">
              <a:spcBef>
                <a:spcPts val="283"/>
              </a:spcBef>
              <a:buClr>
                <a:srgbClr val="000000"/>
              </a:buClr>
              <a:buSzPct val="45000"/>
              <a:buFont typeface="Wingdings" charset="2"/>
              <a:buChar char=""/>
            </a:pPr>
            <a:r>
              <a:rPr b="0" lang="en-SG" sz="1800" spc="-1" strike="noStrike">
                <a:latin typeface="Arial"/>
              </a:rPr>
              <a:t>Sixth Outline Level</a:t>
            </a:r>
            <a:endParaRPr b="0" lang="en-SG" sz="1800" spc="-1" strike="noStrike">
              <a:latin typeface="Arial"/>
            </a:endParaRPr>
          </a:p>
          <a:p>
            <a:pPr lvl="6" marL="3024000" indent="-216000">
              <a:spcBef>
                <a:spcPts val="283"/>
              </a:spcBef>
              <a:buClr>
                <a:srgbClr val="000000"/>
              </a:buClr>
              <a:buSzPct val="45000"/>
              <a:buFont typeface="Wingdings" charset="2"/>
              <a:buChar char=""/>
            </a:pPr>
            <a:r>
              <a:rPr b="0" lang="en-SG" sz="1800" spc="-1" strike="noStrike">
                <a:latin typeface="Arial"/>
              </a:rPr>
              <a:t>Seventh Outline Level</a:t>
            </a:r>
            <a:endParaRPr b="0" lang="en-SG" sz="1800" spc="-1" strike="noStrike">
              <a:latin typeface="Arial"/>
            </a:endParaRPr>
          </a:p>
        </p:txBody>
      </p:sp>
      <p:sp>
        <p:nvSpPr>
          <p:cNvPr id="4" name="PlaceHolder 3"/>
          <p:cNvSpPr>
            <a:spLocks noGrp="1"/>
          </p:cNvSpPr>
          <p:nvPr>
            <p:ph type="ftr" idx="1"/>
          </p:nvPr>
        </p:nvSpPr>
        <p:spPr>
          <a:xfrm>
            <a:off x="659160" y="4767120"/>
            <a:ext cx="2846880" cy="272880"/>
          </a:xfrm>
          <a:prstGeom prst="rect">
            <a:avLst/>
          </a:prstGeom>
          <a:noFill/>
          <a:ln w="0">
            <a:noFill/>
          </a:ln>
        </p:spPr>
        <p:txBody>
          <a:bodyPr lIns="45720" rIns="9000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r>
              <a:rPr b="0" lang="en-US" sz="1200" spc="-1" strike="noStrike">
                <a:solidFill>
                  <a:srgbClr val="595959"/>
                </a:solidFill>
                <a:latin typeface="Century Gothic"/>
              </a:rPr>
              <a:t>&lt;footer&gt;</a:t>
            </a:r>
            <a:endParaRPr b="0" lang="en-SG" sz="1200" spc="-1" strike="noStrike">
              <a:latin typeface="Times New Roman"/>
            </a:endParaRPr>
          </a:p>
        </p:txBody>
      </p:sp>
      <p:sp>
        <p:nvSpPr>
          <p:cNvPr id="5" name="PlaceHolder 4"/>
          <p:cNvSpPr>
            <a:spLocks noGrp="1"/>
          </p:cNvSpPr>
          <p:nvPr>
            <p:ph type="sldNum" idx="2"/>
          </p:nvPr>
        </p:nvSpPr>
        <p:spPr>
          <a:xfrm>
            <a:off x="8543160" y="4767120"/>
            <a:ext cx="560880" cy="272880"/>
          </a:xfrm>
          <a:prstGeom prst="rect">
            <a:avLst/>
          </a:prstGeom>
          <a:noFill/>
          <a:ln w="0">
            <a:noFill/>
          </a:ln>
        </p:spPr>
        <p:txBody>
          <a:bodyPr lIns="27360" rIns="4572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EACDDD07-9265-41E8-A8CE-36DA4CFF80CE}" type="slidenum">
              <a:rPr b="0" lang="en-US" sz="1200" spc="-1" strike="noStrike">
                <a:solidFill>
                  <a:srgbClr val="595959"/>
                </a:solidFill>
                <a:latin typeface="Century Gothic"/>
              </a:rPr>
              <a:t>&lt;number&gt;</a:t>
            </a:fld>
            <a:endParaRPr b="0" lang="en-SG" sz="1200" spc="-1" strike="noStrike">
              <a:latin typeface="Times New Roman"/>
            </a:endParaRPr>
          </a:p>
        </p:txBody>
      </p:sp>
      <p:sp>
        <p:nvSpPr>
          <p:cNvPr id="6" name="PlaceHolder 5"/>
          <p:cNvSpPr>
            <a:spLocks noGrp="1"/>
          </p:cNvSpPr>
          <p:nvPr>
            <p:ph type="dt" idx="3"/>
          </p:nvPr>
        </p:nvSpPr>
        <p:spPr>
          <a:xfrm>
            <a:off x="6363360" y="4767120"/>
            <a:ext cx="2084760" cy="272880"/>
          </a:xfrm>
          <a:prstGeom prst="rect">
            <a:avLst/>
          </a:prstGeom>
          <a:noFill/>
          <a:ln w="0">
            <a:noFill/>
          </a:ln>
        </p:spPr>
        <p:txBody>
          <a:bodyPr lIns="90000" rIns="45720" tIns="45000" bIns="45000" anchor="ctr">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50000" t="50000" r="50000" b="50000"/>
          </a:path>
        </a:gradFill>
      </p:bgPr>
    </p:bg>
    <p:spTree>
      <p:nvGrpSpPr>
        <p:cNvPr id="1" name=""/>
        <p:cNvGrpSpPr/>
        <p:nvPr/>
      </p:nvGrpSpPr>
      <p:grpSpPr>
        <a:xfrm>
          <a:off x="0" y="0"/>
          <a:ext cx="0" cy="0"/>
          <a:chOff x="0" y="0"/>
          <a:chExt cx="0" cy="0"/>
        </a:xfrm>
      </p:grpSpPr>
      <p:sp>
        <p:nvSpPr>
          <p:cNvPr id="43" name="Oval 6"/>
          <p:cNvSpPr/>
          <p:nvPr/>
        </p:nvSpPr>
        <p:spPr>
          <a:xfrm>
            <a:off x="845784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44" name="Oval 7"/>
          <p:cNvSpPr/>
          <p:nvPr/>
        </p:nvSpPr>
        <p:spPr>
          <a:xfrm>
            <a:off x="56916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ftr" idx="4"/>
          </p:nvPr>
        </p:nvSpPr>
        <p:spPr>
          <a:xfrm>
            <a:off x="659160" y="4767120"/>
            <a:ext cx="2846880" cy="272880"/>
          </a:xfrm>
          <a:prstGeom prst="rect">
            <a:avLst/>
          </a:prstGeom>
          <a:noFill/>
          <a:ln w="0">
            <a:noFill/>
          </a:ln>
        </p:spPr>
        <p:txBody>
          <a:bodyPr lIns="45720" rIns="9000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r>
              <a:rPr b="0" lang="en-US" sz="1200" spc="-1" strike="noStrike">
                <a:solidFill>
                  <a:srgbClr val="595959"/>
                </a:solidFill>
                <a:latin typeface="Century Gothic"/>
              </a:rPr>
              <a:t>&lt;footer&gt;</a:t>
            </a:r>
            <a:endParaRPr b="0" lang="en-SG" sz="1200" spc="-1" strike="noStrike">
              <a:latin typeface="Times New Roman"/>
            </a:endParaRPr>
          </a:p>
        </p:txBody>
      </p:sp>
      <p:sp>
        <p:nvSpPr>
          <p:cNvPr id="46" name="PlaceHolder 2"/>
          <p:cNvSpPr>
            <a:spLocks noGrp="1"/>
          </p:cNvSpPr>
          <p:nvPr>
            <p:ph type="sldNum" idx="5"/>
          </p:nvPr>
        </p:nvSpPr>
        <p:spPr>
          <a:xfrm>
            <a:off x="8543160" y="4767120"/>
            <a:ext cx="560880" cy="272880"/>
          </a:xfrm>
          <a:prstGeom prst="rect">
            <a:avLst/>
          </a:prstGeom>
          <a:noFill/>
          <a:ln w="0">
            <a:noFill/>
          </a:ln>
        </p:spPr>
        <p:txBody>
          <a:bodyPr lIns="27360" rIns="4572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AD364D81-1EFB-4BF7-AE46-D67B76EF64E7}" type="slidenum">
              <a:rPr b="0" lang="en-US" sz="1200" spc="-1" strike="noStrike">
                <a:solidFill>
                  <a:srgbClr val="595959"/>
                </a:solidFill>
                <a:latin typeface="Century Gothic"/>
              </a:rPr>
              <a:t>&lt;number&gt;</a:t>
            </a:fld>
            <a:endParaRPr b="0" lang="en-SG" sz="1200" spc="-1" strike="noStrike">
              <a:latin typeface="Times New Roman"/>
            </a:endParaRPr>
          </a:p>
        </p:txBody>
      </p:sp>
      <p:sp>
        <p:nvSpPr>
          <p:cNvPr id="47" name="PlaceHolder 3"/>
          <p:cNvSpPr>
            <a:spLocks noGrp="1"/>
          </p:cNvSpPr>
          <p:nvPr>
            <p:ph type="dt" idx="6"/>
          </p:nvPr>
        </p:nvSpPr>
        <p:spPr>
          <a:xfrm>
            <a:off x="6363360" y="4767120"/>
            <a:ext cx="2084760" cy="272880"/>
          </a:xfrm>
          <a:prstGeom prst="rect">
            <a:avLst/>
          </a:prstGeom>
          <a:noFill/>
          <a:ln w="0">
            <a:noFill/>
          </a:ln>
        </p:spPr>
        <p:txBody>
          <a:bodyPr lIns="90000" rIns="45720" tIns="45000" bIns="45000" anchor="ctr">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
        <p:nvSpPr>
          <p:cNvPr id="48"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49"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50000" t="50000" r="50000" b="50000"/>
          </a:path>
        </a:gradFill>
      </p:bgPr>
    </p:bg>
    <p:spTree>
      <p:nvGrpSpPr>
        <p:cNvPr id="1" name=""/>
        <p:cNvGrpSpPr/>
        <p:nvPr/>
      </p:nvGrpSpPr>
      <p:grpSpPr>
        <a:xfrm>
          <a:off x="0" y="0"/>
          <a:ext cx="0" cy="0"/>
          <a:chOff x="0" y="0"/>
          <a:chExt cx="0" cy="0"/>
        </a:xfrm>
      </p:grpSpPr>
      <p:sp>
        <p:nvSpPr>
          <p:cNvPr id="86" name="Oval 6"/>
          <p:cNvSpPr/>
          <p:nvPr/>
        </p:nvSpPr>
        <p:spPr>
          <a:xfrm>
            <a:off x="845784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87" name="Oval 7"/>
          <p:cNvSpPr/>
          <p:nvPr/>
        </p:nvSpPr>
        <p:spPr>
          <a:xfrm>
            <a:off x="569160" y="4874400"/>
            <a:ext cx="83520" cy="626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SG" sz="1800" spc="-1" strike="noStrike">
                <a:latin typeface="Arial"/>
              </a:rPr>
              <a:t>Click to edit the title text format</a:t>
            </a:r>
            <a:endParaRPr b="0" lang="en-SG" sz="1800" spc="-1" strike="noStrike">
              <a:latin typeface="Arial"/>
            </a:endParaRPr>
          </a:p>
        </p:txBody>
      </p:sp>
      <p:sp>
        <p:nvSpPr>
          <p:cNvPr id="89"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en-SG" sz="1800" spc="-1" strike="noStrike">
                <a:latin typeface="Arial"/>
              </a:rPr>
              <a:t>Click to edit the outline text format</a:t>
            </a:r>
            <a:endParaRPr b="0" lang="en-SG" sz="1800" spc="-1" strike="noStrike">
              <a:latin typeface="Arial"/>
            </a:endParaRPr>
          </a:p>
          <a:p>
            <a:pPr lvl="1" marL="864000" indent="-324000">
              <a:spcBef>
                <a:spcPts val="1134"/>
              </a:spcBef>
              <a:buClr>
                <a:srgbClr val="000000"/>
              </a:buClr>
              <a:buSzPct val="75000"/>
              <a:buFont typeface="Symbol" charset="2"/>
              <a:buChar char=""/>
            </a:pPr>
            <a:r>
              <a:rPr b="0" lang="en-SG" sz="1800" spc="-1" strike="noStrike">
                <a:latin typeface="Arial"/>
              </a:rPr>
              <a:t>Second Outline Level</a:t>
            </a:r>
            <a:endParaRPr b="0" lang="en-SG" sz="1800" spc="-1" strike="noStrike">
              <a:latin typeface="Arial"/>
            </a:endParaRPr>
          </a:p>
          <a:p>
            <a:pPr lvl="2" marL="1296000" indent="-288000">
              <a:spcBef>
                <a:spcPts val="850"/>
              </a:spcBef>
              <a:buClr>
                <a:srgbClr val="000000"/>
              </a:buClr>
              <a:buSzPct val="45000"/>
              <a:buFont typeface="Wingdings" charset="2"/>
              <a:buChar char=""/>
            </a:pPr>
            <a:r>
              <a:rPr b="0" lang="en-SG" sz="1800" spc="-1" strike="noStrike">
                <a:latin typeface="Arial"/>
              </a:rPr>
              <a:t>Third Outline Level</a:t>
            </a:r>
            <a:endParaRPr b="0" lang="en-SG" sz="1800" spc="-1" strike="noStrike">
              <a:latin typeface="Arial"/>
            </a:endParaRPr>
          </a:p>
          <a:p>
            <a:pPr lvl="3" marL="1728000" indent="-216000">
              <a:spcBef>
                <a:spcPts val="567"/>
              </a:spcBef>
              <a:buClr>
                <a:srgbClr val="000000"/>
              </a:buClr>
              <a:buSzPct val="75000"/>
              <a:buFont typeface="Symbol" charset="2"/>
              <a:buChar char=""/>
            </a:pPr>
            <a:r>
              <a:rPr b="0" lang="en-SG" sz="1800" spc="-1" strike="noStrike">
                <a:latin typeface="Arial"/>
              </a:rPr>
              <a:t>Fourth Outline Level</a:t>
            </a:r>
            <a:endParaRPr b="0" lang="en-SG" sz="1800" spc="-1" strike="noStrike">
              <a:latin typeface="Arial"/>
            </a:endParaRPr>
          </a:p>
          <a:p>
            <a:pPr lvl="4" marL="2160000" indent="-216000">
              <a:spcBef>
                <a:spcPts val="283"/>
              </a:spcBef>
              <a:buClr>
                <a:srgbClr val="000000"/>
              </a:buClr>
              <a:buSzPct val="45000"/>
              <a:buFont typeface="Wingdings" charset="2"/>
              <a:buChar char=""/>
            </a:pPr>
            <a:r>
              <a:rPr b="0" lang="en-SG" sz="1800" spc="-1" strike="noStrike">
                <a:latin typeface="Arial"/>
              </a:rPr>
              <a:t>Fifth Outline Level</a:t>
            </a:r>
            <a:endParaRPr b="0" lang="en-SG" sz="1800" spc="-1" strike="noStrike">
              <a:latin typeface="Arial"/>
            </a:endParaRPr>
          </a:p>
          <a:p>
            <a:pPr lvl="5" marL="2592000" indent="-216000">
              <a:spcBef>
                <a:spcPts val="283"/>
              </a:spcBef>
              <a:buClr>
                <a:srgbClr val="000000"/>
              </a:buClr>
              <a:buSzPct val="45000"/>
              <a:buFont typeface="Wingdings" charset="2"/>
              <a:buChar char=""/>
            </a:pPr>
            <a:r>
              <a:rPr b="0" lang="en-SG" sz="1800" spc="-1" strike="noStrike">
                <a:latin typeface="Arial"/>
              </a:rPr>
              <a:t>Sixth Outline Level</a:t>
            </a:r>
            <a:endParaRPr b="0" lang="en-SG" sz="1800" spc="-1" strike="noStrike">
              <a:latin typeface="Arial"/>
            </a:endParaRPr>
          </a:p>
          <a:p>
            <a:pPr lvl="6" marL="3024000" indent="-216000">
              <a:spcBef>
                <a:spcPts val="283"/>
              </a:spcBef>
              <a:buClr>
                <a:srgbClr val="000000"/>
              </a:buClr>
              <a:buSzPct val="45000"/>
              <a:buFont typeface="Wingdings" charset="2"/>
              <a:buChar char=""/>
            </a:pPr>
            <a:r>
              <a:rPr b="0" lang="en-SG" sz="1800" spc="-1" strike="noStrike">
                <a:latin typeface="Arial"/>
              </a:rPr>
              <a:t>Seventh Outline Level</a:t>
            </a:r>
            <a:endParaRPr b="0" lang="en-SG" sz="1800" spc="-1" strike="noStrike">
              <a:latin typeface="Arial"/>
            </a:endParaRPr>
          </a:p>
        </p:txBody>
      </p:sp>
      <p:sp>
        <p:nvSpPr>
          <p:cNvPr id="90"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en-SG" sz="1800" spc="-1" strike="noStrike">
                <a:latin typeface="Arial"/>
              </a:rPr>
              <a:t>Click to edit the outline text format</a:t>
            </a:r>
            <a:endParaRPr b="0" lang="en-SG" sz="1800" spc="-1" strike="noStrike">
              <a:latin typeface="Arial"/>
            </a:endParaRPr>
          </a:p>
          <a:p>
            <a:pPr lvl="1" marL="864000" indent="-324000">
              <a:spcBef>
                <a:spcPts val="1134"/>
              </a:spcBef>
              <a:buClr>
                <a:srgbClr val="000000"/>
              </a:buClr>
              <a:buSzPct val="75000"/>
              <a:buFont typeface="Symbol" charset="2"/>
              <a:buChar char=""/>
            </a:pPr>
            <a:r>
              <a:rPr b="0" lang="en-SG" sz="1800" spc="-1" strike="noStrike">
                <a:latin typeface="Arial"/>
              </a:rPr>
              <a:t>Second Outline Level</a:t>
            </a:r>
            <a:endParaRPr b="0" lang="en-SG" sz="1800" spc="-1" strike="noStrike">
              <a:latin typeface="Arial"/>
            </a:endParaRPr>
          </a:p>
          <a:p>
            <a:pPr lvl="2" marL="1296000" indent="-288000">
              <a:spcBef>
                <a:spcPts val="850"/>
              </a:spcBef>
              <a:buClr>
                <a:srgbClr val="000000"/>
              </a:buClr>
              <a:buSzPct val="45000"/>
              <a:buFont typeface="Wingdings" charset="2"/>
              <a:buChar char=""/>
            </a:pPr>
            <a:r>
              <a:rPr b="0" lang="en-SG" sz="1800" spc="-1" strike="noStrike">
                <a:latin typeface="Arial"/>
              </a:rPr>
              <a:t>Third Outline Level</a:t>
            </a:r>
            <a:endParaRPr b="0" lang="en-SG" sz="1800" spc="-1" strike="noStrike">
              <a:latin typeface="Arial"/>
            </a:endParaRPr>
          </a:p>
          <a:p>
            <a:pPr lvl="3" marL="1728000" indent="-216000">
              <a:spcBef>
                <a:spcPts val="567"/>
              </a:spcBef>
              <a:buClr>
                <a:srgbClr val="000000"/>
              </a:buClr>
              <a:buSzPct val="75000"/>
              <a:buFont typeface="Symbol" charset="2"/>
              <a:buChar char=""/>
            </a:pPr>
            <a:r>
              <a:rPr b="0" lang="en-SG" sz="1800" spc="-1" strike="noStrike">
                <a:latin typeface="Arial"/>
              </a:rPr>
              <a:t>Fourth Outline Level</a:t>
            </a:r>
            <a:endParaRPr b="0" lang="en-SG" sz="1800" spc="-1" strike="noStrike">
              <a:latin typeface="Arial"/>
            </a:endParaRPr>
          </a:p>
          <a:p>
            <a:pPr lvl="4" marL="2160000" indent="-216000">
              <a:spcBef>
                <a:spcPts val="283"/>
              </a:spcBef>
              <a:buClr>
                <a:srgbClr val="000000"/>
              </a:buClr>
              <a:buSzPct val="45000"/>
              <a:buFont typeface="Wingdings" charset="2"/>
              <a:buChar char=""/>
            </a:pPr>
            <a:r>
              <a:rPr b="0" lang="en-SG" sz="1800" spc="-1" strike="noStrike">
                <a:latin typeface="Arial"/>
              </a:rPr>
              <a:t>Fifth Outline Level</a:t>
            </a:r>
            <a:endParaRPr b="0" lang="en-SG" sz="1800" spc="-1" strike="noStrike">
              <a:latin typeface="Arial"/>
            </a:endParaRPr>
          </a:p>
          <a:p>
            <a:pPr lvl="5" marL="2592000" indent="-216000">
              <a:spcBef>
                <a:spcPts val="283"/>
              </a:spcBef>
              <a:buClr>
                <a:srgbClr val="000000"/>
              </a:buClr>
              <a:buSzPct val="45000"/>
              <a:buFont typeface="Wingdings" charset="2"/>
              <a:buChar char=""/>
            </a:pPr>
            <a:r>
              <a:rPr b="0" lang="en-SG" sz="1800" spc="-1" strike="noStrike">
                <a:latin typeface="Arial"/>
              </a:rPr>
              <a:t>Sixth Outline Level</a:t>
            </a:r>
            <a:endParaRPr b="0" lang="en-SG" sz="1800" spc="-1" strike="noStrike">
              <a:latin typeface="Arial"/>
            </a:endParaRPr>
          </a:p>
          <a:p>
            <a:pPr lvl="6" marL="3024000" indent="-216000">
              <a:spcBef>
                <a:spcPts val="283"/>
              </a:spcBef>
              <a:buClr>
                <a:srgbClr val="000000"/>
              </a:buClr>
              <a:buSzPct val="45000"/>
              <a:buFont typeface="Wingdings" charset="2"/>
              <a:buChar char=""/>
            </a:pPr>
            <a:r>
              <a:rPr b="0" lang="en-SG" sz="1800" spc="-1" strike="noStrike">
                <a:latin typeface="Arial"/>
              </a:rPr>
              <a:t>Seventh Outline Level</a:t>
            </a:r>
            <a:endParaRPr b="0" lang="en-SG" sz="1800" spc="-1" strike="noStrike">
              <a:latin typeface="Arial"/>
            </a:endParaRPr>
          </a:p>
        </p:txBody>
      </p:sp>
      <p:sp>
        <p:nvSpPr>
          <p:cNvPr id="91" name="PlaceHolder 4"/>
          <p:cNvSpPr>
            <a:spLocks noGrp="1"/>
          </p:cNvSpPr>
          <p:nvPr>
            <p:ph type="ftr" idx="7"/>
          </p:nvPr>
        </p:nvSpPr>
        <p:spPr>
          <a:xfrm>
            <a:off x="659160" y="4767120"/>
            <a:ext cx="2846880" cy="272880"/>
          </a:xfrm>
          <a:prstGeom prst="rect">
            <a:avLst/>
          </a:prstGeom>
          <a:noFill/>
          <a:ln w="0">
            <a:noFill/>
          </a:ln>
        </p:spPr>
        <p:txBody>
          <a:bodyPr lIns="45720" rIns="9000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r>
              <a:rPr b="0" lang="en-US" sz="1200" spc="-1" strike="noStrike">
                <a:solidFill>
                  <a:srgbClr val="595959"/>
                </a:solidFill>
                <a:latin typeface="Century Gothic"/>
              </a:rPr>
              <a:t>&lt;footer&gt;</a:t>
            </a:r>
            <a:endParaRPr b="0" lang="en-SG" sz="1200" spc="-1" strike="noStrike">
              <a:latin typeface="Times New Roman"/>
            </a:endParaRPr>
          </a:p>
        </p:txBody>
      </p:sp>
      <p:sp>
        <p:nvSpPr>
          <p:cNvPr id="92" name="PlaceHolder 5"/>
          <p:cNvSpPr>
            <a:spLocks noGrp="1"/>
          </p:cNvSpPr>
          <p:nvPr>
            <p:ph type="sldNum" idx="8"/>
          </p:nvPr>
        </p:nvSpPr>
        <p:spPr>
          <a:xfrm>
            <a:off x="8543160" y="4767120"/>
            <a:ext cx="560880" cy="272880"/>
          </a:xfrm>
          <a:prstGeom prst="rect">
            <a:avLst/>
          </a:prstGeom>
          <a:noFill/>
          <a:ln w="0">
            <a:noFill/>
          </a:ln>
        </p:spPr>
        <p:txBody>
          <a:bodyPr lIns="27360" rIns="45720" tIns="45000" bIns="4500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475D8FAB-0617-419B-9C59-73605E6E5E0A}" type="slidenum">
              <a:rPr b="0" lang="en-US" sz="1200" spc="-1" strike="noStrike">
                <a:solidFill>
                  <a:srgbClr val="595959"/>
                </a:solidFill>
                <a:latin typeface="Century Gothic"/>
              </a:rPr>
              <a:t>&lt;number&gt;</a:t>
            </a:fld>
            <a:endParaRPr b="0" lang="en-SG" sz="1200" spc="-1" strike="noStrike">
              <a:latin typeface="Times New Roman"/>
            </a:endParaRPr>
          </a:p>
        </p:txBody>
      </p:sp>
      <p:sp>
        <p:nvSpPr>
          <p:cNvPr id="93" name="PlaceHolder 6"/>
          <p:cNvSpPr>
            <a:spLocks noGrp="1"/>
          </p:cNvSpPr>
          <p:nvPr>
            <p:ph type="dt" idx="9"/>
          </p:nvPr>
        </p:nvSpPr>
        <p:spPr>
          <a:xfrm>
            <a:off x="6363360" y="4767120"/>
            <a:ext cx="2084760" cy="272880"/>
          </a:xfrm>
          <a:prstGeom prst="rect">
            <a:avLst/>
          </a:prstGeom>
          <a:noFill/>
          <a:ln w="0">
            <a:noFill/>
          </a:ln>
        </p:spPr>
        <p:txBody>
          <a:bodyPr lIns="90000" rIns="45720" tIns="45000" bIns="45000" anchor="ctr">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microsoft.com/office/2007/relationships/diagramDrawing" Target="../diagrams/drawing9.xml"/><Relationship Id="rId6"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8.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8.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8.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8.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8.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
</Relationships>
</file>

<file path=ppt/slides/_rels/slide7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
</Relationships>
</file>

<file path=ppt/slides/_rels/slide7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
</Relationships>
</file>

<file path=ppt/slides/_rels/slide7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8.xml"/>
</Relationships>
</file>

<file path=ppt/slides/_rels/slide8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8.xml"/>
</Relationships>
</file>

<file path=ppt/slides/_rels/slide8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8.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827640" y="334080"/>
            <a:ext cx="7366320" cy="586080"/>
          </a:xfrm>
          <a:prstGeom prst="rect">
            <a:avLst/>
          </a:prstGeom>
          <a:noFill/>
          <a:ln w="0">
            <a:noFill/>
          </a:ln>
        </p:spPr>
        <p:style>
          <a:lnRef idx="0"/>
          <a:fillRef idx="0"/>
          <a:effectRef idx="0"/>
          <a:fontRef idx="minor"/>
        </p:style>
        <p:txBody>
          <a:bodyPr lIns="90000" rIns="90000" tIns="45000" bIns="45000" anchor="t">
            <a:normAutofit fontScale="90000"/>
          </a:bodyPr>
          <a:p>
            <a:pPr algn="ctr">
              <a:lnSpc>
                <a:spcPct val="100000"/>
              </a:lnSpc>
              <a:buNone/>
            </a:pPr>
            <a:r>
              <a:rPr b="0" lang="en-US" sz="3600" spc="-1" strike="noStrike" cap="small">
                <a:solidFill>
                  <a:srgbClr val="003300"/>
                </a:solidFill>
                <a:latin typeface="Arial"/>
                <a:ea typeface="DejaVu Sans"/>
              </a:rPr>
              <a:t>securing smartphones</a:t>
            </a:r>
            <a:endParaRPr b="0" lang="en-SG" sz="3600" spc="-1" strike="noStrike">
              <a:latin typeface="Arial"/>
            </a:endParaRPr>
          </a:p>
        </p:txBody>
      </p:sp>
      <p:graphicFrame>
        <p:nvGraphicFramePr>
          <p:cNvPr id="1" name="Diagram1"/>
          <p:cNvGraphicFramePr/>
          <p:nvPr>
            <p:extLst>
              <p:ext uri="{D42A27DB-BD31-4B8C-83A1-F6EECF244321}">
                <p14:modId xmlns:p14="http://schemas.microsoft.com/office/powerpoint/2010/main" val="1614229020"/>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1" name="TextBox 13"/>
          <p:cNvSpPr/>
          <p:nvPr/>
        </p:nvSpPr>
        <p:spPr>
          <a:xfrm>
            <a:off x="4511160" y="4083840"/>
            <a:ext cx="4236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Palatino Linotype"/>
                <a:ea typeface="DejaVu Sans"/>
              </a:rPr>
              <a:t>           </a:t>
            </a:r>
            <a:endParaRPr b="0" lang="en-SG" sz="1800" spc="-1" strike="noStrike">
              <a:latin typeface="Arial"/>
            </a:endParaRPr>
          </a:p>
        </p:txBody>
      </p:sp>
      <p:sp>
        <p:nvSpPr>
          <p:cNvPr id="132" name="TextBox 14"/>
          <p:cNvSpPr/>
          <p:nvPr/>
        </p:nvSpPr>
        <p:spPr>
          <a:xfrm>
            <a:off x="1187640" y="2116080"/>
            <a:ext cx="115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Arial"/>
                <a:ea typeface="DejaVu Sans"/>
              </a:rPr>
              <a:t>PART-II</a:t>
            </a:r>
            <a:endParaRPr b="0" lang="en-SG" sz="2000" spc="-1" strike="noStrike">
              <a:latin typeface="Arial"/>
            </a:endParaRPr>
          </a:p>
        </p:txBody>
      </p:sp>
      <p:sp>
        <p:nvSpPr>
          <p:cNvPr id="133" name=""/>
          <p:cNvSpPr/>
          <p:nvPr/>
        </p:nvSpPr>
        <p:spPr>
          <a:xfrm>
            <a:off x="3797280" y="2582280"/>
            <a:ext cx="160380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SG" sz="2400" spc="-1" strike="noStrike">
                <a:latin typeface="Times New Roman"/>
              </a:rPr>
              <a:t>29-07-2022</a:t>
            </a:r>
            <a:endParaRPr b="0" lang="en-SG"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0"/>
            <a:ext cx="7786080" cy="68040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DO NOT INSTALL THIRD PARTY APPS</a:t>
            </a:r>
            <a:endParaRPr b="0" lang="en-SG" sz="2800" spc="-1" strike="noStrike">
              <a:latin typeface="Arial"/>
            </a:endParaRPr>
          </a:p>
        </p:txBody>
      </p:sp>
      <p:sp>
        <p:nvSpPr>
          <p:cNvPr id="150" name="PlaceHolder 2"/>
          <p:cNvSpPr>
            <a:spLocks noGrp="1"/>
          </p:cNvSpPr>
          <p:nvPr>
            <p:ph/>
          </p:nvPr>
        </p:nvSpPr>
        <p:spPr>
          <a:xfrm>
            <a:off x="457200" y="1200240"/>
            <a:ext cx="8228520" cy="3393360"/>
          </a:xfrm>
          <a:prstGeom prst="rect">
            <a:avLst/>
          </a:prstGeom>
          <a:noFill/>
          <a:ln w="0">
            <a:noFill/>
          </a:ln>
        </p:spPr>
        <p:txBody>
          <a:bodyPr lIns="90000" rIns="90000" tIns="45000" bIns="45000" anchor="t">
            <a:normAutofit fontScale="96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Do not install any apps from third party app stores since it can distribute malware disguised as genuine app.</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For example : A well known Android Malware known as “</a:t>
            </a:r>
            <a:r>
              <a:rPr b="1" lang="en-IN" sz="2400" spc="-1" strike="noStrike">
                <a:solidFill>
                  <a:srgbClr val="000000"/>
                </a:solidFill>
                <a:latin typeface="Century Gothic"/>
              </a:rPr>
              <a:t>Agent Smith</a:t>
            </a:r>
            <a:r>
              <a:rPr b="0" lang="en-IN" sz="2400" spc="-1" strike="noStrike">
                <a:solidFill>
                  <a:srgbClr val="000000"/>
                </a:solidFill>
                <a:latin typeface="Century Gothic"/>
              </a:rPr>
              <a:t>” (that replaced genuine apps in ours phone with malicious one and sent user data to remote server) was distributed from </a:t>
            </a:r>
            <a:r>
              <a:rPr b="1" lang="en-IN" sz="2400" spc="-1" strike="noStrike">
                <a:solidFill>
                  <a:srgbClr val="000000"/>
                </a:solidFill>
                <a:latin typeface="Century Gothic"/>
              </a:rPr>
              <a:t>third party app store named “9Apps”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C03B9CDA-9967-447E-99D9-0AEF98A6B03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Content Placeholder 6" descr="C:\Users\USER\Desktop\hands on\snapshots\cap 2.JPG"/>
          <p:cNvPicPr/>
          <p:nvPr/>
        </p:nvPicPr>
        <p:blipFill>
          <a:blip r:embed="rId1"/>
          <a:stretch/>
        </p:blipFill>
        <p:spPr>
          <a:xfrm>
            <a:off x="457200" y="627480"/>
            <a:ext cx="8228520" cy="3779280"/>
          </a:xfrm>
          <a:prstGeom prst="rect">
            <a:avLst/>
          </a:prstGeom>
          <a:ln w="9525">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DD2EB745-E2F3-44DF-9F28-52F34AD84C6B}"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357480"/>
            <a:ext cx="8228520" cy="268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TURN ON GOOGLE PLAY PROTECT</a:t>
            </a:r>
            <a:endParaRPr b="0" lang="en-SG" sz="2800" spc="-1" strike="noStrike">
              <a:latin typeface="Arial"/>
            </a:endParaRPr>
          </a:p>
        </p:txBody>
      </p:sp>
      <p:sp>
        <p:nvSpPr>
          <p:cNvPr id="153" name="PlaceHolder 2"/>
          <p:cNvSpPr>
            <a:spLocks noGrp="1"/>
          </p:cNvSpPr>
          <p:nvPr>
            <p:ph/>
          </p:nvPr>
        </p:nvSpPr>
        <p:spPr>
          <a:xfrm>
            <a:off x="457200" y="1005480"/>
            <a:ext cx="8228520" cy="3588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Make sure that Google Play Protect is turned on since it checks the app for any harmful behaviour.</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Settings</a:t>
            </a:r>
            <a:r>
              <a:rPr b="0" lang="en-IN" sz="2400" spc="-1" strike="noStrike">
                <a:solidFill>
                  <a:srgbClr val="000000"/>
                </a:solidFill>
                <a:latin typeface="Wingdings"/>
              </a:rPr>
              <a:t></a:t>
            </a:r>
            <a:r>
              <a:rPr b="0" lang="en-IN" sz="2400" spc="-1" strike="noStrike">
                <a:solidFill>
                  <a:srgbClr val="000000"/>
                </a:solidFill>
                <a:latin typeface="Century Gothic"/>
              </a:rPr>
              <a:t>Biometrics and security</a:t>
            </a:r>
            <a:r>
              <a:rPr b="0" lang="en-IN" sz="2400" spc="-1" strike="noStrike">
                <a:solidFill>
                  <a:srgbClr val="000000"/>
                </a:solidFill>
                <a:latin typeface="Wingdings"/>
              </a:rPr>
              <a:t></a:t>
            </a:r>
            <a:r>
              <a:rPr b="0" lang="en-IN" sz="2400" spc="-1" strike="noStrike">
                <a:solidFill>
                  <a:srgbClr val="000000"/>
                </a:solidFill>
                <a:latin typeface="Century Gothic"/>
              </a:rPr>
              <a:t>Google Play Protect</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154" name="Rectangle 6"/>
          <p:cNvSpPr/>
          <p:nvPr/>
        </p:nvSpPr>
        <p:spPr>
          <a:xfrm>
            <a:off x="2286000" y="2225520"/>
            <a:ext cx="4570920" cy="368280"/>
          </a:xfrm>
          <a:prstGeom prst="rect">
            <a:avLst/>
          </a:prstGeom>
          <a:noFill/>
          <a:ln w="0">
            <a:noFill/>
          </a:ln>
        </p:spPr>
        <p:style>
          <a:lnRef idx="0"/>
          <a:fillRef idx="0"/>
          <a:effectRef idx="0"/>
          <a:fontRef idx="minor"/>
        </p:style>
      </p:sp>
      <p:pic>
        <p:nvPicPr>
          <p:cNvPr id="155" name="Picture 7" descr="https://www.howtogeek.com/wp-content/uploads/2018/09/Screenshot_20180918-124341.png.pagespeed.ce.F1BggSIaiO.png"/>
          <p:cNvPicPr/>
          <p:nvPr/>
        </p:nvPicPr>
        <p:blipFill>
          <a:blip r:embed="rId1"/>
          <a:stretch/>
        </p:blipFill>
        <p:spPr>
          <a:xfrm>
            <a:off x="2286000" y="2895840"/>
            <a:ext cx="4965480" cy="1906200"/>
          </a:xfrm>
          <a:prstGeom prst="rect">
            <a:avLst/>
          </a:prstGeom>
          <a:ln w="9525">
            <a:noFill/>
          </a:ln>
        </p:spPr>
      </p:pic>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00258668-5403-4257-81F5-279402B6DA90}"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95640" y="249480"/>
            <a:ext cx="8228520" cy="538920"/>
          </a:xfrm>
          <a:prstGeom prst="rect">
            <a:avLst/>
          </a:prstGeom>
          <a:noFill/>
          <a:ln w="0">
            <a:noFill/>
          </a:ln>
        </p:spPr>
        <p:txBody>
          <a:bodyPr lIns="90000" rIns="90000" tIns="45000" bIns="45000" anchor="b">
            <a:noAutofit/>
          </a:bodyPr>
          <a:p>
            <a:pPr algn="ctr">
              <a:lnSpc>
                <a:spcPts val="5800"/>
              </a:lnSpc>
              <a:buNone/>
            </a:pPr>
            <a:r>
              <a:rPr b="0" lang="en-IN" sz="2400" spc="-1" strike="noStrike">
                <a:solidFill>
                  <a:srgbClr val="2f5897"/>
                </a:solidFill>
                <a:latin typeface="Arial"/>
              </a:rPr>
              <a:t>USE KASPERSKY(LICENSED VERSION AVAILABLE)</a:t>
            </a:r>
            <a:endParaRPr b="0" lang="en-SG" sz="2400" spc="-1" strike="noStrike">
              <a:latin typeface="Arial"/>
            </a:endParaRPr>
          </a:p>
        </p:txBody>
      </p:sp>
      <p:sp>
        <p:nvSpPr>
          <p:cNvPr id="157"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Android device should be checked regularly  from  malware by using popular Antivirus Apps like Kaspersky.</a:t>
            </a:r>
            <a:endParaRPr b="0" lang="en-SG" sz="2400" spc="-1" strike="noStrike">
              <a:latin typeface="Arial"/>
            </a:endParaRPr>
          </a:p>
          <a:p>
            <a:pPr>
              <a:lnSpc>
                <a:spcPct val="100000"/>
              </a:lnSpc>
              <a:spcBef>
                <a:spcPts val="479"/>
              </a:spcBef>
              <a:buNone/>
            </a:pPr>
            <a:endParaRPr b="0" lang="en-SG" sz="2400" spc="-1" strike="noStrike">
              <a:latin typeface="Arial"/>
            </a:endParaRPr>
          </a:p>
        </p:txBody>
      </p:sp>
      <p:pic>
        <p:nvPicPr>
          <p:cNvPr id="158" name="Picture 6" descr="C:\Users\USER\Desktop\hands on\snapshots\cap6.jpg"/>
          <p:cNvPicPr/>
          <p:nvPr/>
        </p:nvPicPr>
        <p:blipFill>
          <a:blip r:embed="rId1"/>
          <a:stretch/>
        </p:blipFill>
        <p:spPr>
          <a:xfrm>
            <a:off x="3752640" y="2787840"/>
            <a:ext cx="1638000" cy="1227960"/>
          </a:xfrm>
          <a:prstGeom prst="rect">
            <a:avLst/>
          </a:prstGeom>
          <a:ln w="9525">
            <a:noFill/>
          </a:ln>
        </p:spPr>
      </p:pic>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54E31DC8-7025-4548-8EA6-ABF07598416D}"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141480"/>
            <a:ext cx="8228520" cy="64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Malware Apps on Google Play Store</a:t>
            </a:r>
            <a:endParaRPr b="0" lang="en-SG" sz="2800" spc="-1" strike="noStrike">
              <a:latin typeface="Arial"/>
            </a:endParaRPr>
          </a:p>
        </p:txBody>
      </p:sp>
      <p:sp>
        <p:nvSpPr>
          <p:cNvPr id="160" name="PlaceHolder 2"/>
          <p:cNvSpPr>
            <a:spLocks noGrp="1"/>
          </p:cNvSpPr>
          <p:nvPr>
            <p:ph/>
          </p:nvPr>
        </p:nvSpPr>
        <p:spPr>
          <a:xfrm>
            <a:off x="457200" y="1005480"/>
            <a:ext cx="8228520" cy="3833280"/>
          </a:xfrm>
          <a:prstGeom prst="rect">
            <a:avLst/>
          </a:prstGeom>
          <a:noFill/>
          <a:ln w="0">
            <a:noFill/>
          </a:ln>
        </p:spPr>
        <p:txBody>
          <a:bodyPr lIns="90000" rIns="90000" tIns="45000" bIns="45000" anchor="t">
            <a:normAutofit fontScale="93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There are some of the apps on Google Play Store which were published as genuine apps.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These apps managed to infect device with malware infecting millions of devices extracting data like call logs,sms,etc.</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Example: </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CamScanner</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Truecaller</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901B74BE-400C-42A9-B43A-7FE810EAFB37}"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0"/>
            <a:ext cx="8228520" cy="626400"/>
          </a:xfrm>
          <a:prstGeom prst="rect">
            <a:avLst/>
          </a:prstGeom>
          <a:noFill/>
          <a:ln w="0">
            <a:noFill/>
          </a:ln>
        </p:spPr>
        <p:txBody>
          <a:bodyPr lIns="0" rIns="0" tIns="0" bIns="0" anchor="b">
            <a:noAutofit/>
          </a:bodyPr>
          <a:p>
            <a:pPr algn="ctr">
              <a:lnSpc>
                <a:spcPts val="5800"/>
              </a:lnSpc>
              <a:buNone/>
            </a:pPr>
            <a:r>
              <a:rPr b="0" lang="en-IN" sz="2800" spc="-1" strike="noStrike">
                <a:solidFill>
                  <a:srgbClr val="2f5897"/>
                </a:solidFill>
                <a:latin typeface="Arial"/>
              </a:rPr>
              <a:t>Case study : Camscanner</a:t>
            </a:r>
            <a:endParaRPr b="0" lang="en-SG" sz="2800" spc="-1" strike="noStrike">
              <a:latin typeface="Arial"/>
            </a:endParaRPr>
          </a:p>
        </p:txBody>
      </p:sp>
      <p:sp>
        <p:nvSpPr>
          <p:cNvPr id="162" name="PlaceHolder 2"/>
          <p:cNvSpPr>
            <a:spLocks noGrp="1"/>
          </p:cNvSpPr>
          <p:nvPr>
            <p:ph/>
          </p:nvPr>
        </p:nvSpPr>
        <p:spPr>
          <a:xfrm>
            <a:off x="365760" y="843480"/>
            <a:ext cx="8309520" cy="3750120"/>
          </a:xfrm>
          <a:prstGeom prst="rect">
            <a:avLst/>
          </a:prstGeom>
          <a:noFill/>
          <a:ln w="0">
            <a:noFill/>
          </a:ln>
        </p:spPr>
        <p:txBody>
          <a:bodyPr lIns="0" rIns="0" tIns="0" bIns="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Camscanner is a popular pdf convertor app with over 100million downloads</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Recent versions of App installed malware module to compromise the device.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Thus the app extracted data like sms , contacts , device info , etc. to their specific server. </a:t>
            </a:r>
            <a:endParaRPr b="0" lang="en-SG" sz="2400" spc="-1" strike="noStrike">
              <a:latin typeface="Arial"/>
            </a:endParaRPr>
          </a:p>
        </p:txBody>
      </p:sp>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358052FA-88E6-49FD-82D7-7878C32450CB}"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2" descr="D:\JV\temp\sshot1809\s1.JPG"/>
          <p:cNvPicPr/>
          <p:nvPr/>
        </p:nvPicPr>
        <p:blipFill>
          <a:blip r:embed="rId1"/>
          <a:stretch/>
        </p:blipFill>
        <p:spPr>
          <a:xfrm>
            <a:off x="-2286000" y="-571680"/>
            <a:ext cx="13714920" cy="6285600"/>
          </a:xfrm>
          <a:prstGeom prst="rect">
            <a:avLst/>
          </a:prstGeom>
          <a:ln w="0">
            <a:noFill/>
          </a:ln>
        </p:spPr>
      </p:pic>
      <p:sp>
        <p:nvSpPr>
          <p:cNvPr id="2" name="PlaceHolder 1"/>
          <p:cNvSpPr>
            <a:spLocks noGrp="1"/>
          </p:cNvSpPr>
          <p:nvPr>
            <p:ph type="ftr" idx="7"/>
          </p:nvPr>
        </p:nvSpPr>
        <p:spPr/>
        <p:txBody>
          <a:bodyPr/>
          <a:p>
            <a:r>
              <a:t>29-07-2022</a:t>
            </a:r>
          </a:p>
        </p:txBody>
      </p:sp>
      <p:sp>
        <p:nvSpPr>
          <p:cNvPr id="3" name="PlaceHolder 2"/>
          <p:cNvSpPr>
            <a:spLocks noGrp="1"/>
          </p:cNvSpPr>
          <p:nvPr>
            <p:ph type="sldNum" idx="8"/>
          </p:nvPr>
        </p:nvSpPr>
        <p:spPr/>
        <p:txBody>
          <a:bodyPr/>
          <a:p>
            <a:fld id="{1D0F0F54-5E5C-4414-A42C-94AFF3F64516}"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123480"/>
            <a:ext cx="8228520" cy="574920"/>
          </a:xfrm>
          <a:prstGeom prst="rect">
            <a:avLst/>
          </a:prstGeom>
          <a:noFill/>
          <a:ln w="0">
            <a:noFill/>
          </a:ln>
        </p:spPr>
        <p:txBody>
          <a:bodyPr lIns="0" rIns="0" tIns="0" bIns="0" anchor="b">
            <a:noAutofit/>
          </a:bodyPr>
          <a:p>
            <a:pPr algn="ctr">
              <a:lnSpc>
                <a:spcPts val="5800"/>
              </a:lnSpc>
              <a:buNone/>
            </a:pPr>
            <a:r>
              <a:rPr b="0" lang="en-IN" sz="2800" spc="-1" strike="noStrike">
                <a:solidFill>
                  <a:srgbClr val="2f5897"/>
                </a:solidFill>
                <a:latin typeface="Arial"/>
              </a:rPr>
              <a:t>Do not Install Truecaller</a:t>
            </a:r>
            <a:endParaRPr b="0" lang="en-SG" sz="2800" spc="-1" strike="noStrike">
              <a:latin typeface="Arial"/>
            </a:endParaRPr>
          </a:p>
        </p:txBody>
      </p:sp>
      <p:sp>
        <p:nvSpPr>
          <p:cNvPr id="165" name="PlaceHolder 2"/>
          <p:cNvSpPr>
            <a:spLocks noGrp="1"/>
          </p:cNvSpPr>
          <p:nvPr>
            <p:ph/>
          </p:nvPr>
        </p:nvSpPr>
        <p:spPr>
          <a:xfrm>
            <a:off x="365760" y="843480"/>
            <a:ext cx="8093520" cy="3750120"/>
          </a:xfrm>
          <a:prstGeom prst="rect">
            <a:avLst/>
          </a:prstGeom>
          <a:noFill/>
          <a:ln w="0">
            <a:noFill/>
          </a:ln>
        </p:spPr>
        <p:txBody>
          <a:bodyPr lIns="0" rIns="0" tIns="0" bIns="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Truecaller app initially became very popular application for blocking spam calls, any other number , etc.</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This App is malicious  as it gets access to all our important contacts ,sms permission, etc. in the name of security.</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A81D7EAF-9B01-4D9D-BF28-6E7D374948C5}"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123480"/>
            <a:ext cx="8228520" cy="502920"/>
          </a:xfrm>
          <a:prstGeom prst="rect">
            <a:avLst/>
          </a:prstGeom>
          <a:noFill/>
          <a:ln w="0">
            <a:noFill/>
          </a:ln>
        </p:spPr>
        <p:txBody>
          <a:bodyPr lIns="0" rIns="0" tIns="0" bIns="0" anchor="b">
            <a:noAutofit/>
          </a:bodyPr>
          <a:p>
            <a:pPr algn="ctr">
              <a:lnSpc>
                <a:spcPts val="5800"/>
              </a:lnSpc>
              <a:buNone/>
            </a:pPr>
            <a:r>
              <a:rPr b="0" lang="en-IN" sz="2800" spc="-1" strike="noStrike">
                <a:solidFill>
                  <a:srgbClr val="2f5897"/>
                </a:solidFill>
                <a:latin typeface="Arial"/>
              </a:rPr>
              <a:t>HOME MINISTRY ADVISORY</a:t>
            </a:r>
            <a:endParaRPr b="0" lang="en-SG" sz="2800" spc="-1" strike="noStrike">
              <a:latin typeface="Arial"/>
            </a:endParaRPr>
          </a:p>
        </p:txBody>
      </p:sp>
      <p:sp>
        <p:nvSpPr>
          <p:cNvPr id="167" name="PlaceHolder 2"/>
          <p:cNvSpPr>
            <a:spLocks noGrp="1"/>
          </p:cNvSpPr>
          <p:nvPr>
            <p:ph/>
          </p:nvPr>
        </p:nvSpPr>
        <p:spPr>
          <a:xfrm>
            <a:off x="4648320" y="771480"/>
            <a:ext cx="4037400" cy="3822120"/>
          </a:xfrm>
          <a:prstGeom prst="rect">
            <a:avLst/>
          </a:prstGeom>
          <a:noFill/>
          <a:ln w="0">
            <a:noFill/>
          </a:ln>
        </p:spPr>
        <p:txBody>
          <a:bodyPr lIns="0" rIns="0" tIns="0" bIns="0" anchor="t">
            <a:noAutofit/>
          </a:bodyPr>
          <a:p>
            <a:pPr marL="343080" indent="-343080">
              <a:lnSpc>
                <a:spcPct val="100000"/>
              </a:lnSpc>
              <a:spcBef>
                <a:spcPts val="479"/>
              </a:spcBef>
              <a:buClr>
                <a:srgbClr val="000000"/>
              </a:buClr>
              <a:buFont typeface="Arial"/>
              <a:buChar char="•"/>
            </a:pPr>
            <a:r>
              <a:rPr b="1" lang="en-IN" sz="2400" spc="-1" strike="noStrike">
                <a:solidFill>
                  <a:srgbClr val="000000"/>
                </a:solidFill>
                <a:latin typeface="Century Gothic"/>
              </a:rPr>
              <a:t>BLACKLISTED APPS</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Weibo</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We Chat</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Truecaller</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UC News</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UC Browser</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Etc.</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168" name="PlaceHolder 3"/>
          <p:cNvSpPr>
            <a:spLocks noGrp="1"/>
          </p:cNvSpPr>
          <p:nvPr>
            <p:ph/>
          </p:nvPr>
        </p:nvSpPr>
        <p:spPr>
          <a:xfrm>
            <a:off x="365760" y="843480"/>
            <a:ext cx="4040640" cy="3750120"/>
          </a:xfrm>
          <a:prstGeom prst="rect">
            <a:avLst/>
          </a:prstGeom>
          <a:noFill/>
          <a:ln w="0">
            <a:noFill/>
          </a:ln>
        </p:spPr>
        <p:txBody>
          <a:bodyPr lIns="0" rIns="0" tIns="0" bIns="0" anchor="t">
            <a:norm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Home Ministry in 2017 has already asked all the armed forces to remove malicious Chinese Apps.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These apps classified as malware ,adware ,etc. steal users data seceretly.</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5" name="PlaceHolder 4"/>
          <p:cNvSpPr>
            <a:spLocks noGrp="1"/>
          </p:cNvSpPr>
          <p:nvPr>
            <p:ph type="ftr" idx="7"/>
          </p:nvPr>
        </p:nvSpPr>
        <p:spPr/>
        <p:txBody>
          <a:bodyPr/>
          <a:p>
            <a:r>
              <a:t>29-07-2022</a:t>
            </a:r>
          </a:p>
        </p:txBody>
      </p:sp>
      <p:sp>
        <p:nvSpPr>
          <p:cNvPr id="6" name="PlaceHolder 5"/>
          <p:cNvSpPr>
            <a:spLocks noGrp="1"/>
          </p:cNvSpPr>
          <p:nvPr>
            <p:ph type="sldNum" idx="8"/>
          </p:nvPr>
        </p:nvSpPr>
        <p:spPr/>
        <p:txBody>
          <a:bodyPr/>
          <a:p>
            <a:fld id="{B4A7C064-FFF0-4ADA-9FA8-6556F1084430}"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87480"/>
            <a:ext cx="8228520" cy="592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Joker Malware (June 2019)</a:t>
            </a:r>
            <a:endParaRPr b="0" lang="en-SG" sz="2800" spc="-1" strike="noStrike">
              <a:latin typeface="Arial"/>
            </a:endParaRPr>
          </a:p>
        </p:txBody>
      </p:sp>
      <p:sp>
        <p:nvSpPr>
          <p:cNvPr id="170" name="PlaceHolder 2"/>
          <p:cNvSpPr>
            <a:spLocks noGrp="1"/>
          </p:cNvSpPr>
          <p:nvPr>
            <p:ph/>
          </p:nvPr>
        </p:nvSpPr>
        <p:spPr>
          <a:xfrm>
            <a:off x="457200" y="771480"/>
            <a:ext cx="8228520" cy="3822120"/>
          </a:xfrm>
          <a:prstGeom prst="rect">
            <a:avLst/>
          </a:prstGeom>
          <a:noFill/>
          <a:ln w="0">
            <a:noFill/>
          </a:ln>
        </p:spPr>
        <p:txBody>
          <a:bodyPr lIns="90000" rIns="90000" tIns="45000" bIns="45000" anchor="t">
            <a:noAutofit/>
          </a:bodyPr>
          <a:p>
            <a:pPr marL="343080" indent="-343080">
              <a:lnSpc>
                <a:spcPct val="100000"/>
              </a:lnSpc>
              <a:spcBef>
                <a:spcPts val="479"/>
              </a:spcBef>
              <a:buClr>
                <a:srgbClr val="808080"/>
              </a:buClr>
              <a:buFont typeface="Arial"/>
              <a:buChar char="•"/>
            </a:pPr>
            <a:r>
              <a:rPr b="0" lang="en-IN" sz="2400" spc="-1" strike="noStrike">
                <a:solidFill>
                  <a:srgbClr val="808080"/>
                </a:solidFill>
                <a:latin typeface="Century Gothic"/>
              </a:rPr>
              <a:t>  </a:t>
            </a:r>
            <a:r>
              <a:rPr b="0" lang="en-IN" sz="2400" spc="-1" strike="noStrike">
                <a:solidFill>
                  <a:srgbClr val="000000"/>
                </a:solidFill>
                <a:latin typeface="Century Gothic"/>
              </a:rPr>
              <a:t>The malware steals money from a users account by signing them up for premium subscriptions.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It starts by silently simulating interaction with an offer advertisement without the user knowledge.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While subscribing it gains access to user SMS inbox and uses OTP to sign up for subscription.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45232B2-C043-406E-9742-74D41299D1C4}"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27640" y="195480"/>
            <a:ext cx="7642080" cy="733680"/>
          </a:xfrm>
          <a:prstGeom prst="rect">
            <a:avLst/>
          </a:prstGeom>
          <a:noFill/>
          <a:ln w="0">
            <a:noFill/>
          </a:ln>
        </p:spPr>
        <p:txBody>
          <a:bodyPr lIns="90000" rIns="90000" tIns="45000" bIns="45000" anchor="b">
            <a:noAutofit/>
          </a:bodyPr>
          <a:p>
            <a:pPr algn="ctr">
              <a:lnSpc>
                <a:spcPts val="5800"/>
              </a:lnSpc>
              <a:buNone/>
            </a:pPr>
            <a:r>
              <a:rPr b="0" lang="en-US" sz="3200" spc="-1" strike="noStrike">
                <a:solidFill>
                  <a:srgbClr val="000000"/>
                </a:solidFill>
                <a:latin typeface="Arial"/>
              </a:rPr>
              <a:t>TOPICS</a:t>
            </a:r>
            <a:endParaRPr b="0" lang="en-SG" sz="3200" spc="-1" strike="noStrike">
              <a:latin typeface="Arial"/>
            </a:endParaRPr>
          </a:p>
        </p:txBody>
      </p:sp>
      <p:sp>
        <p:nvSpPr>
          <p:cNvPr id="135" name="PlaceHolder 2"/>
          <p:cNvSpPr>
            <a:spLocks noGrp="1"/>
          </p:cNvSpPr>
          <p:nvPr>
            <p:ph type="dt" idx="10"/>
          </p:nvPr>
        </p:nvSpPr>
        <p:spPr>
          <a:xfrm>
            <a:off x="6363360" y="4767120"/>
            <a:ext cx="2084760" cy="272880"/>
          </a:xfrm>
          <a:prstGeom prst="rect">
            <a:avLst/>
          </a:prstGeom>
          <a:noFill/>
          <a:ln w="0">
            <a:noFill/>
          </a:ln>
        </p:spPr>
        <p:txBody>
          <a:bodyPr lIns="90000" rIns="45720" tIns="45000" bIns="45000" anchor="ctr">
            <a:noAutofit/>
          </a:bodyPr>
          <a:lstStyle>
            <a:lvl1pPr>
              <a:defRPr b="0" lang="en-SG" sz="2400" spc="-1" strike="noStrike">
                <a:latin typeface="Times New Roman"/>
              </a:defRPr>
            </a:lvl1pPr>
          </a:lstStyle>
          <a:p>
            <a:endParaRPr b="0" lang="en-SG" sz="2400" spc="-1" strike="noStrike">
              <a:latin typeface="Times New Roman"/>
            </a:endParaRPr>
          </a:p>
        </p:txBody>
      </p:sp>
      <p:graphicFrame>
        <p:nvGraphicFramePr>
          <p:cNvPr id="2" name="Diagram2"/>
          <p:cNvGraphicFramePr/>
          <p:nvPr>
            <p:extLst>
              <p:ext uri="{D42A27DB-BD31-4B8C-83A1-F6EECF244321}">
                <p14:modId xmlns:p14="http://schemas.microsoft.com/office/powerpoint/2010/main" val="147688787"/>
              </p:ext>
            </p:extLst>
          </p:nvPr>
        </p:nvGraphicFramePr>
        <p:xfrm>
          <a:off x="539640" y="1221480"/>
          <a:ext cx="8228520" cy="339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062535E6-9517-4DC2-ACF9-E3ACBE2A18B5}"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323640" y="267480"/>
            <a:ext cx="8640000" cy="4326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It also steals contact list and device info from the mobile device.</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This malware has been detected in 24 Apps on Google Play Store with over 4,72,000+ installs in total</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Countries affected with this malware include India, Australia, Belgium,China,UAE,US,UK,etc.</a:t>
            </a:r>
            <a:endParaRPr b="0" lang="en-SG" sz="24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77BBD927-85B1-4573-B711-463B457DF248}"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73400" y="123480"/>
            <a:ext cx="8228520" cy="464400"/>
          </a:xfrm>
          <a:prstGeom prst="rect">
            <a:avLst/>
          </a:prstGeom>
          <a:noFill/>
          <a:ln w="0">
            <a:noFill/>
          </a:ln>
        </p:spPr>
        <p:txBody>
          <a:bodyPr lIns="90000" rIns="90000" tIns="45000" bIns="45000" anchor="b">
            <a:noAutofit/>
          </a:bodyPr>
          <a:p>
            <a:pPr algn="ctr">
              <a:lnSpc>
                <a:spcPts val="5800"/>
              </a:lnSpc>
              <a:buNone/>
            </a:pPr>
            <a:r>
              <a:rPr b="0" lang="en-IN" sz="2000" spc="-1" strike="noStrike">
                <a:solidFill>
                  <a:srgbClr val="2f5897"/>
                </a:solidFill>
                <a:latin typeface="Arial"/>
              </a:rPr>
              <a:t>Google Play Store Apps Infected by Joker Malware</a:t>
            </a:r>
            <a:endParaRPr b="0" lang="en-SG" sz="2000" spc="-1" strike="noStrike">
              <a:latin typeface="Arial"/>
            </a:endParaRPr>
          </a:p>
        </p:txBody>
      </p:sp>
      <p:sp>
        <p:nvSpPr>
          <p:cNvPr id="173" name="PlaceHolder 2"/>
          <p:cNvSpPr>
            <a:spLocks noGrp="1"/>
          </p:cNvSpPr>
          <p:nvPr>
            <p:ph/>
          </p:nvPr>
        </p:nvSpPr>
        <p:spPr>
          <a:xfrm>
            <a:off x="457200" y="699480"/>
            <a:ext cx="2817720" cy="4031280"/>
          </a:xfrm>
          <a:prstGeom prst="rect">
            <a:avLst/>
          </a:prstGeom>
          <a:noFill/>
          <a:ln w="0">
            <a:noFill/>
          </a:ln>
        </p:spPr>
        <p:txBody>
          <a:bodyPr lIns="90000" rIns="90000" tIns="45000" bIns="45000" anchor="t">
            <a:normAutofit/>
          </a:bodyPr>
          <a:p>
            <a:pPr marL="343080" indent="-343080">
              <a:lnSpc>
                <a:spcPct val="100000"/>
              </a:lnSpc>
              <a:spcBef>
                <a:spcPts val="281"/>
              </a:spcBef>
              <a:buClr>
                <a:srgbClr val="000000"/>
              </a:buClr>
              <a:buFont typeface="Arial"/>
              <a:buChar char="•"/>
            </a:pPr>
            <a:r>
              <a:rPr b="0" lang="en-IN" sz="1400" spc="-1" strike="noStrike">
                <a:solidFill>
                  <a:srgbClr val="000000"/>
                </a:solidFill>
                <a:latin typeface="Century Gothic"/>
              </a:rPr>
              <a:t>Advocate Wallpaper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Age Face</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Altar Message</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Antivirus Security-Security Scan</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Beach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Board Picture Editing</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Mini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rPr>
              <a:t>Print Scan</a:t>
            </a:r>
            <a:endParaRPr b="0" lang="en-SG" sz="14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p:txBody>
      </p:sp>
      <p:sp>
        <p:nvSpPr>
          <p:cNvPr id="174" name="Content Placeholder 2"/>
          <p:cNvSpPr/>
          <p:nvPr/>
        </p:nvSpPr>
        <p:spPr>
          <a:xfrm>
            <a:off x="3169080" y="699480"/>
            <a:ext cx="2817720" cy="403128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281"/>
              </a:spcBef>
              <a:buClr>
                <a:srgbClr val="000000"/>
              </a:buClr>
              <a:buFont typeface="Arial"/>
              <a:buChar char="•"/>
            </a:pPr>
            <a:r>
              <a:rPr b="0" lang="en-IN" sz="1400" spc="-1" strike="noStrike">
                <a:solidFill>
                  <a:srgbClr val="000000"/>
                </a:solidFill>
                <a:latin typeface="Century Gothic"/>
                <a:ea typeface="DejaVu Sans"/>
              </a:rPr>
              <a:t>Display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Great VPN</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Humour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Ignite Clean</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Leaf Face Scanner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Certain Wallpaper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Climate SMS</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Cute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p:txBody>
      </p:sp>
      <p:sp>
        <p:nvSpPr>
          <p:cNvPr id="175" name="Content Placeholder 2"/>
          <p:cNvSpPr/>
          <p:nvPr/>
        </p:nvSpPr>
        <p:spPr>
          <a:xfrm>
            <a:off x="6010200" y="699480"/>
            <a:ext cx="2817720" cy="395352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281"/>
              </a:spcBef>
              <a:buClr>
                <a:srgbClr val="000000"/>
              </a:buClr>
              <a:buFont typeface="Arial"/>
              <a:buChar char="•"/>
            </a:pPr>
            <a:r>
              <a:rPr b="0" lang="en-IN" sz="1400" spc="-1" strike="noStrike">
                <a:solidFill>
                  <a:srgbClr val="000000"/>
                </a:solidFill>
                <a:latin typeface="Century Gothic"/>
                <a:ea typeface="DejaVu Sans"/>
              </a:rPr>
              <a:t>Collate Face Scanner</a:t>
            </a:r>
            <a:endParaRPr b="0" lang="en-SG" sz="1400" spc="-1" strike="noStrike">
              <a:latin typeface="Arial"/>
            </a:endParaRPr>
          </a:p>
          <a:p>
            <a:pPr>
              <a:lnSpc>
                <a:spcPct val="100000"/>
              </a:lnSpc>
              <a:spcBef>
                <a:spcPts val="281"/>
              </a:spcBef>
              <a:buNone/>
            </a:pPr>
            <a:endParaRPr b="0" lang="en-SG" sz="1400" spc="-1" strike="noStrike">
              <a:latin typeface="Arial"/>
            </a:endParaRPr>
          </a:p>
          <a:p>
            <a:pPr marL="343080" indent="-343080">
              <a:lnSpc>
                <a:spcPct val="100000"/>
              </a:lnSpc>
              <a:spcBef>
                <a:spcPts val="281"/>
              </a:spcBef>
              <a:buClr>
                <a:srgbClr val="000000"/>
              </a:buClr>
              <a:buFont typeface="Arial"/>
              <a:buChar char="•"/>
            </a:pPr>
            <a:r>
              <a:rPr b="0" lang="en-IN" sz="1400" spc="-1" strike="noStrike">
                <a:solidFill>
                  <a:srgbClr val="000000"/>
                </a:solidFill>
                <a:latin typeface="Century Gothic"/>
                <a:ea typeface="DejaVu Sans"/>
              </a:rPr>
              <a:t>Dazzle Wallpaper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Declare Wallpaper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Spark Wallpaper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Ruddy SMS</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Sby Camera</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Rapid Face Scanner</a:t>
            </a:r>
            <a:endParaRPr b="0" lang="en-SG" sz="1400" spc="-1" strike="noStrike">
              <a:latin typeface="Arial"/>
            </a:endParaRPr>
          </a:p>
          <a:p>
            <a:pPr>
              <a:lnSpc>
                <a:spcPct val="100000"/>
              </a:lnSpc>
              <a:spcBef>
                <a:spcPts val="281"/>
              </a:spcBef>
              <a:buNone/>
              <a:tabLst>
                <a:tab algn="l" pos="0"/>
              </a:tabLst>
            </a:pPr>
            <a:endParaRPr b="0" lang="en-SG" sz="1400" spc="-1" strike="noStrike">
              <a:latin typeface="Arial"/>
            </a:endParaRPr>
          </a:p>
          <a:p>
            <a:pPr marL="343080" indent="-343080">
              <a:lnSpc>
                <a:spcPct val="100000"/>
              </a:lnSpc>
              <a:spcBef>
                <a:spcPts val="281"/>
              </a:spcBef>
              <a:buClr>
                <a:srgbClr val="000000"/>
              </a:buClr>
              <a:buFont typeface="Arial"/>
              <a:buChar char="•"/>
              <a:tabLst>
                <a:tab algn="l" pos="0"/>
              </a:tabLst>
            </a:pPr>
            <a:r>
              <a:rPr b="0" lang="en-IN" sz="1400" spc="-1" strike="noStrike">
                <a:solidFill>
                  <a:srgbClr val="000000"/>
                </a:solidFill>
                <a:latin typeface="Century Gothic"/>
                <a:ea typeface="DejaVu Sans"/>
              </a:rPr>
              <a:t>Display Camera</a:t>
            </a:r>
            <a:endParaRPr b="0" lang="en-SG" sz="14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a:p>
            <a:pPr>
              <a:lnSpc>
                <a:spcPct val="100000"/>
              </a:lnSpc>
              <a:spcBef>
                <a:spcPts val="320"/>
              </a:spcBef>
              <a:buNone/>
              <a:tabLst>
                <a:tab algn="l" pos="0"/>
              </a:tabLst>
            </a:pPr>
            <a:endParaRPr b="0" lang="en-SG" sz="16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3DE1EFE5-F81A-4835-85E2-8333468E3359}"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p:nvPr>
        </p:nvSpPr>
        <p:spPr>
          <a:xfrm>
            <a:off x="457200" y="1200240"/>
            <a:ext cx="8228520" cy="3393360"/>
          </a:xfrm>
          <a:prstGeom prst="rect">
            <a:avLst/>
          </a:prstGeom>
          <a:noFill/>
          <a:ln w="0">
            <a:noFill/>
          </a:ln>
        </p:spPr>
        <p:txBody>
          <a:bodyPr lIns="90000" rIns="90000" tIns="45000" bIns="45000" anchor="t">
            <a:normAutofit fontScale="90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This setting allows installing apps that are not from Google Playstore.</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Malware Apps can infect the phone if this feature is turned 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Always keep this setting turned off.</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177" name="PlaceHolder 2"/>
          <p:cNvSpPr>
            <a:spLocks noGrp="1"/>
          </p:cNvSpPr>
          <p:nvPr>
            <p:ph type="title"/>
          </p:nvPr>
        </p:nvSpPr>
        <p:spPr>
          <a:xfrm>
            <a:off x="179640" y="357480"/>
            <a:ext cx="8424000" cy="268920"/>
          </a:xfrm>
          <a:prstGeom prst="rect">
            <a:avLst/>
          </a:prstGeom>
          <a:noFill/>
          <a:ln w="0">
            <a:noFill/>
          </a:ln>
        </p:spPr>
        <p:txBody>
          <a:bodyPr lIns="90000" rIns="90000" tIns="45000" bIns="45000" anchor="b">
            <a:noAutofit/>
          </a:bodyPr>
          <a:p>
            <a:pPr algn="ctr">
              <a:lnSpc>
                <a:spcPts val="5800"/>
              </a:lnSpc>
              <a:buNone/>
            </a:pPr>
            <a:br>
              <a:rPr sz="2800"/>
            </a:br>
            <a:br>
              <a:rPr sz="2800"/>
            </a:br>
            <a:br>
              <a:rPr sz="2800"/>
            </a:br>
            <a:br>
              <a:rPr sz="2800"/>
            </a:br>
            <a:br>
              <a:rPr sz="2800"/>
            </a:br>
            <a:br>
              <a:rPr sz="2800"/>
            </a:br>
            <a:br>
              <a:rPr sz="2800"/>
            </a:br>
            <a:br>
              <a:rPr sz="2800"/>
            </a:br>
            <a:br>
              <a:rPr sz="2800"/>
            </a:br>
            <a:r>
              <a:rPr b="1" lang="en-IN" sz="2800" spc="-1" strike="noStrike">
                <a:solidFill>
                  <a:srgbClr val="2f5897"/>
                </a:solidFill>
                <a:latin typeface="Arial"/>
              </a:rPr>
              <a:t>DISABLE UNKNOWN SOURCES  OPTION</a:t>
            </a:r>
            <a:endParaRPr b="0" lang="en-SG" sz="28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626E5D23-5D03-4911-AE3B-4C3CDACBAD6E}"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Content Placeholder 6" descr="C:\Users\USER\Desktop\hands on\snapshots\cap 7.png"/>
          <p:cNvPicPr/>
          <p:nvPr/>
        </p:nvPicPr>
        <p:blipFill>
          <a:blip r:embed="rId1"/>
          <a:stretch/>
        </p:blipFill>
        <p:spPr>
          <a:xfrm>
            <a:off x="1403640" y="1761840"/>
            <a:ext cx="6551640" cy="2273400"/>
          </a:xfrm>
          <a:prstGeom prst="rect">
            <a:avLst/>
          </a:prstGeom>
          <a:ln w="9525">
            <a:noFill/>
          </a:ln>
        </p:spPr>
      </p:pic>
      <p:sp>
        <p:nvSpPr>
          <p:cNvPr id="179" name="TextBox 7"/>
          <p:cNvSpPr/>
          <p:nvPr/>
        </p:nvSpPr>
        <p:spPr>
          <a:xfrm>
            <a:off x="179640" y="787320"/>
            <a:ext cx="896328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400" spc="-1" strike="noStrike">
                <a:solidFill>
                  <a:srgbClr val="000000"/>
                </a:solidFill>
                <a:latin typeface="Century Gothic"/>
                <a:ea typeface="DejaVu Sans"/>
              </a:rPr>
              <a:t>Biometrics and security </a:t>
            </a:r>
            <a:r>
              <a:rPr b="0" lang="en-IN" sz="2400" spc="-1" strike="noStrike">
                <a:solidFill>
                  <a:srgbClr val="000000"/>
                </a:solidFill>
                <a:latin typeface="Wingdings"/>
                <a:ea typeface="DejaVu Sans"/>
              </a:rPr>
              <a:t></a:t>
            </a:r>
            <a:r>
              <a:rPr b="0" lang="en-IN" sz="2400" spc="-1" strike="noStrike">
                <a:solidFill>
                  <a:srgbClr val="000000"/>
                </a:solidFill>
                <a:latin typeface="Century Gothic"/>
                <a:ea typeface="DejaVu Sans"/>
              </a:rPr>
              <a:t>Other Security settings </a:t>
            </a:r>
            <a:r>
              <a:rPr b="0" lang="en-IN" sz="2400" spc="-1" strike="noStrike">
                <a:solidFill>
                  <a:srgbClr val="000000"/>
                </a:solidFill>
                <a:latin typeface="Wingdings"/>
                <a:ea typeface="DejaVu Sans"/>
              </a:rPr>
              <a:t></a:t>
            </a:r>
            <a:r>
              <a:rPr b="0" lang="en-IN" sz="2400" spc="-1" strike="noStrike">
                <a:solidFill>
                  <a:srgbClr val="000000"/>
                </a:solidFill>
                <a:latin typeface="Century Gothic"/>
                <a:ea typeface="DejaVu Sans"/>
              </a:rPr>
              <a:t>Install unknown apps</a:t>
            </a:r>
            <a:endParaRPr b="0" lang="en-SG" sz="2400" spc="-1" strike="noStrike">
              <a:latin typeface="Arial"/>
            </a:endParaRPr>
          </a:p>
        </p:txBody>
      </p:sp>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99D1F36B-39A8-4E53-984A-E73C93845DFF}"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67640" y="339480"/>
            <a:ext cx="8228520" cy="1199160"/>
          </a:xfrm>
          <a:prstGeom prst="rect">
            <a:avLst/>
          </a:prstGeom>
          <a:noFill/>
          <a:ln w="0">
            <a:noFill/>
          </a:ln>
        </p:spPr>
        <p:txBody>
          <a:bodyPr lIns="90000" rIns="90000" tIns="45000" bIns="45000" anchor="b">
            <a:noAutofit/>
          </a:bodyPr>
          <a:p>
            <a:pPr algn="ctr">
              <a:lnSpc>
                <a:spcPts val="5800"/>
              </a:lnSpc>
              <a:buNone/>
            </a:pPr>
            <a:br>
              <a:rPr sz="2800"/>
            </a:br>
            <a:r>
              <a:rPr b="0" lang="en-IN" sz="2800" spc="-1" strike="noStrike">
                <a:solidFill>
                  <a:srgbClr val="2f5897"/>
                </a:solidFill>
                <a:latin typeface="Arial"/>
              </a:rPr>
              <a:t>Keep Bluetooth turned off</a:t>
            </a:r>
            <a:br>
              <a:rPr sz="2800"/>
            </a:br>
            <a:endParaRPr b="0" lang="en-SG" sz="2800" spc="-1" strike="noStrike">
              <a:latin typeface="Arial"/>
            </a:endParaRPr>
          </a:p>
        </p:txBody>
      </p:sp>
      <p:sp>
        <p:nvSpPr>
          <p:cNvPr id="181"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Bluetooth is used to</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Share Data</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Stream Music using Bluetooth</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Stream media on bluetooth enable tv</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If Bluetooth is left turned on , suspicious users may try to connect to your device and extract data using system vulnerability.</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BD2AF68F-F8AE-4CB6-A643-8CF1585AEC20}"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Content Placeholder 6" descr="C:\Users\USER\Desktop\hands on\snapshots\cap8.jpg"/>
          <p:cNvPicPr/>
          <p:nvPr/>
        </p:nvPicPr>
        <p:blipFill>
          <a:blip r:embed="rId1"/>
          <a:stretch/>
        </p:blipFill>
        <p:spPr>
          <a:xfrm>
            <a:off x="2915640" y="573480"/>
            <a:ext cx="3095280" cy="3779280"/>
          </a:xfrm>
          <a:prstGeom prst="rect">
            <a:avLst/>
          </a:prstGeom>
          <a:ln w="9525">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CA470F31-3A75-4F0E-A5C6-B2B9C4258EB8}"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67640" y="303480"/>
            <a:ext cx="8228520" cy="62568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Configure Lock Screen Option</a:t>
            </a:r>
            <a:endParaRPr b="0" lang="en-SG" sz="2800" spc="-1" strike="noStrike">
              <a:latin typeface="Arial"/>
            </a:endParaRPr>
          </a:p>
        </p:txBody>
      </p:sp>
      <p:sp>
        <p:nvSpPr>
          <p:cNvPr id="184" name="PlaceHolder 2"/>
          <p:cNvSpPr>
            <a:spLocks noGrp="1"/>
          </p:cNvSpPr>
          <p:nvPr>
            <p:ph/>
          </p:nvPr>
        </p:nvSpPr>
        <p:spPr>
          <a:xfrm>
            <a:off x="457200" y="1005480"/>
            <a:ext cx="8290080" cy="3588120"/>
          </a:xfrm>
          <a:prstGeom prst="rect">
            <a:avLst/>
          </a:prstGeom>
          <a:noFill/>
          <a:ln w="0">
            <a:noFill/>
          </a:ln>
        </p:spPr>
        <p:txBody>
          <a:bodyPr lIns="90000" rIns="90000" tIns="45000" bIns="45000" anchor="t">
            <a:normAutofit fontScale="84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Always set up Screen Lock Password or pattern preferably to prevent any intruder from spying on your phone.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Settings ---&gt;Lock Screen---Screen Lock Type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Basic Screen Lock Types:-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SWIPE </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PATTERN</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PIN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AC7F268F-E8FC-4989-9C86-A98A559EB4E7}"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457200" y="357480"/>
            <a:ext cx="8228520" cy="4236120"/>
          </a:xfrm>
          <a:prstGeom prst="rect">
            <a:avLst/>
          </a:prstGeom>
          <a:noFill/>
          <a:ln w="0">
            <a:noFill/>
          </a:ln>
        </p:spPr>
        <p:txBody>
          <a:bodyPr lIns="90000" rIns="90000" tIns="45000" bIns="45000" anchor="t">
            <a:normAutofit fontScale="86000"/>
          </a:bodyPr>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PASSWORD</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FINGERPRINT</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FACE RECOGNITION</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FINGERPRINT ,PASSWORD ARE TWO OF THE BEST OPTIONS TO SECURE OUR ANDROID PHONE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MANY OF THE ANDROID PHONES HAVE STARTED INCLUDING FACE RECOGNITION METHOD TO ADD ADDITIONAL SECURITY</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E9719A2E-35E3-4775-85D6-B36D658050F2}"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Content Placeholder 8" descr="C:\Users\USER\AppData\Local\Microsoft\Windows\INetCache\Content.Word\Screenshot_20190827-162020_Settings.jpg"/>
          <p:cNvPicPr/>
          <p:nvPr/>
        </p:nvPicPr>
        <p:blipFill>
          <a:blip r:embed="rId1"/>
          <a:stretch/>
        </p:blipFill>
        <p:spPr>
          <a:xfrm>
            <a:off x="1331640" y="411480"/>
            <a:ext cx="2663280" cy="3941280"/>
          </a:xfrm>
          <a:prstGeom prst="rect">
            <a:avLst/>
          </a:prstGeom>
          <a:ln w="9525">
            <a:noFill/>
          </a:ln>
        </p:spPr>
      </p:pic>
      <p:pic>
        <p:nvPicPr>
          <p:cNvPr id="187" name="Picture 9" descr="C:\Users\USER\AppData\Local\Microsoft\Windows\INetCache\Content.Word\Screenshot_20190827-162011_Settings.jpg"/>
          <p:cNvPicPr/>
          <p:nvPr/>
        </p:nvPicPr>
        <p:blipFill>
          <a:blip r:embed="rId2"/>
          <a:stretch/>
        </p:blipFill>
        <p:spPr>
          <a:xfrm>
            <a:off x="4932000" y="411480"/>
            <a:ext cx="2735280" cy="4138920"/>
          </a:xfrm>
          <a:prstGeom prst="rect">
            <a:avLst/>
          </a:prstGeom>
          <a:ln w="9525">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754CD762-59D2-42A6-9D69-DA36E29A2813}"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357480"/>
            <a:ext cx="8228520" cy="538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Turn off  Make Passwords Visible </a:t>
            </a:r>
            <a:endParaRPr b="0" lang="en-SG" sz="2800" spc="-1" strike="noStrike">
              <a:latin typeface="Arial"/>
            </a:endParaRPr>
          </a:p>
        </p:txBody>
      </p:sp>
      <p:sp>
        <p:nvSpPr>
          <p:cNvPr id="189"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Biometrics and security-</a:t>
            </a:r>
            <a:r>
              <a:rPr b="0" lang="en-IN" sz="2400" spc="-1" strike="noStrike">
                <a:solidFill>
                  <a:srgbClr val="000000"/>
                </a:solidFill>
                <a:latin typeface="Wingdings"/>
              </a:rPr>
              <a:t></a:t>
            </a:r>
            <a:r>
              <a:rPr b="0" lang="en-IN" sz="2400" spc="-1" strike="noStrike">
                <a:solidFill>
                  <a:srgbClr val="000000"/>
                </a:solidFill>
                <a:latin typeface="Century Gothic"/>
              </a:rPr>
              <a:t>Other Security settings Make passwords visible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Keep this option turned off since any keylogger or screen recording capable malware can view record your typed password for all your important personal accounts.</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22A5EF80-C23F-41B3-97C6-BFE6CD47D42B}"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 name="Diagram3"/>
          <p:cNvGraphicFramePr/>
          <p:nvPr>
            <p:extLst>
              <p:ext uri="{D42A27DB-BD31-4B8C-83A1-F6EECF244321}">
                <p14:modId xmlns:p14="http://schemas.microsoft.com/office/powerpoint/2010/main" val="403267204"/>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547286AD-6DF3-4273-A618-0644A8006CCA}"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357480"/>
            <a:ext cx="8228520" cy="37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TURN OFF UNNECESSARY PERMISSIONS</a:t>
            </a:r>
            <a:endParaRPr b="0" lang="en-SG" sz="2800" spc="-1" strike="noStrike">
              <a:latin typeface="Arial"/>
            </a:endParaRPr>
          </a:p>
        </p:txBody>
      </p:sp>
      <p:sp>
        <p:nvSpPr>
          <p:cNvPr id="191" name="PlaceHolder 2"/>
          <p:cNvSpPr>
            <a:spLocks noGrp="1"/>
          </p:cNvSpPr>
          <p:nvPr>
            <p:ph/>
          </p:nvPr>
        </p:nvSpPr>
        <p:spPr>
          <a:xfrm>
            <a:off x="457200" y="897480"/>
            <a:ext cx="8228520" cy="3696120"/>
          </a:xfrm>
          <a:prstGeom prst="rect">
            <a:avLst/>
          </a:prstGeom>
          <a:noFill/>
          <a:ln w="0">
            <a:noFill/>
          </a:ln>
        </p:spPr>
        <p:txBody>
          <a:bodyPr lIns="90000" rIns="90000" tIns="45000" bIns="45000" anchor="t">
            <a:normAutofit fontScale="88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Biometrics and security</a:t>
            </a:r>
            <a:r>
              <a:rPr b="0" lang="en-IN" sz="2400" spc="-1" strike="noStrike">
                <a:solidFill>
                  <a:srgbClr val="000000"/>
                </a:solidFill>
                <a:latin typeface="Wingdings"/>
              </a:rPr>
              <a:t></a:t>
            </a:r>
            <a:r>
              <a:rPr b="0" lang="en-IN" sz="2400" spc="-1" strike="noStrike">
                <a:solidFill>
                  <a:srgbClr val="000000"/>
                </a:solidFill>
                <a:latin typeface="Century Gothic"/>
              </a:rPr>
              <a:t>App permissions</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Turn off permissions taken by apps which are not necessarily needed like</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Camera</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Location</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Microphone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Such permissions  can be used by malware apps to extract user data, etc.</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D0E6E0F7-8C9E-454F-801C-00828E9C7A10}"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Picture 2" descr="D:\JV\temp\sshot1809\Screenshot_20190918-142515.png"/>
          <p:cNvPicPr/>
          <p:nvPr/>
        </p:nvPicPr>
        <p:blipFill>
          <a:blip r:embed="rId1"/>
          <a:stretch/>
        </p:blipFill>
        <p:spPr>
          <a:xfrm>
            <a:off x="3132000" y="83520"/>
            <a:ext cx="2663280" cy="4735440"/>
          </a:xfrm>
          <a:prstGeom prst="rect">
            <a:avLst/>
          </a:prstGeom>
          <a:ln w="0">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8249C980-C403-44A1-B38F-38FBDDD3EF3E}"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49480"/>
            <a:ext cx="8228520" cy="484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Turn On Anti Malware Protection in Samsung</a:t>
            </a:r>
            <a:endParaRPr b="0" lang="en-SG" sz="2800" spc="-1" strike="noStrike">
              <a:latin typeface="Arial"/>
            </a:endParaRPr>
          </a:p>
        </p:txBody>
      </p:sp>
      <p:sp>
        <p:nvSpPr>
          <p:cNvPr id="194"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McAfee Protection is integrated in Samsung devices to protect the android device from malware apps</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Device Care </a:t>
            </a:r>
            <a:r>
              <a:rPr b="0" lang="en-IN" sz="2400" spc="-1" strike="noStrike">
                <a:solidFill>
                  <a:srgbClr val="000000"/>
                </a:solidFill>
                <a:latin typeface="Wingdings"/>
              </a:rPr>
              <a:t></a:t>
            </a:r>
            <a:r>
              <a:rPr b="0" lang="en-IN" sz="2400" spc="-1" strike="noStrike">
                <a:solidFill>
                  <a:srgbClr val="000000"/>
                </a:solidFill>
                <a:latin typeface="Century Gothic"/>
              </a:rPr>
              <a:t> Security</a:t>
            </a:r>
            <a:r>
              <a:rPr b="0" lang="en-IN" sz="2400" spc="-1" strike="noStrike">
                <a:solidFill>
                  <a:srgbClr val="000000"/>
                </a:solidFill>
                <a:latin typeface="Wingdings"/>
              </a:rPr>
              <a:t></a:t>
            </a:r>
            <a:r>
              <a:rPr b="0" lang="en-IN" sz="2400" spc="-1" strike="noStrike">
                <a:solidFill>
                  <a:srgbClr val="000000"/>
                </a:solidFill>
                <a:latin typeface="Century Gothic"/>
              </a:rPr>
              <a:t> Anti Malware Protection</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Activate Antimalware protection and regulary scan the android device using this option to check for he presence of infected apps in phone.</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D2A3008E-E7AC-431C-9664-BF6581C32D6F}"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Content Placeholder 6" descr="C:\Users\USER\Desktop\hands on\snapshots\cap11.jpg"/>
          <p:cNvPicPr/>
          <p:nvPr/>
        </p:nvPicPr>
        <p:blipFill>
          <a:blip r:embed="rId1"/>
          <a:stretch/>
        </p:blipFill>
        <p:spPr>
          <a:xfrm>
            <a:off x="3060000" y="357480"/>
            <a:ext cx="3311280" cy="4236120"/>
          </a:xfrm>
          <a:prstGeom prst="rect">
            <a:avLst/>
          </a:prstGeom>
          <a:ln w="9525">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1D828ED1-B7A7-4015-930C-E724FF2CA499}"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67640" y="249480"/>
            <a:ext cx="8228520" cy="484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Regularly Install Software Updates</a:t>
            </a:r>
            <a:endParaRPr b="0" lang="en-SG" sz="2800" spc="-1" strike="noStrike">
              <a:latin typeface="Arial"/>
            </a:endParaRPr>
          </a:p>
        </p:txBody>
      </p:sp>
      <p:sp>
        <p:nvSpPr>
          <p:cNvPr id="197" name="PlaceHolder 2"/>
          <p:cNvSpPr>
            <a:spLocks noGrp="1"/>
          </p:cNvSpPr>
          <p:nvPr>
            <p:ph/>
          </p:nvPr>
        </p:nvSpPr>
        <p:spPr>
          <a:xfrm>
            <a:off x="457200" y="951480"/>
            <a:ext cx="8228520" cy="3642120"/>
          </a:xfrm>
          <a:prstGeom prst="rect">
            <a:avLst/>
          </a:prstGeom>
          <a:noFill/>
          <a:ln w="0">
            <a:noFill/>
          </a:ln>
        </p:spPr>
        <p:txBody>
          <a:bodyPr lIns="90000" rIns="90000" tIns="45000" bIns="45000" anchor="t">
            <a:normAutofit fontScale="97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Settings </a:t>
            </a:r>
            <a:r>
              <a:rPr b="0" lang="en-IN" sz="2400" spc="-1" strike="noStrike">
                <a:solidFill>
                  <a:srgbClr val="000000"/>
                </a:solidFill>
                <a:latin typeface="Wingdings"/>
              </a:rPr>
              <a:t></a:t>
            </a:r>
            <a:r>
              <a:rPr b="0" lang="en-IN" sz="2400" spc="-1" strike="noStrike">
                <a:solidFill>
                  <a:srgbClr val="000000"/>
                </a:solidFill>
                <a:latin typeface="Century Gothic"/>
              </a:rPr>
              <a:t> Software Update</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Regularly install software updates to get latest security patch version and other important updates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Updates also include patch for critical system,browser level, etc. vulnerabilities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8FEF75F7-A627-4376-875E-FFAE7E838C10}"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6" descr=""/>
          <p:cNvPicPr/>
          <p:nvPr/>
        </p:nvPicPr>
        <p:blipFill>
          <a:blip r:embed="rId1"/>
          <a:stretch/>
        </p:blipFill>
        <p:spPr>
          <a:xfrm>
            <a:off x="1691640" y="411480"/>
            <a:ext cx="5903640" cy="3941280"/>
          </a:xfrm>
          <a:prstGeom prst="rect">
            <a:avLst/>
          </a:prstGeom>
          <a:ln w="0">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81BCB6CF-EB13-4846-AF0B-5E3A9133EF84}"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 name="Diagram5"/>
          <p:cNvGraphicFramePr/>
          <p:nvPr>
            <p:extLst>
              <p:ext uri="{D42A27DB-BD31-4B8C-83A1-F6EECF244321}">
                <p14:modId xmlns:p14="http://schemas.microsoft.com/office/powerpoint/2010/main" val="892854001"/>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3B93BEE8-F5FA-4EDB-8AE1-940D9B6D23D9}"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141480"/>
            <a:ext cx="8228520" cy="538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Use Incognito Mode In Chrome </a:t>
            </a:r>
            <a:endParaRPr b="0" lang="en-SG" sz="2800" spc="-1" strike="noStrike">
              <a:latin typeface="Arial"/>
            </a:endParaRPr>
          </a:p>
        </p:txBody>
      </p:sp>
      <p:sp>
        <p:nvSpPr>
          <p:cNvPr id="200" name="PlaceHolder 2"/>
          <p:cNvSpPr>
            <a:spLocks noGrp="1"/>
          </p:cNvSpPr>
          <p:nvPr>
            <p:ph/>
          </p:nvPr>
        </p:nvSpPr>
        <p:spPr>
          <a:xfrm>
            <a:off x="457200" y="1200240"/>
            <a:ext cx="8228520" cy="3393360"/>
          </a:xfrm>
          <a:prstGeom prst="rect">
            <a:avLst/>
          </a:prstGeom>
          <a:noFill/>
          <a:ln w="0">
            <a:noFill/>
          </a:ln>
        </p:spPr>
        <p:txBody>
          <a:bodyPr lIns="90000" rIns="90000" tIns="45000" bIns="45000" anchor="t">
            <a:normAutofit fontScale="90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Chrome wont save the following information in icognito mode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Your browsing history</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Cookies and site data</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IN" sz="2400" spc="-1" strike="noStrike">
                <a:solidFill>
                  <a:srgbClr val="000000"/>
                </a:solidFill>
                <a:latin typeface="Century Gothic"/>
              </a:rPr>
              <a:t>Information entered in forms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It is useful while performing bank transactions,submitting online application forms ,visiting other sites, etc.</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95BA0A8E-D9B9-43C4-AA13-6CBAF9AA014F}"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27640" y="249480"/>
            <a:ext cx="7570080" cy="37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Don’t save passwords in Chrome Browser</a:t>
            </a:r>
            <a:endParaRPr b="0" lang="en-SG" sz="2800" spc="-1" strike="noStrike">
              <a:latin typeface="Arial"/>
            </a:endParaRPr>
          </a:p>
        </p:txBody>
      </p:sp>
      <p:sp>
        <p:nvSpPr>
          <p:cNvPr id="202" name="PlaceHolder 2"/>
          <p:cNvSpPr>
            <a:spLocks noGrp="1"/>
          </p:cNvSpPr>
          <p:nvPr>
            <p:ph/>
          </p:nvPr>
        </p:nvSpPr>
        <p:spPr>
          <a:xfrm>
            <a:off x="457200" y="1005480"/>
            <a:ext cx="8434080" cy="3588120"/>
          </a:xfrm>
          <a:prstGeom prst="rect">
            <a:avLst/>
          </a:prstGeom>
          <a:noFill/>
          <a:ln w="0">
            <a:noFill/>
          </a:ln>
        </p:spPr>
        <p:txBody>
          <a:bodyPr lIns="90000" rIns="90000" tIns="45000" bIns="45000" anchor="t">
            <a:normAutofit fontScale="99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Google Chrome</a:t>
            </a:r>
            <a:r>
              <a:rPr b="0" lang="en-IN" sz="2400" spc="-1" strike="noStrike">
                <a:solidFill>
                  <a:srgbClr val="000000"/>
                </a:solidFill>
                <a:latin typeface="Wingdings"/>
              </a:rPr>
              <a:t></a:t>
            </a:r>
            <a:r>
              <a:rPr b="0" lang="en-IN" sz="2400" spc="-1" strike="noStrike">
                <a:solidFill>
                  <a:srgbClr val="000000"/>
                </a:solidFill>
                <a:latin typeface="Century Gothic"/>
              </a:rPr>
              <a:t>Settings</a:t>
            </a:r>
            <a:r>
              <a:rPr b="0" lang="en-IN" sz="2400" spc="-1" strike="noStrike">
                <a:solidFill>
                  <a:srgbClr val="000000"/>
                </a:solidFill>
                <a:latin typeface="Wingdings"/>
              </a:rPr>
              <a:t></a:t>
            </a:r>
            <a:r>
              <a:rPr b="0" lang="en-IN" sz="2400" spc="-1" strike="noStrike">
                <a:solidFill>
                  <a:srgbClr val="000000"/>
                </a:solidFill>
                <a:latin typeface="Century Gothic"/>
              </a:rPr>
              <a:t>Basics</a:t>
            </a:r>
            <a:r>
              <a:rPr b="0" lang="en-IN" sz="2400" spc="-1" strike="noStrike">
                <a:solidFill>
                  <a:srgbClr val="000000"/>
                </a:solidFill>
                <a:latin typeface="Wingdings"/>
              </a:rPr>
              <a:t></a:t>
            </a:r>
            <a:r>
              <a:rPr b="0" lang="en-IN" sz="2400" spc="-1" strike="noStrike">
                <a:solidFill>
                  <a:srgbClr val="000000"/>
                </a:solidFill>
                <a:latin typeface="Century Gothic"/>
              </a:rPr>
              <a:t>Passwords</a:t>
            </a:r>
            <a:r>
              <a:rPr b="0" lang="en-IN" sz="2400" spc="-1" strike="noStrike">
                <a:solidFill>
                  <a:srgbClr val="000000"/>
                </a:solidFill>
                <a:latin typeface="Wingdings"/>
              </a:rPr>
              <a:t></a:t>
            </a:r>
            <a:r>
              <a:rPr b="0" lang="en-IN" sz="2400" spc="-1" strike="noStrike">
                <a:solidFill>
                  <a:srgbClr val="000000"/>
                </a:solidFill>
                <a:latin typeface="Century Gothic"/>
              </a:rPr>
              <a:t>Save passwords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While visiting websites , do not allow the browser to store credentials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Storing credentials of websites saves rentering credentials while visiting the website again but it poses a great privacy risk.</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268C1C92-C19C-4B64-AE10-A50038BB711F}"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195480"/>
            <a:ext cx="8506080" cy="37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Download Tor browser App  from Google Play Store</a:t>
            </a:r>
            <a:endParaRPr b="0" lang="en-SG" sz="2800" spc="-1" strike="noStrike">
              <a:latin typeface="Arial"/>
            </a:endParaRPr>
          </a:p>
        </p:txBody>
      </p:sp>
      <p:sp>
        <p:nvSpPr>
          <p:cNvPr id="204" name="PlaceHolder 2"/>
          <p:cNvSpPr>
            <a:spLocks noGrp="1"/>
          </p:cNvSpPr>
          <p:nvPr>
            <p:ph/>
          </p:nvPr>
        </p:nvSpPr>
        <p:spPr>
          <a:xfrm>
            <a:off x="457200" y="951480"/>
            <a:ext cx="8228520" cy="3642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When we use App, our Internet trafic is relayed (using relay servers) and encrypted three times as it passes over the TOR network.</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Tor browser isolates each website we visit so that third party trackers and ads cant follow us his browser makes it difficult for us to be fingerprinted based on our browser and device information.</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E6AB835E-B738-4BE7-9942-2952DD2573DD}"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 name="Diagram4"/>
          <p:cNvGraphicFramePr/>
          <p:nvPr>
            <p:extLst>
              <p:ext uri="{D42A27DB-BD31-4B8C-83A1-F6EECF244321}">
                <p14:modId xmlns:p14="http://schemas.microsoft.com/office/powerpoint/2010/main" val="4233787284"/>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96F895A3-7E2A-4995-9CEB-53CBA73DFD9A}"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Picture 2" descr="D:\JV\temp\sshot1809\Screenshot_20190918-142557.png"/>
          <p:cNvPicPr/>
          <p:nvPr/>
        </p:nvPicPr>
        <p:blipFill>
          <a:blip r:embed="rId1"/>
          <a:stretch/>
        </p:blipFill>
        <p:spPr>
          <a:xfrm>
            <a:off x="3276000" y="339480"/>
            <a:ext cx="2600280" cy="4103280"/>
          </a:xfrm>
          <a:prstGeom prst="rect">
            <a:avLst/>
          </a:prstGeom>
          <a:ln w="0">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DA2CBCD2-12E5-4C27-82B1-422630F39043}"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67640" y="195480"/>
            <a:ext cx="8228520" cy="538920"/>
          </a:xfrm>
          <a:prstGeom prst="rect">
            <a:avLst/>
          </a:prstGeom>
          <a:noFill/>
          <a:ln w="0">
            <a:noFill/>
          </a:ln>
        </p:spPr>
        <p:txBody>
          <a:bodyPr lIns="90000" rIns="90000" tIns="45000" bIns="45000" anchor="b">
            <a:noAutofit/>
          </a:bodyPr>
          <a:p>
            <a:pPr algn="ctr">
              <a:lnSpc>
                <a:spcPts val="5800"/>
              </a:lnSpc>
              <a:buNone/>
            </a:pPr>
            <a:r>
              <a:rPr b="1" lang="en-IN" sz="2800" spc="-1" strike="noStrike">
                <a:solidFill>
                  <a:srgbClr val="2f5897"/>
                </a:solidFill>
                <a:latin typeface="Arial"/>
              </a:rPr>
              <a:t>Watering Hole Attack</a:t>
            </a:r>
            <a:r>
              <a:rPr b="0" lang="en-IN" sz="2800" spc="-1" strike="noStrike">
                <a:solidFill>
                  <a:srgbClr val="2f5897"/>
                </a:solidFill>
                <a:latin typeface="Arial"/>
              </a:rPr>
              <a:t> </a:t>
            </a:r>
            <a:endParaRPr b="0" lang="en-SG" sz="2800" spc="-1" strike="noStrike">
              <a:latin typeface="Arial"/>
            </a:endParaRPr>
          </a:p>
        </p:txBody>
      </p:sp>
      <p:sp>
        <p:nvSpPr>
          <p:cNvPr id="207" name="PlaceHolder 2"/>
          <p:cNvSpPr>
            <a:spLocks noGrp="1"/>
          </p:cNvSpPr>
          <p:nvPr>
            <p:ph/>
          </p:nvPr>
        </p:nvSpPr>
        <p:spPr>
          <a:xfrm>
            <a:off x="457200" y="1005480"/>
            <a:ext cx="8228520" cy="3588120"/>
          </a:xfrm>
          <a:prstGeom prst="rect">
            <a:avLst/>
          </a:prstGeom>
          <a:noFill/>
          <a:ln w="0">
            <a:noFill/>
          </a:ln>
        </p:spPr>
        <p:txBody>
          <a:bodyPr lIns="90000" rIns="90000" tIns="45000" bIns="45000" anchor="t">
            <a:normAutofit fontScale="70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Attacker collects information about the websites or applications being used by victim.</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Those websites or applications which are mostly viewed by the victim are infected with malware using security flaws in applications, web browser, operating system, flash player etc.</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When user visits the infected website again, malware is installed secretly on device without using explicit download permission (</a:t>
            </a:r>
            <a:r>
              <a:rPr b="1" lang="en-IN" sz="2400" spc="-1" strike="noStrike">
                <a:solidFill>
                  <a:srgbClr val="000000"/>
                </a:solidFill>
                <a:latin typeface="Century Gothic"/>
              </a:rPr>
              <a:t>Drive By download</a:t>
            </a:r>
            <a:r>
              <a:rPr b="0" lang="en-IN" sz="2400" spc="-1" strike="noStrike">
                <a:solidFill>
                  <a:srgbClr val="000000"/>
                </a:solidFill>
                <a:latin typeface="Century Gothic"/>
              </a:rPr>
              <a:t>). </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Always keep web browser and all types of software up-to-date as preventive measure and do not touch any unknown ad, widget  etc. </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06246A3-1DEA-4556-BFB8-7C4223502FA3}"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Content Placeholder 6" descr="C:\Users\USER\Desktop\app.png"/>
          <p:cNvPicPr/>
          <p:nvPr/>
        </p:nvPicPr>
        <p:blipFill>
          <a:blip r:embed="rId1"/>
          <a:stretch/>
        </p:blipFill>
        <p:spPr>
          <a:xfrm>
            <a:off x="1259640" y="303480"/>
            <a:ext cx="5759640" cy="4319280"/>
          </a:xfrm>
          <a:prstGeom prst="rect">
            <a:avLst/>
          </a:prstGeom>
          <a:ln w="9525">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E0D79146-2FA2-4035-A293-E4ADF6730DE2}"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95640" y="195480"/>
            <a:ext cx="8228520" cy="625680"/>
          </a:xfrm>
          <a:prstGeom prst="rect">
            <a:avLst/>
          </a:prstGeom>
          <a:noFill/>
          <a:ln w="0">
            <a:noFill/>
          </a:ln>
        </p:spPr>
        <p:txBody>
          <a:bodyPr lIns="90000" rIns="90000" tIns="45000" bIns="45000" anchor="b">
            <a:noAutofit/>
          </a:bodyPr>
          <a:p>
            <a:pPr algn="ctr">
              <a:lnSpc>
                <a:spcPts val="5800"/>
              </a:lnSpc>
              <a:buNone/>
            </a:pPr>
            <a:r>
              <a:rPr b="0" lang="en-US" sz="2800" spc="-1" strike="noStrike">
                <a:solidFill>
                  <a:srgbClr val="2f5897"/>
                </a:solidFill>
                <a:latin typeface="Arial"/>
              </a:rPr>
              <a:t>Al-Hayat Newspaper    </a:t>
            </a:r>
            <a:endParaRPr b="0" lang="en-SG" sz="2800" spc="-1" strike="noStrike">
              <a:latin typeface="Arial"/>
            </a:endParaRPr>
          </a:p>
        </p:txBody>
      </p:sp>
      <p:pic>
        <p:nvPicPr>
          <p:cNvPr id="210" name="Content Placeholder 6" descr="C:\Users\USER\Desktop\al hayat.png"/>
          <p:cNvPicPr/>
          <p:nvPr/>
        </p:nvPicPr>
        <p:blipFill>
          <a:blip r:embed="rId1"/>
          <a:stretch/>
        </p:blipFill>
        <p:spPr>
          <a:xfrm>
            <a:off x="755280" y="1437480"/>
            <a:ext cx="7632000" cy="2768400"/>
          </a:xfrm>
          <a:prstGeom prst="rect">
            <a:avLst/>
          </a:prstGeom>
          <a:ln w="9525">
            <a:noFill/>
          </a:ln>
        </p:spPr>
      </p:pic>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6E3634FB-B967-4843-A83A-04975E98E21B}"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0"/>
            <a:ext cx="8228520" cy="770400"/>
          </a:xfrm>
          <a:prstGeom prst="rect">
            <a:avLst/>
          </a:prstGeom>
          <a:noFill/>
          <a:ln w="0">
            <a:noFill/>
          </a:ln>
        </p:spPr>
        <p:txBody>
          <a:bodyPr lIns="90000" rIns="90000" tIns="45000" bIns="45000" anchor="b">
            <a:noAutofit/>
          </a:bodyPr>
          <a:p>
            <a:pPr algn="ctr">
              <a:lnSpc>
                <a:spcPts val="5800"/>
              </a:lnSpc>
              <a:buNone/>
            </a:pPr>
            <a:br>
              <a:rPr sz="2800"/>
            </a:br>
            <a:r>
              <a:rPr b="0" lang="en-US" sz="2400" spc="-1" strike="noStrike">
                <a:solidFill>
                  <a:srgbClr val="2f5897"/>
                </a:solidFill>
                <a:latin typeface="Arial"/>
              </a:rPr>
              <a:t>Telegram, DroFirewall and VPN easy launcher icons</a:t>
            </a:r>
            <a:endParaRPr b="0" lang="en-SG" sz="2400" spc="-1" strike="noStrike">
              <a:latin typeface="Arial"/>
            </a:endParaRPr>
          </a:p>
        </p:txBody>
      </p:sp>
      <p:pic>
        <p:nvPicPr>
          <p:cNvPr id="212" name="Content Placeholder 6" descr="Figure: Delete Telegram, DroFirewall and VPN easy launcher icons"/>
          <p:cNvPicPr/>
          <p:nvPr/>
        </p:nvPicPr>
        <p:blipFill>
          <a:blip r:embed="rId1"/>
          <a:stretch/>
        </p:blipFill>
        <p:spPr>
          <a:xfrm>
            <a:off x="457200" y="1770840"/>
            <a:ext cx="8228520" cy="2252160"/>
          </a:xfrm>
          <a:prstGeom prst="rect">
            <a:avLst/>
          </a:prstGeom>
          <a:ln w="9525">
            <a:noFill/>
          </a:ln>
        </p:spPr>
      </p:pic>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B3637085-1C80-4D5D-AD3F-14CD87D14E0B}"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 name="Diagram6"/>
          <p:cNvGraphicFramePr/>
          <p:nvPr>
            <p:extLst>
              <p:ext uri="{D42A27DB-BD31-4B8C-83A1-F6EECF244321}">
                <p14:modId xmlns:p14="http://schemas.microsoft.com/office/powerpoint/2010/main" val="1636357365"/>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E9E7460C-24DC-4346-BE15-7E8E7458A1C0}"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357480"/>
            <a:ext cx="8228520" cy="592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Be careful while using Open-Wifi</a:t>
            </a:r>
            <a:endParaRPr b="0" lang="en-SG" sz="2800" spc="-1" strike="noStrike">
              <a:latin typeface="Arial"/>
            </a:endParaRPr>
          </a:p>
        </p:txBody>
      </p:sp>
      <p:sp>
        <p:nvSpPr>
          <p:cNvPr id="214" name="PlaceHolder 2"/>
          <p:cNvSpPr>
            <a:spLocks noGrp="1"/>
          </p:cNvSpPr>
          <p:nvPr>
            <p:ph/>
          </p:nvPr>
        </p:nvSpPr>
        <p:spPr>
          <a:xfrm>
            <a:off x="457200" y="1200240"/>
            <a:ext cx="8228520" cy="3393360"/>
          </a:xfrm>
          <a:prstGeom prst="rect">
            <a:avLst/>
          </a:prstGeom>
          <a:noFill/>
          <a:ln w="0">
            <a:noFill/>
          </a:ln>
        </p:spPr>
        <p:txBody>
          <a:bodyPr lIns="90000" rIns="90000" tIns="45000" bIns="45000" anchor="t">
            <a:normAutofit fontScale="88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Don’t access personal bank accounts,shop fonline,fill forms, etc. at public places etc. on unsecured Open-Wifi network.</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Most open networks do not encrypt the data they send over intenet.</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Such unsecured networks might record and seal user information colleced from above mentioned methods which is huge risk for privacy.</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583B30AF-EBB9-4876-AC0C-AAEBB6896945}"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67640" y="303480"/>
            <a:ext cx="8228520" cy="517680"/>
          </a:xfrm>
          <a:prstGeom prst="rect">
            <a:avLst/>
          </a:prstGeom>
          <a:noFill/>
          <a:ln w="0">
            <a:noFill/>
          </a:ln>
        </p:spPr>
        <p:txBody>
          <a:bodyPr lIns="90000" rIns="90000" tIns="45000" bIns="45000" anchor="b">
            <a:noAutofit/>
          </a:bodyPr>
          <a:p>
            <a:pPr algn="ctr">
              <a:lnSpc>
                <a:spcPts val="5800"/>
              </a:lnSpc>
              <a:buNone/>
            </a:pPr>
            <a:br>
              <a:rPr sz="2800"/>
            </a:br>
            <a:br>
              <a:rPr sz="2800"/>
            </a:br>
            <a:r>
              <a:rPr b="0" lang="en-IN" sz="2800" spc="-1" strike="noStrike">
                <a:solidFill>
                  <a:srgbClr val="2f5897"/>
                </a:solidFill>
                <a:latin typeface="Arial"/>
              </a:rPr>
              <a:t>Use Stronger Passwords while using Wifi hotspots</a:t>
            </a:r>
            <a:endParaRPr b="0" lang="en-SG" sz="2800" spc="-1" strike="noStrike">
              <a:latin typeface="Arial"/>
            </a:endParaRPr>
          </a:p>
        </p:txBody>
      </p:sp>
      <p:sp>
        <p:nvSpPr>
          <p:cNvPr id="216" name="PlaceHolder 2"/>
          <p:cNvSpPr>
            <a:spLocks noGrp="1"/>
          </p:cNvSpPr>
          <p:nvPr>
            <p:ph/>
          </p:nvPr>
        </p:nvSpPr>
        <p:spPr>
          <a:xfrm>
            <a:off x="457200" y="1200240"/>
            <a:ext cx="8228520" cy="3393360"/>
          </a:xfrm>
          <a:prstGeom prst="rect">
            <a:avLst/>
          </a:prstGeom>
          <a:noFill/>
          <a:ln w="0">
            <a:noFill/>
          </a:ln>
        </p:spPr>
        <p:txBody>
          <a:bodyPr lIns="90000" rIns="90000" tIns="45000" bIns="45000" anchor="t">
            <a:normAutofit fontScale="82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If weak password is kept while using hotspot, it may be easily cracked by hackers using various tools.</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The hackers might push malware, Trojan to capture android data, track your device once they compromise our phone. </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Always keep Strong Wifi passwords(use special characters) to prevent brute forcing an use better encryption.</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93D5FB9F-4D67-4F63-AA23-0D55B97A8C11}"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 name="Diagram7"/>
          <p:cNvGraphicFramePr/>
          <p:nvPr>
            <p:extLst>
              <p:ext uri="{D42A27DB-BD31-4B8C-83A1-F6EECF244321}">
                <p14:modId xmlns:p14="http://schemas.microsoft.com/office/powerpoint/2010/main" val="1775264243"/>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89EF4AA7-9D01-4168-8CF9-3A9570B463AE}"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457200" y="1200240"/>
            <a:ext cx="8228520" cy="3393360"/>
          </a:xfrm>
          <a:prstGeom prst="rect">
            <a:avLst/>
          </a:prstGeom>
          <a:noFill/>
          <a:ln w="0">
            <a:noFill/>
          </a:ln>
        </p:spPr>
        <p:txBody>
          <a:bodyPr lIns="90000" rIns="90000" tIns="45000" bIns="45000" anchor="t">
            <a:normAutofit fontScale="92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Precaution must be taken while downloading any  mail attachment.</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The attachment can be in the form of link, pdf,etc. or any document which can be crafted in a way to arouse maximum interest of the target.</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Such attachment may include malicious apk or links that can extract android data like user location, etc.</a:t>
            </a:r>
            <a:endParaRPr b="0" lang="en-SG" sz="2400" spc="-1" strike="noStrike">
              <a:latin typeface="Arial"/>
            </a:endParaRPr>
          </a:p>
        </p:txBody>
      </p:sp>
      <p:sp>
        <p:nvSpPr>
          <p:cNvPr id="218" name="TextBox 9"/>
          <p:cNvSpPr/>
          <p:nvPr/>
        </p:nvSpPr>
        <p:spPr>
          <a:xfrm>
            <a:off x="963000" y="245160"/>
            <a:ext cx="7110000" cy="9428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IN" sz="2800" spc="-1" strike="noStrike">
                <a:solidFill>
                  <a:srgbClr val="2f5897"/>
                </a:solidFill>
                <a:latin typeface="Arial"/>
                <a:ea typeface="DejaVu Sans"/>
              </a:rPr>
              <a:t>Don’t click/download  on any file attachment</a:t>
            </a:r>
            <a:endParaRPr b="0" lang="en-SG" sz="2800" spc="-1" strike="noStrike">
              <a:latin typeface="Arial"/>
            </a:endParaRPr>
          </a:p>
          <a:p>
            <a:pPr algn="ctr">
              <a:lnSpc>
                <a:spcPct val="100000"/>
              </a:lnSpc>
              <a:buNone/>
            </a:pPr>
            <a:r>
              <a:rPr b="0" lang="en-IN" sz="2800" spc="-1" strike="noStrike">
                <a:solidFill>
                  <a:srgbClr val="2f5897"/>
                </a:solidFill>
                <a:latin typeface="Arial"/>
                <a:ea typeface="DejaVu Sans"/>
              </a:rPr>
              <a:t> </a:t>
            </a:r>
            <a:r>
              <a:rPr b="0" lang="en-IN" sz="2800" spc="-1" strike="noStrike">
                <a:solidFill>
                  <a:srgbClr val="2f5897"/>
                </a:solidFill>
                <a:latin typeface="Arial"/>
                <a:ea typeface="DejaVu Sans"/>
              </a:rPr>
              <a:t>from unknown email sender</a:t>
            </a:r>
            <a:endParaRPr b="0" lang="en-SG" sz="28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E5D28A49-7FE3-4E51-9A89-ACFA76F0CBBF}"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67640" y="267480"/>
            <a:ext cx="8228520" cy="430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FACTORY RESET NEW DEVICE </a:t>
            </a:r>
            <a:endParaRPr b="0" lang="en-SG" sz="2800" spc="-1" strike="noStrike">
              <a:latin typeface="Arial"/>
            </a:endParaRPr>
          </a:p>
        </p:txBody>
      </p:sp>
      <p:sp>
        <p:nvSpPr>
          <p:cNvPr id="137" name="PlaceHolder 2"/>
          <p:cNvSpPr>
            <a:spLocks noGrp="1"/>
          </p:cNvSpPr>
          <p:nvPr>
            <p:ph/>
          </p:nvPr>
        </p:nvSpPr>
        <p:spPr>
          <a:xfrm>
            <a:off x="457200" y="699480"/>
            <a:ext cx="8228520" cy="3977280"/>
          </a:xfrm>
          <a:prstGeom prst="rect">
            <a:avLst/>
          </a:prstGeom>
          <a:noFill/>
          <a:ln w="0">
            <a:noFill/>
          </a:ln>
        </p:spPr>
        <p:txBody>
          <a:bodyPr lIns="90000" rIns="90000" tIns="45000" bIns="45000" anchor="t">
            <a:normAutofit/>
          </a:bodyPr>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808080"/>
              </a:buClr>
              <a:buFont typeface="Arial"/>
              <a:buChar char="•"/>
              <a:tabLst>
                <a:tab algn="l" pos="0"/>
              </a:tabLst>
            </a:pPr>
            <a:r>
              <a:rPr b="0" lang="en-IN" sz="2400" spc="-1" strike="noStrike">
                <a:solidFill>
                  <a:srgbClr val="808080"/>
                </a:solidFill>
                <a:latin typeface="Century Gothic"/>
              </a:rPr>
              <a:t>Before using the mobile for first time, make it a habit to factory reset the device before using it further.</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808080"/>
              </a:buClr>
              <a:buFont typeface="Arial"/>
              <a:buChar char="•"/>
              <a:tabLst>
                <a:tab algn="l" pos="0"/>
              </a:tabLst>
            </a:pPr>
            <a:r>
              <a:rPr b="0" lang="en-IN" sz="2400" spc="-1" strike="noStrike">
                <a:solidFill>
                  <a:srgbClr val="808080"/>
                </a:solidFill>
                <a:latin typeface="Century Gothic"/>
              </a:rPr>
              <a:t>Gifted device might be infected with malware to spy on our phone.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808080"/>
              </a:buClr>
              <a:buFont typeface="Arial"/>
              <a:buChar char="•"/>
              <a:tabLst>
                <a:tab algn="l" pos="0"/>
              </a:tabLst>
            </a:pPr>
            <a:r>
              <a:rPr b="0" lang="en-IN" sz="2400" spc="-1" strike="noStrike">
                <a:solidFill>
                  <a:srgbClr val="808080"/>
                </a:solidFill>
                <a:latin typeface="Century Gothic"/>
              </a:rPr>
              <a:t>It is possible to infect a device with malware and repack it like a new device.</a:t>
            </a:r>
            <a:endParaRPr b="0" lang="en-SG" sz="2400" spc="-1" strike="noStrike">
              <a:latin typeface="Arial"/>
            </a:endParaRPr>
          </a:p>
        </p:txBody>
      </p:sp>
      <p:sp>
        <p:nvSpPr>
          <p:cNvPr id="138" name="PlaceHolder 3"/>
          <p:cNvSpPr>
            <a:spLocks noGrp="1"/>
          </p:cNvSpPr>
          <p:nvPr>
            <p:ph type="dt" idx="11"/>
          </p:nvPr>
        </p:nvSpPr>
        <p:spPr>
          <a:xfrm>
            <a:off x="6363360" y="4767120"/>
            <a:ext cx="2084760" cy="272880"/>
          </a:xfrm>
          <a:prstGeom prst="rect">
            <a:avLst/>
          </a:prstGeom>
          <a:noFill/>
          <a:ln w="0">
            <a:noFill/>
          </a:ln>
        </p:spPr>
        <p:txBody>
          <a:bodyPr lIns="90000" rIns="45720" tIns="45000" bIns="45000" anchor="ctr">
            <a:noAutofit/>
          </a:bodyPr>
          <a:lstStyle>
            <a:lvl1pPr>
              <a:defRPr b="0" lang="en-SG" sz="2400" spc="-1" strike="noStrike">
                <a:latin typeface="Times New Roman"/>
              </a:defRPr>
            </a:lvl1pPr>
          </a:lstStyle>
          <a:p>
            <a:endParaRPr b="0" lang="en-SG" sz="2400" spc="-1" strike="noStrike">
              <a:latin typeface="Times New Roman"/>
            </a:endParaRPr>
          </a:p>
        </p:txBody>
      </p:sp>
      <p:sp>
        <p:nvSpPr>
          <p:cNvPr id="5" name="PlaceHolder 4"/>
          <p:cNvSpPr>
            <a:spLocks noGrp="1"/>
          </p:cNvSpPr>
          <p:nvPr>
            <p:ph type="ftr" idx="4"/>
          </p:nvPr>
        </p:nvSpPr>
        <p:spPr/>
        <p:txBody>
          <a:bodyPr/>
          <a:p>
            <a:r>
              <a:t>29-07-2022</a:t>
            </a:r>
          </a:p>
        </p:txBody>
      </p:sp>
      <p:sp>
        <p:nvSpPr>
          <p:cNvPr id="6" name="PlaceHolder 5"/>
          <p:cNvSpPr>
            <a:spLocks noGrp="1"/>
          </p:cNvSpPr>
          <p:nvPr>
            <p:ph type="sldNum" idx="5"/>
          </p:nvPr>
        </p:nvSpPr>
        <p:spPr/>
        <p:txBody>
          <a:bodyPr/>
          <a:p>
            <a:fld id="{1CD6874E-6AA5-461E-BDFD-60C92744EE2C}"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67640" y="195480"/>
            <a:ext cx="8228520" cy="502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NOTIFICATION DISPLAY ON LOCK SCREEN</a:t>
            </a:r>
            <a:endParaRPr b="0" lang="en-SG" sz="2800" spc="-1" strike="noStrike">
              <a:latin typeface="Arial"/>
            </a:endParaRPr>
          </a:p>
        </p:txBody>
      </p:sp>
      <p:sp>
        <p:nvSpPr>
          <p:cNvPr id="220"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Settings </a:t>
            </a:r>
            <a:r>
              <a:rPr b="0" lang="en-IN" sz="2400" spc="-1" strike="noStrike">
                <a:solidFill>
                  <a:srgbClr val="000000"/>
                </a:solidFill>
                <a:latin typeface="Wingdings"/>
              </a:rPr>
              <a:t></a:t>
            </a:r>
            <a:r>
              <a:rPr b="0" lang="en-IN" sz="2400" spc="-1" strike="noStrike">
                <a:solidFill>
                  <a:srgbClr val="000000"/>
                </a:solidFill>
                <a:latin typeface="Century Gothic"/>
              </a:rPr>
              <a:t> Lock Screen</a:t>
            </a:r>
            <a:r>
              <a:rPr b="0" lang="en-IN" sz="2400" spc="-1" strike="noStrike">
                <a:solidFill>
                  <a:srgbClr val="000000"/>
                </a:solidFill>
                <a:latin typeface="Wingdings"/>
              </a:rPr>
              <a:t></a:t>
            </a:r>
            <a:r>
              <a:rPr b="0" lang="en-IN" sz="2400" spc="-1" strike="noStrike">
                <a:solidFill>
                  <a:srgbClr val="000000"/>
                </a:solidFill>
                <a:latin typeface="Century Gothic"/>
              </a:rPr>
              <a:t> Notifications</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Even if you have set lock screen password , someone can see sms , app notifications on lock screen in your absence.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Keep this option turned off.</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EBCF6FE7-E8E4-4671-8447-CDA396D8B215}"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123480"/>
            <a:ext cx="8228520" cy="64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Don’t Keep Simple passwords</a:t>
            </a:r>
            <a:endParaRPr b="0" lang="en-SG" sz="2800" spc="-1" strike="noStrike">
              <a:latin typeface="Arial"/>
            </a:endParaRPr>
          </a:p>
        </p:txBody>
      </p:sp>
      <p:sp>
        <p:nvSpPr>
          <p:cNvPr id="222" name="PlaceHolder 2"/>
          <p:cNvSpPr>
            <a:spLocks noGrp="1"/>
          </p:cNvSpPr>
          <p:nvPr>
            <p:ph/>
          </p:nvPr>
        </p:nvSpPr>
        <p:spPr>
          <a:xfrm>
            <a:off x="457200" y="987480"/>
            <a:ext cx="8228520" cy="3606120"/>
          </a:xfrm>
          <a:prstGeom prst="rect">
            <a:avLst/>
          </a:prstGeom>
          <a:noFill/>
          <a:ln w="0">
            <a:noFill/>
          </a:ln>
        </p:spPr>
        <p:txBody>
          <a:bodyPr lIns="90000" rIns="90000" tIns="45000" bIns="45000" anchor="t">
            <a:noAutofit/>
          </a:bodyPr>
          <a:p>
            <a:pPr marL="343080" indent="-343080">
              <a:lnSpc>
                <a:spcPct val="100000"/>
              </a:lnSpc>
              <a:spcBef>
                <a:spcPts val="479"/>
              </a:spcBef>
              <a:buClr>
                <a:srgbClr val="808080"/>
              </a:buClr>
              <a:buFont typeface="Arial"/>
              <a:buChar char="•"/>
            </a:pPr>
            <a:r>
              <a:rPr b="0" lang="en-IN" sz="2400" spc="-1" strike="noStrike">
                <a:solidFill>
                  <a:srgbClr val="808080"/>
                </a:solidFill>
                <a:latin typeface="Century Gothic"/>
              </a:rPr>
              <a:t>Lock Screen password or App Lock password must no be kept like 0000 or 12434.</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808080"/>
              </a:buClr>
              <a:buFont typeface="Arial"/>
              <a:buChar char="•"/>
              <a:tabLst>
                <a:tab algn="l" pos="0"/>
              </a:tabLst>
            </a:pPr>
            <a:r>
              <a:rPr b="0" lang="en-IN" sz="2400" spc="-1" strike="noStrike">
                <a:solidFill>
                  <a:srgbClr val="808080"/>
                </a:solidFill>
                <a:latin typeface="Century Gothic"/>
              </a:rPr>
              <a:t>Always use special characters while setting passwords.</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81371037-33A4-4E7A-A7FC-C7A61920E81B}"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67480"/>
            <a:ext cx="8228520" cy="64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Update installed Apps Regularly</a:t>
            </a:r>
            <a:endParaRPr b="0" lang="en-SG" sz="2800" spc="-1" strike="noStrike">
              <a:latin typeface="Arial"/>
            </a:endParaRPr>
          </a:p>
        </p:txBody>
      </p:sp>
      <p:sp>
        <p:nvSpPr>
          <p:cNvPr id="224" name="PlaceHolder 2"/>
          <p:cNvSpPr>
            <a:spLocks noGrp="1"/>
          </p:cNvSpPr>
          <p:nvPr>
            <p:ph/>
          </p:nvPr>
        </p:nvSpPr>
        <p:spPr>
          <a:xfrm>
            <a:off x="457200" y="1200240"/>
            <a:ext cx="8228520" cy="3393360"/>
          </a:xfrm>
          <a:prstGeom prst="rect">
            <a:avLst/>
          </a:prstGeom>
          <a:noFill/>
          <a:ln w="0">
            <a:noFill/>
          </a:ln>
        </p:spPr>
        <p:txBody>
          <a:bodyPr lIns="90000" rIns="90000" tIns="45000" bIns="45000" anchor="t">
            <a:noAutofit/>
          </a:bodyPr>
          <a:p>
            <a:pPr marL="343080" indent="-343080">
              <a:lnSpc>
                <a:spcPct val="100000"/>
              </a:lnSpc>
              <a:spcBef>
                <a:spcPts val="479"/>
              </a:spcBef>
              <a:buClr>
                <a:srgbClr val="808080"/>
              </a:buClr>
              <a:buFont typeface="Arial"/>
              <a:buChar char="•"/>
            </a:pPr>
            <a:r>
              <a:rPr b="0" lang="en-IN" sz="2400" spc="-1" strike="noStrike">
                <a:solidFill>
                  <a:srgbClr val="808080"/>
                </a:solidFill>
                <a:latin typeface="Century Gothic"/>
              </a:rPr>
              <a:t>All the installed apps must be updated regularly because hackers regularly keep on testing and exploiting ay regular app to extract personal data.</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808080"/>
              </a:buClr>
              <a:buFont typeface="Arial"/>
              <a:buChar char="•"/>
            </a:pPr>
            <a:r>
              <a:rPr b="0" lang="en-IN" sz="2400" spc="-1" strike="noStrike">
                <a:solidFill>
                  <a:srgbClr val="808080"/>
                </a:solidFill>
                <a:latin typeface="Century Gothic"/>
              </a:rPr>
              <a:t>E.g.: WhatsApp Video  Call Vulnerability (Israel)</a:t>
            </a:r>
            <a:endParaRPr b="0" lang="en-SG" sz="2400" spc="-1" strike="noStrike">
              <a:latin typeface="Arial"/>
            </a:endParaRPr>
          </a:p>
          <a:p>
            <a:pPr>
              <a:lnSpc>
                <a:spcPct val="100000"/>
              </a:lnSpc>
              <a:spcBef>
                <a:spcPts val="479"/>
              </a:spcBef>
              <a:buNone/>
              <a:tabLst>
                <a:tab algn="l" pos="0"/>
              </a:tabLst>
            </a:pPr>
            <a:r>
              <a:rPr b="0" lang="en-IN" sz="2400" spc="-1" strike="noStrike">
                <a:solidFill>
                  <a:srgbClr val="808080"/>
                </a:solidFill>
                <a:latin typeface="Century Gothic"/>
              </a:rPr>
              <a:t>    </a:t>
            </a:r>
            <a:r>
              <a:rPr b="0" lang="en-IN" sz="2400" spc="-1" strike="noStrike">
                <a:solidFill>
                  <a:srgbClr val="808080"/>
                </a:solidFill>
                <a:latin typeface="Century Gothic"/>
              </a:rPr>
              <a:t>(CVE-2019-3168)</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E04BD041-1DC3-4E5C-B4F9-D1A1FF3922F0}"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 name="Diagram8"/>
          <p:cNvGraphicFramePr/>
          <p:nvPr>
            <p:extLst>
              <p:ext uri="{D42A27DB-BD31-4B8C-83A1-F6EECF244321}">
                <p14:modId xmlns:p14="http://schemas.microsoft.com/office/powerpoint/2010/main" val="4250731215"/>
              </p:ext>
            </p:extLst>
          </p:nvPr>
        </p:nvGraphicFramePr>
        <p:xfrm>
          <a:off x="1115640" y="1599480"/>
          <a:ext cx="7631640" cy="1322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21020606-0198-4EEF-A254-1B8C62E483D4}"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27640" y="195480"/>
            <a:ext cx="7642080" cy="733680"/>
          </a:xfrm>
          <a:prstGeom prst="rect">
            <a:avLst/>
          </a:prstGeom>
          <a:noFill/>
          <a:ln w="0">
            <a:noFill/>
          </a:ln>
        </p:spPr>
        <p:txBody>
          <a:bodyPr lIns="90000" rIns="90000" tIns="45000" bIns="45000" anchor="b">
            <a:noAutofit/>
          </a:bodyPr>
          <a:p>
            <a:pPr algn="ctr">
              <a:lnSpc>
                <a:spcPts val="5800"/>
              </a:lnSpc>
              <a:buNone/>
            </a:pPr>
            <a:r>
              <a:rPr b="0" lang="en-US" sz="3200" spc="-1" strike="noStrike">
                <a:solidFill>
                  <a:srgbClr val="000000"/>
                </a:solidFill>
                <a:latin typeface="Arial"/>
              </a:rPr>
              <a:t>TOPICS</a:t>
            </a:r>
            <a:endParaRPr b="0" lang="en-SG" sz="3200" spc="-1" strike="noStrike">
              <a:latin typeface="Arial"/>
            </a:endParaRPr>
          </a:p>
        </p:txBody>
      </p:sp>
      <p:sp>
        <p:nvSpPr>
          <p:cNvPr id="226" name="PlaceHolder 2"/>
          <p:cNvSpPr>
            <a:spLocks noGrp="1"/>
          </p:cNvSpPr>
          <p:nvPr>
            <p:ph type="dt" idx="14"/>
          </p:nvPr>
        </p:nvSpPr>
        <p:spPr>
          <a:xfrm>
            <a:off x="6363360" y="4767120"/>
            <a:ext cx="2084760" cy="272880"/>
          </a:xfrm>
          <a:prstGeom prst="rect">
            <a:avLst/>
          </a:prstGeom>
          <a:noFill/>
          <a:ln w="0">
            <a:noFill/>
          </a:ln>
        </p:spPr>
        <p:txBody>
          <a:bodyPr lIns="90000" rIns="45720" tIns="45000" bIns="45000" anchor="ctr">
            <a:noAutofit/>
          </a:bodyPr>
          <a:lstStyle>
            <a:lvl1pPr>
              <a:defRPr b="0" lang="en-SG" sz="2400" spc="-1" strike="noStrike">
                <a:latin typeface="Times New Roman"/>
              </a:defRPr>
            </a:lvl1pPr>
          </a:lstStyle>
          <a:p>
            <a:endParaRPr b="0" lang="en-SG" sz="2400" spc="-1" strike="noStrike">
              <a:latin typeface="Times New Roman"/>
            </a:endParaRPr>
          </a:p>
        </p:txBody>
      </p:sp>
      <p:graphicFrame>
        <p:nvGraphicFramePr>
          <p:cNvPr id="9" name="Diagram9"/>
          <p:cNvGraphicFramePr/>
          <p:nvPr>
            <p:extLst>
              <p:ext uri="{D42A27DB-BD31-4B8C-83A1-F6EECF244321}">
                <p14:modId xmlns:p14="http://schemas.microsoft.com/office/powerpoint/2010/main" val="1428809110"/>
              </p:ext>
            </p:extLst>
          </p:nvPr>
        </p:nvGraphicFramePr>
        <p:xfrm>
          <a:off x="539640" y="1221480"/>
          <a:ext cx="8228520" cy="339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80039D4E-A3E9-4409-A7DA-A41179440763}"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67640" y="249480"/>
            <a:ext cx="8228520" cy="322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iPHONE</a:t>
            </a:r>
            <a:endParaRPr b="0" lang="en-SG" sz="2800" spc="-1" strike="noStrike">
              <a:latin typeface="Arial"/>
            </a:endParaRPr>
          </a:p>
        </p:txBody>
      </p:sp>
      <p:sp>
        <p:nvSpPr>
          <p:cNvPr id="228" name="PlaceHolder 2"/>
          <p:cNvSpPr>
            <a:spLocks noGrp="1"/>
          </p:cNvSpPr>
          <p:nvPr>
            <p:ph/>
          </p:nvPr>
        </p:nvSpPr>
        <p:spPr>
          <a:xfrm>
            <a:off x="457200" y="627480"/>
            <a:ext cx="8228520" cy="3966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iPhone is a chain of smartphones developed and marketed by Apple Inc.</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Ios is the operating system of iPhone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Apple has released 12 generations of iPhone models.</a:t>
            </a: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The first generation iPhone was GSM phone.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Latest iPhone device is iPhone 11/iPhone  Pro</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iPhone does follow its own security model but certain steps are to be followed  while using it.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58154C45-AD2D-42D1-AAEC-269C7358ED01}"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195480"/>
            <a:ext cx="8228520" cy="646920"/>
          </a:xfrm>
          <a:prstGeom prst="rect">
            <a:avLst/>
          </a:prstGeom>
          <a:noFill/>
          <a:ln w="0">
            <a:noFill/>
          </a:ln>
        </p:spPr>
        <p:txBody>
          <a:bodyPr lIns="90000" rIns="90000" tIns="45000" bIns="45000" anchor="b">
            <a:noAutofit/>
          </a:bodyPr>
          <a:p>
            <a:pPr algn="ctr">
              <a:lnSpc>
                <a:spcPts val="5800"/>
              </a:lnSpc>
              <a:buNone/>
            </a:pPr>
            <a:r>
              <a:rPr b="0" lang="en-IN" sz="5400" spc="-1" strike="noStrike">
                <a:solidFill>
                  <a:srgbClr val="2f5897"/>
                </a:solidFill>
                <a:latin typeface="Palatino Linotype"/>
              </a:rPr>
              <a:t>pics</a:t>
            </a:r>
            <a:endParaRPr b="0" lang="en-SG" sz="5400" spc="-1" strike="noStrike">
              <a:latin typeface="Arial"/>
            </a:endParaRPr>
          </a:p>
        </p:txBody>
      </p:sp>
      <p:sp>
        <p:nvSpPr>
          <p:cNvPr id="230" name="PlaceHolder 2"/>
          <p:cNvSpPr>
            <a:spLocks noGrp="1"/>
          </p:cNvSpPr>
          <p:nvPr>
            <p:ph/>
          </p:nvPr>
        </p:nvSpPr>
        <p:spPr>
          <a:xfrm>
            <a:off x="457200" y="1059480"/>
            <a:ext cx="8228520" cy="3563280"/>
          </a:xfrm>
          <a:prstGeom prst="rect">
            <a:avLst/>
          </a:prstGeom>
          <a:noFill/>
          <a:ln w="0">
            <a:noFill/>
          </a:ln>
        </p:spPr>
        <p:txBody>
          <a:bodyPr lIns="90000" rIns="90000" tIns="45000" bIns="45000" anchor="t">
            <a:noAutofit/>
          </a:bodyPr>
          <a:p>
            <a:endParaRPr b="0" lang="en-SG" sz="32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37713C0C-46D7-413D-993A-C7292CC14EBE}"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49480"/>
            <a:ext cx="8228520" cy="376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Update iOS to the  latest version</a:t>
            </a:r>
            <a:endParaRPr b="0" lang="en-SG" sz="2800" spc="-1" strike="noStrike">
              <a:latin typeface="Arial"/>
            </a:endParaRPr>
          </a:p>
        </p:txBody>
      </p:sp>
      <p:sp>
        <p:nvSpPr>
          <p:cNvPr id="232" name="PlaceHolder 2"/>
          <p:cNvSpPr>
            <a:spLocks noGrp="1"/>
          </p:cNvSpPr>
          <p:nvPr>
            <p:ph/>
          </p:nvPr>
        </p:nvSpPr>
        <p:spPr>
          <a:xfrm>
            <a:off x="457200" y="735480"/>
            <a:ext cx="8228520" cy="3858120"/>
          </a:xfrm>
          <a:prstGeom prst="rect">
            <a:avLst/>
          </a:prstGeom>
          <a:noFill/>
          <a:ln w="0">
            <a:noFill/>
          </a:ln>
        </p:spPr>
        <p:txBody>
          <a:bodyPr lIns="90000" rIns="90000" tIns="45000" bIns="45000" anchor="t">
            <a:normAutofit fontScale="89000"/>
          </a:bodyPr>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808080"/>
              </a:buClr>
              <a:buFont typeface="Arial"/>
              <a:buChar char="•"/>
            </a:pPr>
            <a:r>
              <a:rPr b="0" lang="en-US" sz="2400" spc="-1" strike="noStrike">
                <a:solidFill>
                  <a:srgbClr val="808080"/>
                </a:solidFill>
                <a:latin typeface="Century Gothic"/>
              </a:rPr>
              <a:t>Settings </a:t>
            </a:r>
            <a:r>
              <a:rPr b="0" lang="en-US" sz="2400" spc="-1" strike="noStrike">
                <a:solidFill>
                  <a:srgbClr val="808080"/>
                </a:solidFill>
                <a:latin typeface="Wingdings"/>
              </a:rPr>
              <a:t></a:t>
            </a:r>
            <a:r>
              <a:rPr b="0" lang="en-US" sz="2400" spc="-1" strike="noStrike">
                <a:solidFill>
                  <a:srgbClr val="808080"/>
                </a:solidFill>
                <a:latin typeface="Century Gothic"/>
              </a:rPr>
              <a:t>General </a:t>
            </a:r>
            <a:r>
              <a:rPr b="0" lang="en-US" sz="2400" spc="-1" strike="noStrike">
                <a:solidFill>
                  <a:srgbClr val="808080"/>
                </a:solidFill>
                <a:latin typeface="Wingdings"/>
              </a:rPr>
              <a:t></a:t>
            </a:r>
            <a:r>
              <a:rPr b="0" lang="en-US" sz="2400" spc="-1" strike="noStrike">
                <a:solidFill>
                  <a:srgbClr val="808080"/>
                </a:solidFill>
                <a:latin typeface="Century Gothic"/>
              </a:rPr>
              <a:t>Software Update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808080"/>
              </a:buClr>
              <a:buFont typeface="Arial"/>
              <a:buChar char="•"/>
            </a:pPr>
            <a:r>
              <a:rPr b="0" lang="en-US" sz="2400" spc="-1" strike="noStrike">
                <a:solidFill>
                  <a:srgbClr val="808080"/>
                </a:solidFill>
                <a:latin typeface="Century Gothic"/>
              </a:rPr>
              <a:t>Update always comes with the new features as well as major bugs fix, we need to update our devices and operating systems to avoid major bugs and vulnerabilities.</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808080"/>
              </a:buClr>
              <a:buFont typeface="Arial"/>
              <a:buChar char="•"/>
              <a:tabLst>
                <a:tab algn="l" pos="0"/>
              </a:tabLst>
            </a:pPr>
            <a:r>
              <a:rPr b="0" lang="en-US" sz="2400" spc="-1" strike="noStrike">
                <a:solidFill>
                  <a:srgbClr val="808080"/>
                </a:solidFill>
                <a:latin typeface="Century Gothic"/>
              </a:rPr>
              <a:t>Automatic updates feature should be turned on to  update the iPhone automatically if we forget to update it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25192DC5-44CF-4776-AFF6-4539D7C1B458}"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Picture 6" descr="update.PNG"/>
          <p:cNvPicPr/>
          <p:nvPr/>
        </p:nvPicPr>
        <p:blipFill>
          <a:blip r:embed="rId1"/>
          <a:stretch/>
        </p:blipFill>
        <p:spPr>
          <a:xfrm>
            <a:off x="3204000" y="357480"/>
            <a:ext cx="3239280" cy="4265280"/>
          </a:xfrm>
          <a:prstGeom prst="rect">
            <a:avLst/>
          </a:prstGeom>
          <a:ln w="0">
            <a:noFill/>
          </a:ln>
        </p:spPr>
      </p:pic>
      <p:sp>
        <p:nvSpPr>
          <p:cNvPr id="2" name="PlaceHolder 1"/>
          <p:cNvSpPr>
            <a:spLocks noGrp="1"/>
          </p:cNvSpPr>
          <p:nvPr>
            <p:ph type="ftr" idx="4"/>
          </p:nvPr>
        </p:nvSpPr>
        <p:spPr/>
        <p:txBody>
          <a:bodyPr/>
          <a:p>
            <a:r>
              <a:t>29-07-2022</a:t>
            </a:r>
          </a:p>
        </p:txBody>
      </p:sp>
      <p:sp>
        <p:nvSpPr>
          <p:cNvPr id="3" name="PlaceHolder 2"/>
          <p:cNvSpPr>
            <a:spLocks noGrp="1"/>
          </p:cNvSpPr>
          <p:nvPr>
            <p:ph type="sldNum" idx="5"/>
          </p:nvPr>
        </p:nvSpPr>
        <p:spPr/>
        <p:txBody>
          <a:bodyPr/>
          <a:p>
            <a:fld id="{3819DEF7-62FE-452D-B612-B7B416B66886}"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67640" y="249480"/>
            <a:ext cx="8228520" cy="43092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Enable remote wipe functionality</a:t>
            </a:r>
            <a:endParaRPr b="0" lang="en-SG" sz="2800" spc="-1" strike="noStrike">
              <a:latin typeface="Arial"/>
            </a:endParaRPr>
          </a:p>
        </p:txBody>
      </p:sp>
      <p:sp>
        <p:nvSpPr>
          <p:cNvPr id="235" name="PlaceHolder 2"/>
          <p:cNvSpPr>
            <a:spLocks noGrp="1"/>
          </p:cNvSpPr>
          <p:nvPr>
            <p:ph/>
          </p:nvPr>
        </p:nvSpPr>
        <p:spPr>
          <a:xfrm>
            <a:off x="539640" y="897480"/>
            <a:ext cx="8146080" cy="3696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Our device data is more important than the device itself.</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In unknown circumstances where the device is lost or stolen, one has to enable remote wipe functionality to remotely wipe all the iPhone data.</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AEF6FBF2-6C36-487C-AFF3-053C918D1207}"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323640" y="681480"/>
            <a:ext cx="8228520" cy="4049280"/>
          </a:xfrm>
          <a:prstGeom prst="rect">
            <a:avLst/>
          </a:prstGeom>
          <a:noFill/>
          <a:ln w="0">
            <a:noFill/>
          </a:ln>
        </p:spPr>
        <p:txBody>
          <a:bodyPr lIns="90000" rIns="90000" tIns="45000" bIns="45000" anchor="t">
            <a:normAutofit fontScale="74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Do not click on any unknown link  because it might prove to be malicious extracting user data secretly like:-</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1" lang="en-IN" sz="2400" spc="-1" strike="noStrike">
                <a:solidFill>
                  <a:srgbClr val="000000"/>
                </a:solidFill>
                <a:latin typeface="Century Gothic"/>
              </a:rPr>
              <a:t>Location</a:t>
            </a:r>
            <a:r>
              <a:rPr b="0" lang="en-IN" sz="2400" spc="-1" strike="noStrike">
                <a:solidFill>
                  <a:srgbClr val="000000"/>
                </a:solidFill>
                <a:latin typeface="Century Gothic"/>
              </a:rPr>
              <a:t> (Public &amp; Private IP Address): The IP address can be used to track approximate user location.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When user clicks link, his IP address is stored at server</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Through IP Address, his approximate location can be determined using freely available online websites like </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iplocation.net</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Geoiplookup.net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140" name="PlaceHolder 2"/>
          <p:cNvSpPr>
            <a:spLocks noGrp="1"/>
          </p:cNvSpPr>
          <p:nvPr>
            <p:ph type="title"/>
          </p:nvPr>
        </p:nvSpPr>
        <p:spPr>
          <a:xfrm>
            <a:off x="395640" y="195480"/>
            <a:ext cx="8063640" cy="376920"/>
          </a:xfrm>
          <a:prstGeom prst="rect">
            <a:avLst/>
          </a:prstGeom>
          <a:noFill/>
          <a:ln w="0">
            <a:noFill/>
          </a:ln>
        </p:spPr>
        <p:txBody>
          <a:bodyPr lIns="90000" rIns="90000" tIns="45000" bIns="45000" anchor="b">
            <a:noAutofit/>
          </a:bodyPr>
          <a:p>
            <a:pPr algn="ctr">
              <a:lnSpc>
                <a:spcPts val="5800"/>
              </a:lnSpc>
              <a:buNone/>
            </a:pPr>
            <a:r>
              <a:rPr b="0" lang="en-US" sz="2800" spc="-1" strike="noStrike">
                <a:solidFill>
                  <a:srgbClr val="2f5897"/>
                </a:solidFill>
                <a:latin typeface="Arial"/>
              </a:rPr>
              <a:t>DO NOT CLICK ON UNKNOWN LINK</a:t>
            </a:r>
            <a:endParaRPr b="0" lang="en-SG" sz="28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1D63FB0C-8DB7-44F4-B3B2-E9E1F02B7686}"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195480"/>
            <a:ext cx="8228520" cy="100368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Enable Find My iPhone</a:t>
            </a:r>
            <a:br>
              <a:rPr sz="2800"/>
            </a:br>
            <a:endParaRPr b="0" lang="en-SG" sz="2800" spc="-1" strike="noStrike">
              <a:latin typeface="Arial"/>
            </a:endParaRPr>
          </a:p>
        </p:txBody>
      </p:sp>
      <p:sp>
        <p:nvSpPr>
          <p:cNvPr id="237" name="PlaceHolder 2"/>
          <p:cNvSpPr>
            <a:spLocks noGrp="1"/>
          </p:cNvSpPr>
          <p:nvPr>
            <p:ph/>
          </p:nvPr>
        </p:nvSpPr>
        <p:spPr>
          <a:xfrm>
            <a:off x="457200" y="951480"/>
            <a:ext cx="8228520" cy="3642120"/>
          </a:xfrm>
          <a:prstGeom prst="rect">
            <a:avLst/>
          </a:prstGeom>
          <a:noFill/>
          <a:ln w="0">
            <a:noFill/>
          </a:ln>
        </p:spPr>
        <p:txBody>
          <a:bodyPr lIns="90000" rIns="90000" tIns="45000" bIns="45000" anchor="t">
            <a:normAutofit fontScale="95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Using Find My iPhone we can  track and remotely lock or erase a Device. </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If using iOS 8, also enable Send Last Location:</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iCloud.</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Find My iPhone.</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Turn on Send Last Location.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C6E05BDD-C35B-49B8-B296-E7FCAF1751AF}" type="slidenum">
              <a:t>60</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0"/>
            <a:ext cx="8228520" cy="119916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Enable Automatic Downloads of App Updates</a:t>
            </a:r>
            <a:br>
              <a:rPr sz="2800"/>
            </a:br>
            <a:endParaRPr b="0" lang="en-SG" sz="2800" spc="-1" strike="noStrike">
              <a:latin typeface="Arial"/>
            </a:endParaRPr>
          </a:p>
        </p:txBody>
      </p:sp>
      <p:sp>
        <p:nvSpPr>
          <p:cNvPr id="239" name="PlaceHolder 2"/>
          <p:cNvSpPr>
            <a:spLocks noGrp="1"/>
          </p:cNvSpPr>
          <p:nvPr>
            <p:ph/>
          </p:nvPr>
        </p:nvSpPr>
        <p:spPr>
          <a:xfrm>
            <a:off x="457200" y="897480"/>
            <a:ext cx="8228520" cy="3696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Always We should keep update our device ,softwares and apps aupdate as new updates are available to avoid old bugs and vulnarabilities,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Since we cant manually check for every apps update avaliblity, hence ios provide a feature in settings to auto update.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AC5D625C-ADB5-410F-8FDC-071284BB3D4D}" type="slidenum">
              <a:t>61</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p:nvPr>
        </p:nvSpPr>
        <p:spPr>
          <a:xfrm>
            <a:off x="971640" y="519480"/>
            <a:ext cx="3815280" cy="3710520"/>
          </a:xfrm>
          <a:prstGeom prst="rect">
            <a:avLst/>
          </a:prstGeom>
          <a:noFill/>
          <a:ln w="0">
            <a:noFill/>
          </a:ln>
        </p:spPr>
        <p:txBody>
          <a:bodyPr lIns="0" rIns="0" tIns="0" bIns="0" anchor="t">
            <a:normAutofit fontScale="97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auto update: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iTunes &amp; App Store.</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on Updates in the Automatic Downloads configuration list.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41" name="Picture 6" descr="autoupdate.PNG"/>
          <p:cNvPicPr/>
          <p:nvPr/>
        </p:nvPicPr>
        <p:blipFill>
          <a:blip r:embed="rId1"/>
          <a:stretch/>
        </p:blipFill>
        <p:spPr>
          <a:xfrm>
            <a:off x="5580000" y="519480"/>
            <a:ext cx="2375280" cy="3617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EA900D30-3E7F-48C7-9ACD-18D0F9A3DCAB}" type="slidenum">
              <a:t>62</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467640" y="87480"/>
            <a:ext cx="8228520" cy="43092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Encrypt device backups through iTunes</a:t>
            </a:r>
            <a:endParaRPr b="0" lang="en-SG" sz="2800" spc="-1" strike="noStrike">
              <a:latin typeface="Arial"/>
            </a:endParaRPr>
          </a:p>
        </p:txBody>
      </p:sp>
      <p:sp>
        <p:nvSpPr>
          <p:cNvPr id="243" name="PlaceHolder 2"/>
          <p:cNvSpPr>
            <a:spLocks noGrp="1"/>
          </p:cNvSpPr>
          <p:nvPr>
            <p:ph/>
          </p:nvPr>
        </p:nvSpPr>
        <p:spPr>
          <a:xfrm>
            <a:off x="457200" y="735480"/>
            <a:ext cx="8228520" cy="3858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Device data which is backed up using iPhone should be encrypted so that no can read the data even if they are able to access it somehow.</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encrypted backups, connect the iOS device to the computer, open iTunes, and check "Encrypt iPhone backup" under Options. Select a strong, complex password when prompted.</a:t>
            </a:r>
            <a:endParaRPr b="0" lang="en-SG" sz="2400" spc="-1" strike="noStrike">
              <a:latin typeface="Arial"/>
            </a:endParaRPr>
          </a:p>
          <a:p>
            <a:pPr>
              <a:lnSpc>
                <a:spcPct val="100000"/>
              </a:lnSpc>
              <a:spcBef>
                <a:spcPts val="479"/>
              </a:spcBef>
              <a:buNone/>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89004217-5D0F-4FD8-9D08-78A990D8DC05}" type="slidenum">
              <a:t>63</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0"/>
            <a:ext cx="8228520" cy="119916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Erase all data before return, repair, or recycle</a:t>
            </a:r>
            <a:br>
              <a:rPr sz="2800"/>
            </a:br>
            <a:endParaRPr b="0" lang="en-SG" sz="2800" spc="-1" strike="noStrike">
              <a:latin typeface="Arial"/>
            </a:endParaRPr>
          </a:p>
        </p:txBody>
      </p:sp>
      <p:sp>
        <p:nvSpPr>
          <p:cNvPr id="245" name="PlaceHolder 2"/>
          <p:cNvSpPr>
            <a:spLocks noGrp="1"/>
          </p:cNvSpPr>
          <p:nvPr>
            <p:ph/>
          </p:nvPr>
        </p:nvSpPr>
        <p:spPr>
          <a:xfrm>
            <a:off x="457200" y="897480"/>
            <a:ext cx="8228520" cy="3696120"/>
          </a:xfrm>
          <a:prstGeom prst="rect">
            <a:avLst/>
          </a:prstGeom>
          <a:noFill/>
          <a:ln w="0">
            <a:noFill/>
          </a:ln>
        </p:spPr>
        <p:txBody>
          <a:bodyPr lIns="90000" rIns="90000" tIns="45000" bIns="45000" anchor="t">
            <a:normAutofit fontScale="93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If we give our iPhone to shops for repairing ,our personal data and all communication done through it will be at huge risk.</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Before you handover your any device to any person for repair or return, you should erase all your device  data.</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This ensures that our  device data cannot be used</a:t>
            </a:r>
            <a:endParaRPr b="0" lang="en-SG" sz="2400" spc="-1" strike="noStrike">
              <a:latin typeface="Arial"/>
            </a:endParaRPr>
          </a:p>
          <a:p>
            <a:pPr>
              <a:lnSpc>
                <a:spcPct val="100000"/>
              </a:lnSpc>
              <a:spcBef>
                <a:spcPts val="479"/>
              </a:spcBef>
              <a:buNone/>
              <a:tabLst>
                <a:tab algn="l" pos="0"/>
              </a:tabLst>
            </a:pPr>
            <a:r>
              <a:rPr b="0" lang="en-IN" sz="2400" spc="-1" strike="noStrike">
                <a:solidFill>
                  <a:srgbClr val="000000"/>
                </a:solidFill>
                <a:latin typeface="Century Gothic"/>
              </a:rPr>
              <a:t>  </a:t>
            </a:r>
            <a:r>
              <a:rPr b="0" lang="en-IN" sz="2400" spc="-1" strike="noStrike">
                <a:solidFill>
                  <a:srgbClr val="000000"/>
                </a:solidFill>
                <a:latin typeface="Century Gothic"/>
              </a:rPr>
              <a:t>by any notorious party for malicious purpose.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DD99004-BCB8-4FF2-9C58-D19D87AEE479}"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539640" y="519480"/>
            <a:ext cx="4037400" cy="4149360"/>
          </a:xfrm>
          <a:prstGeom prst="rect">
            <a:avLst/>
          </a:prstGeom>
          <a:noFill/>
          <a:ln w="0">
            <a:noFill/>
          </a:ln>
        </p:spPr>
        <p:txBody>
          <a:bodyPr lIns="0" rIns="0" tIns="0" bIns="0" anchor="t">
            <a:normAutofit fontScale="72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securely erase a device: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General.</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Reset.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Tap Erase All Contents and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5.</a:t>
            </a:r>
            <a:r>
              <a:rPr b="0" lang="en-US" sz="2400" spc="-1" strike="noStrike">
                <a:solidFill>
                  <a:srgbClr val="000000"/>
                </a:solidFill>
                <a:latin typeface="Century Gothic"/>
              </a:rPr>
              <a:t>	</a:t>
            </a:r>
            <a:r>
              <a:rPr b="0" lang="en-US" sz="2400" spc="-1" strike="noStrike">
                <a:solidFill>
                  <a:srgbClr val="000000"/>
                </a:solidFill>
                <a:latin typeface="Century Gothic"/>
              </a:rPr>
              <a:t>If a passcode is configured, enter the passcode when prompted.</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47" name="Picture 6" descr="reset.PNG"/>
          <p:cNvPicPr/>
          <p:nvPr/>
        </p:nvPicPr>
        <p:blipFill>
          <a:blip r:embed="rId1"/>
          <a:stretch/>
        </p:blipFill>
        <p:spPr>
          <a:xfrm>
            <a:off x="5364000" y="411480"/>
            <a:ext cx="3239280" cy="4103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2355FB6E-B9F2-496A-AAFB-63D4645F0F1B}" type="slidenum">
              <a:t>65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539640" y="249480"/>
            <a:ext cx="8228520" cy="538920"/>
          </a:xfrm>
          <a:prstGeom prst="rect">
            <a:avLst/>
          </a:prstGeom>
          <a:noFill/>
          <a:ln w="0">
            <a:noFill/>
          </a:ln>
        </p:spPr>
        <p:txBody>
          <a:bodyPr lIns="90000" rIns="90000" tIns="45000" bIns="45000" anchor="b">
            <a:noAutofit/>
          </a:bodyPr>
          <a:p>
            <a:pPr algn="ctr">
              <a:lnSpc>
                <a:spcPts val="5800"/>
              </a:lnSpc>
              <a:buNone/>
            </a:pPr>
            <a:r>
              <a:rPr b="0" lang="en-IN" sz="2800" spc="-1" strike="noStrike">
                <a:solidFill>
                  <a:srgbClr val="2f5897"/>
                </a:solidFill>
                <a:latin typeface="Arial"/>
              </a:rPr>
              <a:t>Set Passcode &amp; Touch ID for iPhone</a:t>
            </a:r>
            <a:endParaRPr b="0" lang="en-SG" sz="2800" spc="-1" strike="noStrike">
              <a:latin typeface="Arial"/>
            </a:endParaRPr>
          </a:p>
        </p:txBody>
      </p:sp>
      <p:sp>
        <p:nvSpPr>
          <p:cNvPr id="249" name="PlaceHolder 2"/>
          <p:cNvSpPr>
            <a:spLocks noGrp="1"/>
          </p:cNvSpPr>
          <p:nvPr>
            <p:ph/>
          </p:nvPr>
        </p:nvSpPr>
        <p:spPr>
          <a:xfrm>
            <a:off x="457200" y="843480"/>
            <a:ext cx="8228520" cy="3750120"/>
          </a:xfrm>
          <a:prstGeom prst="rect">
            <a:avLst/>
          </a:prstGeom>
          <a:noFill/>
          <a:ln w="0">
            <a:noFill/>
          </a:ln>
        </p:spPr>
        <p:txBody>
          <a:bodyPr lIns="90000" rIns="90000" tIns="45000" bIns="45000" anchor="t">
            <a:normAutofit fontScale="83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Always set a passcode and Touch ID for your device so that any other person can not access your device in your absence.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Touch ID can be used for</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iPhone Unlock</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iTunes &amp; App Store</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IN" sz="2400" spc="-1" strike="noStrike">
                <a:solidFill>
                  <a:srgbClr val="000000"/>
                </a:solidFill>
                <a:latin typeface="Century Gothic"/>
              </a:rPr>
              <a:t>Password Auto fill</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Always while using touch id , never use a simple password, always configure with a complex password instead.</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874FA50B-B973-4508-8588-0CABB8D2AB03}" type="slidenum">
              <a:t>66</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539640" y="141480"/>
            <a:ext cx="8228520" cy="484920"/>
          </a:xfrm>
          <a:prstGeom prst="rect">
            <a:avLst/>
          </a:prstGeom>
          <a:noFill/>
          <a:ln w="0">
            <a:noFill/>
          </a:ln>
        </p:spPr>
        <p:txBody>
          <a:bodyPr lIns="0" rIns="0" tIns="0" bIns="0" anchor="b">
            <a:noAutofit/>
          </a:bodyPr>
          <a:p>
            <a:pPr algn="ctr">
              <a:buNone/>
            </a:pPr>
            <a:endParaRPr b="0" lang="en-SG" sz="4400" spc="-1" strike="noStrike">
              <a:latin typeface="Arial"/>
            </a:endParaRPr>
          </a:p>
        </p:txBody>
      </p:sp>
      <p:sp>
        <p:nvSpPr>
          <p:cNvPr id="251" name="PlaceHolder 2"/>
          <p:cNvSpPr>
            <a:spLocks noGrp="1"/>
          </p:cNvSpPr>
          <p:nvPr>
            <p:ph/>
          </p:nvPr>
        </p:nvSpPr>
        <p:spPr>
          <a:xfrm>
            <a:off x="365760" y="951480"/>
            <a:ext cx="4040640" cy="3642120"/>
          </a:xfrm>
          <a:prstGeom prst="rect">
            <a:avLst/>
          </a:prstGeom>
          <a:noFill/>
          <a:ln w="0">
            <a:noFill/>
          </a:ln>
        </p:spPr>
        <p:txBody>
          <a:bodyPr lIns="0" rIns="0" tIns="0" bIns="0" anchor="t">
            <a:normAutofit fontScale="89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configure a passcode:</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Touch ID &amp; passcode.</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Turn Passcode On</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Enter a passcode and then tap Next</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5.</a:t>
            </a:r>
            <a:r>
              <a:rPr b="0" lang="en-US" sz="2400" spc="-1" strike="noStrike">
                <a:solidFill>
                  <a:srgbClr val="000000"/>
                </a:solidFill>
                <a:latin typeface="Century Gothic"/>
              </a:rPr>
              <a:t>	</a:t>
            </a:r>
            <a:r>
              <a:rPr b="0" lang="en-US" sz="2400" spc="-1" strike="noStrike">
                <a:solidFill>
                  <a:srgbClr val="000000"/>
                </a:solidFill>
                <a:latin typeface="Century Gothic"/>
              </a:rPr>
              <a:t>Enter the same passcode and tap Next again.</a:t>
            </a:r>
            <a:endParaRPr b="0" lang="en-SG" sz="2400" spc="-1" strike="noStrike">
              <a:latin typeface="Arial"/>
            </a:endParaRPr>
          </a:p>
          <a:p>
            <a:pPr>
              <a:lnSpc>
                <a:spcPct val="100000"/>
              </a:lnSpc>
              <a:spcBef>
                <a:spcPts val="479"/>
              </a:spcBef>
              <a:buNone/>
            </a:pPr>
            <a:endParaRPr b="0" lang="en-SG" sz="2400" spc="-1" strike="noStrike">
              <a:latin typeface="Arial"/>
            </a:endParaRPr>
          </a:p>
        </p:txBody>
      </p:sp>
      <p:pic>
        <p:nvPicPr>
          <p:cNvPr id="252" name="Content Placeholder 7" descr="passcode.PNG"/>
          <p:cNvPicPr/>
          <p:nvPr/>
        </p:nvPicPr>
        <p:blipFill>
          <a:blip r:embed="rId1"/>
          <a:stretch/>
        </p:blipFill>
        <p:spPr>
          <a:xfrm>
            <a:off x="5508000" y="897480"/>
            <a:ext cx="2735280" cy="372528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A3CE249D-68B9-40F0-8C23-AD10CD266B15}"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141480"/>
            <a:ext cx="8228520" cy="59292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Set auto-lock timeout</a:t>
            </a:r>
            <a:endParaRPr b="0" lang="en-SG" sz="2800" spc="-1" strike="noStrike">
              <a:latin typeface="Arial"/>
            </a:endParaRPr>
          </a:p>
        </p:txBody>
      </p:sp>
      <p:sp>
        <p:nvSpPr>
          <p:cNvPr id="254" name="PlaceHolder 2"/>
          <p:cNvSpPr>
            <a:spLocks noGrp="1"/>
          </p:cNvSpPr>
          <p:nvPr>
            <p:ph/>
          </p:nvPr>
        </p:nvSpPr>
        <p:spPr>
          <a:xfrm>
            <a:off x="457200" y="897480"/>
            <a:ext cx="8228520" cy="3696120"/>
          </a:xfrm>
          <a:prstGeom prst="rect">
            <a:avLst/>
          </a:prstGeom>
          <a:noFill/>
          <a:ln w="0">
            <a:noFill/>
          </a:ln>
        </p:spPr>
        <p:txBody>
          <a:bodyPr lIns="90000" rIns="90000" tIns="45000" bIns="45000" anchor="t">
            <a:normAutofit/>
          </a:bodyPr>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This option automatically locks the device after it has been inactive for the specified amount of time.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If the  auto lock timeout feature is not enabled and the phone is left idle at any place,unwanted users may spy on to our phones data.</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0FCFDBB-D153-466F-865C-5EADAF71B1F9}" type="slidenum">
              <a:t>68</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p:nvPr>
        </p:nvSpPr>
        <p:spPr>
          <a:xfrm>
            <a:off x="365760" y="303480"/>
            <a:ext cx="4040640" cy="4290120"/>
          </a:xfrm>
          <a:prstGeom prst="rect">
            <a:avLst/>
          </a:prstGeom>
          <a:noFill/>
          <a:ln w="0">
            <a:noFill/>
          </a:ln>
        </p:spPr>
        <p:txBody>
          <a:bodyPr lIns="0" rIns="0" tIns="0" bIns="0" anchor="t">
            <a:normAutofit fontScale="87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the auto-lock timeout: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 Tap Settings.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 Tap Display &amp; brightness.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 Tap Auto-Lock.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 Tap “2 Minutes” or one of the other values.  Lower values are more </a:t>
            </a:r>
            <a:r>
              <a:rPr b="0" lang="en-US" sz="2400" spc="-1" strike="noStrike">
                <a:solidFill>
                  <a:srgbClr val="808080"/>
                </a:solidFill>
                <a:latin typeface="Century Gothic"/>
              </a:rPr>
              <a:t>secure.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56" name="Content Placeholder 9" descr="autolock.PNG"/>
          <p:cNvPicPr/>
          <p:nvPr/>
        </p:nvPicPr>
        <p:blipFill>
          <a:blip r:embed="rId1"/>
          <a:stretch/>
        </p:blipFill>
        <p:spPr>
          <a:xfrm>
            <a:off x="5590800" y="303480"/>
            <a:ext cx="2508480" cy="3941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BD248A47-973A-4C44-B6C8-A5580AEE8332}"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Num" idx="12"/>
          </p:nvPr>
        </p:nvSpPr>
        <p:spPr>
          <a:xfrm>
            <a:off x="8543160" y="4767120"/>
            <a:ext cx="560880" cy="272880"/>
          </a:xfrm>
          <a:prstGeom prst="rect">
            <a:avLst/>
          </a:prstGeom>
          <a:noFill/>
          <a:ln w="0">
            <a:noFill/>
          </a:ln>
        </p:spPr>
        <p:txBody>
          <a:bodyPr lIns="27360" rIns="45720" tIns="45000" bIns="45000" anchor="ctr">
            <a:noAutofit/>
          </a:bodyPr>
          <a:lstStyle>
            <a:lvl1pPr>
              <a:defRPr b="0" lang="en-SG" sz="2400" spc="-1" strike="noStrike">
                <a:latin typeface="Times New Roman"/>
              </a:defRPr>
            </a:lvl1pPr>
          </a:lstStyle>
          <a:p>
            <a:endParaRPr b="0" lang="en-SG" sz="2400" spc="-1" strike="noStrike">
              <a:latin typeface="Times New Roman"/>
            </a:endParaRPr>
          </a:p>
        </p:txBody>
      </p:sp>
      <p:pic>
        <p:nvPicPr>
          <p:cNvPr id="142" name="Content Placeholder 6" descr="C:\Users\USER\Desktop\hands on\snapshots\cap 3.jpg"/>
          <p:cNvPicPr/>
          <p:nvPr/>
        </p:nvPicPr>
        <p:blipFill>
          <a:blip r:embed="rId1"/>
          <a:stretch/>
        </p:blipFill>
        <p:spPr>
          <a:xfrm>
            <a:off x="3132000" y="303480"/>
            <a:ext cx="3239280" cy="4373280"/>
          </a:xfrm>
          <a:prstGeom prst="rect">
            <a:avLst/>
          </a:prstGeom>
          <a:ln w="9525">
            <a:noFill/>
          </a:ln>
        </p:spPr>
      </p:pic>
      <p:sp>
        <p:nvSpPr>
          <p:cNvPr id="143" name="Rectangle 7"/>
          <p:cNvSpPr/>
          <p:nvPr/>
        </p:nvSpPr>
        <p:spPr>
          <a:xfrm>
            <a:off x="3348000" y="3543840"/>
            <a:ext cx="1510920" cy="160920"/>
          </a:xfrm>
          <a:prstGeom prst="rect">
            <a:avLst/>
          </a:prstGeom>
          <a:solidFill>
            <a:srgbClr val="6076b4"/>
          </a:solidFill>
          <a:ln>
            <a:solidFill>
              <a:srgbClr val="475785"/>
            </a:solidFill>
            <a:round/>
          </a:ln>
        </p:spPr>
        <p:style>
          <a:lnRef idx="2">
            <a:schemeClr val="accent1">
              <a:shade val="50000"/>
            </a:schemeClr>
          </a:lnRef>
          <a:fillRef idx="1">
            <a:schemeClr val="accent1"/>
          </a:fillRef>
          <a:effectRef idx="0">
            <a:schemeClr val="accent1"/>
          </a:effectRef>
          <a:fontRef idx="minor"/>
        </p:style>
      </p:sp>
      <p:sp>
        <p:nvSpPr>
          <p:cNvPr id="144" name="Rectangle 8"/>
          <p:cNvSpPr/>
          <p:nvPr/>
        </p:nvSpPr>
        <p:spPr>
          <a:xfrm>
            <a:off x="4212000" y="573480"/>
            <a:ext cx="1150920" cy="160920"/>
          </a:xfrm>
          <a:prstGeom prst="rect">
            <a:avLst/>
          </a:prstGeom>
          <a:solidFill>
            <a:srgbClr val="6076b4"/>
          </a:solidFill>
          <a:ln>
            <a:solidFill>
              <a:srgbClr val="475785"/>
            </a:solidFill>
            <a:round/>
          </a:ln>
        </p:spPr>
        <p:style>
          <a:lnRef idx="2">
            <a:schemeClr val="accent1">
              <a:shade val="50000"/>
            </a:schemeClr>
          </a:lnRef>
          <a:fillRef idx="1">
            <a:schemeClr val="accent1"/>
          </a:fillRef>
          <a:effectRef idx="0">
            <a:schemeClr val="accent1"/>
          </a:effectRef>
          <a:fontRef idx="minor"/>
        </p:style>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7179282D-344E-4778-B467-CAB4EA854B82}" type="slidenum">
              <a:t>7</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539640" y="249480"/>
            <a:ext cx="8228520" cy="62568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Erase data upon excessive passcode failures</a:t>
            </a:r>
            <a:endParaRPr b="0" lang="en-SG" sz="2800" spc="-1" strike="noStrike">
              <a:latin typeface="Arial"/>
            </a:endParaRPr>
          </a:p>
        </p:txBody>
      </p:sp>
      <p:sp>
        <p:nvSpPr>
          <p:cNvPr id="258" name="PlaceHolder 2"/>
          <p:cNvSpPr>
            <a:spLocks noGrp="1"/>
          </p:cNvSpPr>
          <p:nvPr>
            <p:ph/>
          </p:nvPr>
        </p:nvSpPr>
        <p:spPr>
          <a:xfrm>
            <a:off x="457200" y="1005480"/>
            <a:ext cx="8228520" cy="3588120"/>
          </a:xfrm>
          <a:prstGeom prst="rect">
            <a:avLst/>
          </a:prstGeom>
          <a:noFill/>
          <a:ln w="0">
            <a:noFill/>
          </a:ln>
        </p:spPr>
        <p:txBody>
          <a:bodyPr lIns="90000" rIns="90000" tIns="45000" bIns="45000" anchor="t">
            <a:normAutofit fontScale="97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If notorious person has stolen our mobile ,our personal and official data is at huge risk.</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 </a:t>
            </a:r>
            <a:r>
              <a:rPr b="0" lang="en-IN" sz="2400" spc="-1" strike="noStrike">
                <a:solidFill>
                  <a:srgbClr val="000000"/>
                </a:solidFill>
                <a:latin typeface="Century Gothic"/>
              </a:rPr>
              <a:t>Adding passcode to unlock iPhone is a good security measure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Additional security can be implemented by erasing the iPhone in case of multiple passcode failures</a:t>
            </a:r>
            <a:r>
              <a:rPr b="0" lang="en-IN" sz="2400" spc="-1" strike="noStrike">
                <a:solidFill>
                  <a:srgbClr val="808080"/>
                </a:solidFill>
                <a:latin typeface="Century Gothic"/>
              </a:rPr>
              <a:t>.</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FD0EFC4-BC38-47C7-9A28-321C317A808F}" type="slidenum">
              <a:t>70</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p:nvPr>
        </p:nvSpPr>
        <p:spPr>
          <a:xfrm>
            <a:off x="365760" y="465480"/>
            <a:ext cx="4040640" cy="4128120"/>
          </a:xfrm>
          <a:prstGeom prst="rect">
            <a:avLst/>
          </a:prstGeom>
          <a:noFill/>
          <a:ln w="0">
            <a:noFill/>
          </a:ln>
        </p:spPr>
        <p:txBody>
          <a:bodyPr lIns="0" rIns="0" tIns="0" bIns="0" anchor="t">
            <a:normAutofit fontScale="70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this option: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TouchID &amp; passcode.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Passcode Lock.</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Enter the current passcode when prompted and tap Done</a:t>
            </a:r>
            <a:endParaRPr b="0" lang="en-SG" sz="2400" spc="-1" strike="noStrike">
              <a:latin typeface="Arial"/>
            </a:endParaRPr>
          </a:p>
          <a:p>
            <a:pPr>
              <a:lnSpc>
                <a:spcPct val="100000"/>
              </a:lnSpc>
              <a:spcBef>
                <a:spcPts val="479"/>
              </a:spcBef>
              <a:buNone/>
              <a:tabLst>
                <a:tab algn="l" pos="0"/>
              </a:tabLst>
            </a:pPr>
            <a:r>
              <a:rPr b="0" lang="en-US" sz="2400" spc="-1" strike="noStrike">
                <a:solidFill>
                  <a:srgbClr val="000000"/>
                </a:solidFill>
                <a:latin typeface="Century Gothic"/>
              </a:rPr>
              <a:t>.</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5.</a:t>
            </a:r>
            <a:r>
              <a:rPr b="0" lang="en-US" sz="2400" spc="-1" strike="noStrike">
                <a:solidFill>
                  <a:srgbClr val="000000"/>
                </a:solidFill>
                <a:latin typeface="Century Gothic"/>
              </a:rPr>
              <a:t>	</a:t>
            </a:r>
            <a:r>
              <a:rPr b="0" lang="en-US" sz="2400" spc="-1" strike="noStrike">
                <a:solidFill>
                  <a:srgbClr val="000000"/>
                </a:solidFill>
                <a:latin typeface="Century Gothic"/>
              </a:rPr>
              <a:t>Turn on Erase Data.</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6.</a:t>
            </a:r>
            <a:r>
              <a:rPr b="0" lang="en-US" sz="2400" spc="-1" strike="noStrike">
                <a:solidFill>
                  <a:srgbClr val="000000"/>
                </a:solidFill>
                <a:latin typeface="Century Gothic"/>
              </a:rPr>
              <a:t>	</a:t>
            </a:r>
            <a:r>
              <a:rPr b="0" lang="en-US" sz="2400" spc="-1" strike="noStrike">
                <a:solidFill>
                  <a:srgbClr val="000000"/>
                </a:solidFill>
                <a:latin typeface="Century Gothic"/>
              </a:rPr>
              <a:t>Tap Enable.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60" name="Picture 9" descr="passcode.PNG"/>
          <p:cNvPicPr/>
          <p:nvPr/>
        </p:nvPicPr>
        <p:blipFill>
          <a:blip r:embed="rId1"/>
          <a:stretch/>
        </p:blipFill>
        <p:spPr>
          <a:xfrm>
            <a:off x="5508000" y="459720"/>
            <a:ext cx="2663280" cy="3941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3CD1E80C-A8F5-4183-8275-11ECE6176C60}" type="slidenum">
              <a:t>71</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0"/>
            <a:ext cx="8228520" cy="1199160"/>
          </a:xfrm>
          <a:prstGeom prst="rect">
            <a:avLst/>
          </a:prstGeom>
          <a:noFill/>
          <a:ln w="0">
            <a:noFill/>
          </a:ln>
        </p:spPr>
        <p:txBody>
          <a:bodyPr lIns="90000" rIns="90000" tIns="45000" bIns="45000" anchor="b">
            <a:noAutofit/>
          </a:bodyPr>
          <a:p>
            <a:pPr algn="ctr">
              <a:lnSpc>
                <a:spcPts val="5800"/>
              </a:lnSpc>
              <a:buNone/>
            </a:pPr>
            <a:r>
              <a:rPr b="0" lang="en-US" sz="2800" spc="-1" strike="noStrike">
                <a:solidFill>
                  <a:srgbClr val="2f5897"/>
                </a:solidFill>
                <a:latin typeface="Arial"/>
              </a:rPr>
              <a:t>Enable Fraud Warning in Safari</a:t>
            </a:r>
            <a:br>
              <a:rPr sz="2800"/>
            </a:br>
            <a:endParaRPr b="0" lang="en-SG" sz="2800" spc="-1" strike="noStrike">
              <a:latin typeface="Arial"/>
            </a:endParaRPr>
          </a:p>
        </p:txBody>
      </p:sp>
      <p:sp>
        <p:nvSpPr>
          <p:cNvPr id="262" name="PlaceHolder 2"/>
          <p:cNvSpPr>
            <a:spLocks noGrp="1"/>
          </p:cNvSpPr>
          <p:nvPr>
            <p:ph/>
          </p:nvPr>
        </p:nvSpPr>
        <p:spPr>
          <a:xfrm>
            <a:off x="457200" y="897480"/>
            <a:ext cx="8228520" cy="3696120"/>
          </a:xfrm>
          <a:prstGeom prst="rect">
            <a:avLst/>
          </a:prstGeom>
          <a:noFill/>
          <a:ln w="0">
            <a:noFill/>
          </a:ln>
        </p:spPr>
        <p:txBody>
          <a:bodyPr lIns="90000" rIns="90000" tIns="45000" bIns="45000" anchor="t">
            <a:normAutofit fontScale="83000"/>
          </a:bodyPr>
          <a:p>
            <a:pPr marL="343080" indent="-343080">
              <a:lnSpc>
                <a:spcPct val="100000"/>
              </a:lnSpc>
              <a:spcBef>
                <a:spcPts val="479"/>
              </a:spcBef>
              <a:buClr>
                <a:srgbClr val="000000"/>
              </a:buClr>
              <a:buFont typeface="Arial"/>
              <a:buChar char="•"/>
            </a:pPr>
            <a:r>
              <a:rPr b="0" lang="en-IN" sz="2400" spc="-1" strike="noStrike">
                <a:solidFill>
                  <a:srgbClr val="000000"/>
                </a:solidFill>
                <a:latin typeface="Century Gothic"/>
              </a:rPr>
              <a:t>We might visit a lot of websites based on our specific interest.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If a particular website is malicious, we  may not be able to determine its malicious behaviour through manual observation.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Such malicious websites can steal the user data or install malicious applications.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IN" sz="2400" spc="-1" strike="noStrike">
                <a:solidFill>
                  <a:srgbClr val="000000"/>
                </a:solidFill>
                <a:latin typeface="Century Gothic"/>
              </a:rPr>
              <a:t> </a:t>
            </a:r>
            <a:r>
              <a:rPr b="0" lang="en-IN" sz="2400" spc="-1" strike="noStrike">
                <a:solidFill>
                  <a:srgbClr val="000000"/>
                </a:solidFill>
                <a:latin typeface="Century Gothic"/>
              </a:rPr>
              <a:t>There is option in Safari browser which indicates if a particular website is fraudulent.</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71205C47-FCB2-4122-B048-536C03B1BF88}" type="slidenum">
              <a:t>72</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365760" y="465480"/>
            <a:ext cx="4040640" cy="4128120"/>
          </a:xfrm>
          <a:prstGeom prst="rect">
            <a:avLst/>
          </a:prstGeom>
          <a:noFill/>
          <a:ln w="0">
            <a:noFill/>
          </a:ln>
        </p:spPr>
        <p:txBody>
          <a:bodyPr lIns="0" rIns="0" tIns="0" bIns="0" anchor="t">
            <a:norm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Safari.</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on Fraudulent Website Warning.</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64" name="Picture 6" descr="fraud.PNG"/>
          <p:cNvPicPr/>
          <p:nvPr/>
        </p:nvPicPr>
        <p:blipFill>
          <a:blip r:embed="rId1"/>
          <a:stretch/>
        </p:blipFill>
        <p:spPr>
          <a:xfrm>
            <a:off x="5436000" y="303480"/>
            <a:ext cx="2735280" cy="4265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185AD596-3EAA-427C-BFAB-1FB479117A14}" type="slidenum">
              <a:t>73</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67640" y="141480"/>
            <a:ext cx="8228520" cy="517680"/>
          </a:xfrm>
          <a:prstGeom prst="rect">
            <a:avLst/>
          </a:prstGeom>
          <a:noFill/>
          <a:ln w="0">
            <a:noFill/>
          </a:ln>
        </p:spPr>
        <p:txBody>
          <a:bodyPr lIns="90000" rIns="90000" tIns="45000" bIns="45000" anchor="b">
            <a:noAutofit/>
          </a:bodyPr>
          <a:p>
            <a:pPr algn="ctr">
              <a:lnSpc>
                <a:spcPts val="5800"/>
              </a:lnSpc>
              <a:buNone/>
            </a:pPr>
            <a:r>
              <a:rPr b="1" lang="en-US" sz="2800" spc="-1" strike="noStrike">
                <a:solidFill>
                  <a:srgbClr val="2f5897"/>
                </a:solidFill>
                <a:latin typeface="Arial"/>
              </a:rPr>
              <a:t>Disable AutoFill for sensitive information</a:t>
            </a:r>
            <a:endParaRPr b="0" lang="en-SG" sz="2800" spc="-1" strike="noStrike">
              <a:latin typeface="Arial"/>
            </a:endParaRPr>
          </a:p>
        </p:txBody>
      </p:sp>
      <p:sp>
        <p:nvSpPr>
          <p:cNvPr id="266" name="PlaceHolder 2"/>
          <p:cNvSpPr>
            <a:spLocks noGrp="1"/>
          </p:cNvSpPr>
          <p:nvPr>
            <p:ph/>
          </p:nvPr>
        </p:nvSpPr>
        <p:spPr>
          <a:xfrm>
            <a:off x="457200" y="843480"/>
            <a:ext cx="8228520" cy="375012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AutoFill will remember usernames and passwords etc, and entered into forms automatically.</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This Autofill poses a great threat to our data security if we have sensitive information in our iphone.</a:t>
            </a:r>
            <a:endParaRPr b="0" lang="en-SG" sz="24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FF40C869-9F57-43F2-BE4C-C29118FD2688}"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p:nvPr>
        </p:nvSpPr>
        <p:spPr>
          <a:xfrm>
            <a:off x="365760" y="573480"/>
            <a:ext cx="4040640" cy="4020120"/>
          </a:xfrm>
          <a:prstGeom prst="rect">
            <a:avLst/>
          </a:prstGeom>
          <a:noFill/>
          <a:ln w="0">
            <a:noFill/>
          </a:ln>
        </p:spPr>
        <p:txBody>
          <a:bodyPr lIns="0" rIns="0" tIns="0" bIns="0" anchor="t">
            <a:normAutofit fontScale="89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this option:</a:t>
            </a: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1. 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 Tap Safari.</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 Tap Passwords &amp; AutoFill.</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 Deselect the categories of information you do not want to be saved and automatically filled in.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68" name="Picture 9" descr="fraud.PNG"/>
          <p:cNvPicPr/>
          <p:nvPr/>
        </p:nvPicPr>
        <p:blipFill>
          <a:blip r:embed="rId1"/>
          <a:stretch/>
        </p:blipFill>
        <p:spPr>
          <a:xfrm>
            <a:off x="5652000" y="573480"/>
            <a:ext cx="2591280" cy="3779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1D4A8A64-14CF-49EE-B8B5-8E3E4F381494}" type="slidenum">
              <a:t>75</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0"/>
            <a:ext cx="8228520" cy="1199160"/>
          </a:xfrm>
          <a:prstGeom prst="rect">
            <a:avLst/>
          </a:prstGeom>
          <a:noFill/>
          <a:ln w="0">
            <a:noFill/>
          </a:ln>
        </p:spPr>
        <p:txBody>
          <a:bodyPr lIns="90000" rIns="90000" tIns="45000" bIns="45000" anchor="b">
            <a:noAutofit/>
          </a:bodyPr>
          <a:p>
            <a:pPr algn="ctr">
              <a:lnSpc>
                <a:spcPts val="5800"/>
              </a:lnSpc>
              <a:buNone/>
            </a:pPr>
            <a:r>
              <a:rPr b="0" lang="en-US" sz="2800" spc="-1" strike="noStrike">
                <a:solidFill>
                  <a:srgbClr val="2f5897"/>
                </a:solidFill>
                <a:latin typeface="Arial"/>
              </a:rPr>
              <a:t>Enable Private Browsing in Mobile Safari </a:t>
            </a:r>
            <a:br>
              <a:rPr sz="2800"/>
            </a:br>
            <a:endParaRPr b="0" lang="en-SG" sz="2800" spc="-1" strike="noStrike">
              <a:latin typeface="Arial"/>
            </a:endParaRPr>
          </a:p>
        </p:txBody>
      </p:sp>
      <p:sp>
        <p:nvSpPr>
          <p:cNvPr id="270" name="PlaceHolder 2"/>
          <p:cNvSpPr>
            <a:spLocks noGrp="1"/>
          </p:cNvSpPr>
          <p:nvPr>
            <p:ph/>
          </p:nvPr>
        </p:nvSpPr>
        <p:spPr>
          <a:xfrm>
            <a:off x="457200" y="951480"/>
            <a:ext cx="3753720" cy="3642120"/>
          </a:xfrm>
          <a:prstGeom prst="rect">
            <a:avLst/>
          </a:prstGeom>
          <a:noFill/>
          <a:ln w="0">
            <a:noFill/>
          </a:ln>
        </p:spPr>
        <p:txBody>
          <a:bodyPr lIns="90000" rIns="90000" tIns="45000" bIns="45000" anchor="t">
            <a:normAutofit fontScale="72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enable this option:</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1. Tap Safari.</a:t>
            </a:r>
            <a:endParaRPr b="0" lang="en-SG" sz="2400" spc="-1" strike="noStrike">
              <a:latin typeface="Arial"/>
            </a:endParaRPr>
          </a:p>
          <a:p>
            <a:pPr>
              <a:lnSpc>
                <a:spcPct val="100000"/>
              </a:lnSpc>
              <a:spcBef>
                <a:spcPts val="479"/>
              </a:spcBef>
              <a:buNone/>
            </a:pPr>
            <a:endParaRPr b="0" lang="en-SG" sz="2400" spc="-1" strike="noStrike">
              <a:latin typeface="Arial"/>
            </a:endParaRPr>
          </a:p>
          <a:p>
            <a:pPr marL="343080" indent="-343080">
              <a:lnSpc>
                <a:spcPct val="100000"/>
              </a:lnSpc>
              <a:spcBef>
                <a:spcPts val="479"/>
              </a:spcBef>
              <a:buClr>
                <a:srgbClr val="000000"/>
              </a:buClr>
              <a:buFont typeface="Wingdings" charset="2"/>
              <a:buChar char=""/>
            </a:pPr>
            <a:r>
              <a:rPr b="0" lang="en-US" sz="2400" spc="-1" strike="noStrike">
                <a:solidFill>
                  <a:srgbClr val="000000"/>
                </a:solidFill>
                <a:latin typeface="Century Gothic"/>
              </a:rPr>
              <a:t>2. Tap the Safari button at the lower right of the screen.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Private.</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Select "Close All" or "Keep All" on the "Close All Pages?" dialog box.</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71" name="Picture 10" descr="privatesafari.PNG"/>
          <p:cNvPicPr/>
          <p:nvPr/>
        </p:nvPicPr>
        <p:blipFill>
          <a:blip r:embed="rId1"/>
          <a:stretch/>
        </p:blipFill>
        <p:spPr>
          <a:xfrm>
            <a:off x="5652000" y="951480"/>
            <a:ext cx="2087280" cy="3455280"/>
          </a:xfrm>
          <a:prstGeom prst="rect">
            <a:avLst/>
          </a:prstGeom>
          <a:ln w="0">
            <a:noFill/>
          </a:ln>
        </p:spPr>
      </p:pic>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1806BEBD-DDFF-4197-B6F5-29AD4D5D3E67}" type="slidenum">
              <a:t>76</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365760" y="519480"/>
            <a:ext cx="4040640" cy="4074120"/>
          </a:xfrm>
          <a:prstGeom prst="rect">
            <a:avLst/>
          </a:prstGeom>
          <a:noFill/>
          <a:ln w="0">
            <a:noFill/>
          </a:ln>
        </p:spPr>
        <p:txBody>
          <a:bodyPr lIns="0" rIns="0" tIns="0" bIns="0" anchor="t">
            <a:normAutofit fontScale="96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disable the Control Center from the Lock Screen: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Control Center.</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off Access on Lock Screen.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73" name="Picture 9" descr="controlcenter.PNG"/>
          <p:cNvPicPr/>
          <p:nvPr/>
        </p:nvPicPr>
        <p:blipFill>
          <a:blip r:embed="rId1"/>
          <a:stretch/>
        </p:blipFill>
        <p:spPr>
          <a:xfrm>
            <a:off x="5796000" y="573480"/>
            <a:ext cx="2303280" cy="3293280"/>
          </a:xfrm>
          <a:prstGeom prst="rect">
            <a:avLst/>
          </a:prstGeom>
          <a:ln w="0">
            <a:noFill/>
          </a:ln>
        </p:spPr>
      </p:pic>
      <p:sp>
        <p:nvSpPr>
          <p:cNvPr id="3" name="PlaceHolder 2"/>
          <p:cNvSpPr>
            <a:spLocks noGrp="1"/>
          </p:cNvSpPr>
          <p:nvPr>
            <p:ph type="ftr" idx="7"/>
          </p:nvPr>
        </p:nvSpPr>
        <p:spPr/>
        <p:txBody>
          <a:bodyPr/>
          <a:p>
            <a:r>
              <a:t>29-07-2022</a:t>
            </a:r>
          </a:p>
        </p:txBody>
      </p:sp>
      <p:sp>
        <p:nvSpPr>
          <p:cNvPr id="4" name="PlaceHolder 3"/>
          <p:cNvSpPr>
            <a:spLocks noGrp="1"/>
          </p:cNvSpPr>
          <p:nvPr>
            <p:ph type="sldNum" idx="8"/>
          </p:nvPr>
        </p:nvSpPr>
        <p:spPr/>
        <p:txBody>
          <a:bodyPr/>
          <a:p>
            <a:fld id="{23E83871-311E-4A2C-BD62-50B57A7AAB5F}" type="slidenum">
              <a:t>77</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11640" y="249480"/>
            <a:ext cx="7858080" cy="484920"/>
          </a:xfrm>
          <a:prstGeom prst="rect">
            <a:avLst/>
          </a:prstGeom>
          <a:noFill/>
          <a:ln w="0">
            <a:noFill/>
          </a:ln>
        </p:spPr>
        <p:txBody>
          <a:bodyPr lIns="0" rIns="0" tIns="0" bIns="0" anchor="b">
            <a:noAutofit/>
          </a:bodyPr>
          <a:p>
            <a:pPr algn="ctr">
              <a:lnSpc>
                <a:spcPts val="5800"/>
              </a:lnSpc>
              <a:buNone/>
            </a:pPr>
            <a:r>
              <a:rPr b="1" lang="en-US" sz="2800" spc="-1" strike="noStrike">
                <a:solidFill>
                  <a:srgbClr val="2f5897"/>
                </a:solidFill>
                <a:latin typeface="Arial"/>
              </a:rPr>
              <a:t>Restrict access to Location Services, etc.</a:t>
            </a:r>
            <a:endParaRPr b="0" lang="en-SG" sz="2800" spc="-1" strike="noStrike">
              <a:latin typeface="Arial"/>
            </a:endParaRPr>
          </a:p>
        </p:txBody>
      </p:sp>
      <p:sp>
        <p:nvSpPr>
          <p:cNvPr id="275" name="PlaceHolder 2"/>
          <p:cNvSpPr>
            <a:spLocks noGrp="1"/>
          </p:cNvSpPr>
          <p:nvPr>
            <p:ph/>
          </p:nvPr>
        </p:nvSpPr>
        <p:spPr>
          <a:xfrm>
            <a:off x="365760" y="897480"/>
            <a:ext cx="4040640" cy="3696120"/>
          </a:xfrm>
          <a:prstGeom prst="rect">
            <a:avLst/>
          </a:prstGeom>
          <a:noFill/>
          <a:ln w="0">
            <a:noFill/>
          </a:ln>
        </p:spPr>
        <p:txBody>
          <a:bodyPr lIns="0" rIns="0" tIns="0" bIns="0"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Settings -&gt; Privacy -&gt; Location Services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Specifically choose the applications you wish to allow to access your current location.</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76" name="Picture 7" descr="locservice.PNG"/>
          <p:cNvPicPr/>
          <p:nvPr/>
        </p:nvPicPr>
        <p:blipFill>
          <a:blip r:embed="rId1"/>
          <a:stretch/>
        </p:blipFill>
        <p:spPr>
          <a:xfrm>
            <a:off x="5652000" y="897480"/>
            <a:ext cx="2303280" cy="350928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A24E8CC7-344A-4B26-B3CB-F8B7AB6C6E2C}" type="slidenum">
              <a:t>78</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67640" y="303480"/>
            <a:ext cx="8228520" cy="409680"/>
          </a:xfrm>
          <a:prstGeom prst="rect">
            <a:avLst/>
          </a:prstGeom>
          <a:noFill/>
          <a:ln w="0">
            <a:noFill/>
          </a:ln>
        </p:spPr>
        <p:txBody>
          <a:bodyPr lIns="0" rIns="0" tIns="0" bIns="0" anchor="b">
            <a:noAutofit/>
          </a:bodyPr>
          <a:p>
            <a:pPr algn="ctr">
              <a:lnSpc>
                <a:spcPts val="5800"/>
              </a:lnSpc>
              <a:buNone/>
            </a:pPr>
            <a:r>
              <a:rPr b="1" lang="en-US" sz="2800" spc="-1" strike="noStrike">
                <a:solidFill>
                  <a:srgbClr val="2f5897"/>
                </a:solidFill>
                <a:latin typeface="Arial"/>
              </a:rPr>
              <a:t>Turn off Bluetooth when not in use</a:t>
            </a:r>
            <a:endParaRPr b="0" lang="en-SG" sz="2800" spc="-1" strike="noStrike">
              <a:latin typeface="Arial"/>
            </a:endParaRPr>
          </a:p>
        </p:txBody>
      </p:sp>
      <p:sp>
        <p:nvSpPr>
          <p:cNvPr id="278" name="PlaceHolder 2"/>
          <p:cNvSpPr>
            <a:spLocks noGrp="1"/>
          </p:cNvSpPr>
          <p:nvPr>
            <p:ph/>
          </p:nvPr>
        </p:nvSpPr>
        <p:spPr>
          <a:xfrm>
            <a:off x="365760" y="1005480"/>
            <a:ext cx="4040640" cy="3588120"/>
          </a:xfrm>
          <a:prstGeom prst="rect">
            <a:avLst/>
          </a:prstGeom>
          <a:noFill/>
          <a:ln w="0">
            <a:noFill/>
          </a:ln>
        </p:spPr>
        <p:txBody>
          <a:bodyPr lIns="0" rIns="0" tIns="0" bIns="0"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turn off Bluetooth:</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Bluetooth.</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off Bluetooth.</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79" name="Picture 7" descr="bt.PNG"/>
          <p:cNvPicPr/>
          <p:nvPr/>
        </p:nvPicPr>
        <p:blipFill>
          <a:blip r:embed="rId1"/>
          <a:stretch/>
        </p:blipFill>
        <p:spPr>
          <a:xfrm>
            <a:off x="5508000" y="951480"/>
            <a:ext cx="2159280" cy="318528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52D68954-F4CB-4F30-9999-A6FD79296FA7}" type="slidenum">
              <a:t>79</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467640" y="357480"/>
            <a:ext cx="8228520" cy="4157280"/>
          </a:xfrm>
          <a:prstGeom prst="rect">
            <a:avLst/>
          </a:prstGeom>
          <a:noFill/>
          <a:ln w="0">
            <a:noFill/>
          </a:ln>
        </p:spPr>
        <p:txBody>
          <a:bodyPr lIns="90000" rIns="90000" tIns="45000" bIns="45000" anchor="t">
            <a:noAutofit/>
          </a:bodyPr>
          <a:p>
            <a:pPr marL="343080" indent="-343080">
              <a:lnSpc>
                <a:spcPct val="100000"/>
              </a:lnSpc>
              <a:spcBef>
                <a:spcPts val="479"/>
              </a:spcBef>
              <a:buClr>
                <a:srgbClr val="000000"/>
              </a:buClr>
              <a:buFont typeface="Arial"/>
              <a:buChar char="•"/>
            </a:pPr>
            <a:r>
              <a:rPr b="1" lang="en-IN" sz="2400" spc="-1" strike="noStrike">
                <a:solidFill>
                  <a:srgbClr val="000000"/>
                </a:solidFill>
                <a:latin typeface="Century Gothic"/>
              </a:rPr>
              <a:t>Device Model</a:t>
            </a:r>
            <a:r>
              <a:rPr b="0" lang="en-IN" sz="2400" spc="-1" strike="noStrike">
                <a:solidFill>
                  <a:srgbClr val="000000"/>
                </a:solidFill>
                <a:latin typeface="Century Gothic"/>
              </a:rPr>
              <a:t>:</a:t>
            </a:r>
            <a:endParaRPr b="0" lang="en-SG" sz="2400" spc="-1" strike="noStrike">
              <a:latin typeface="Arial"/>
            </a:endParaRPr>
          </a:p>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r>
              <a:rPr b="0" lang="en-IN" sz="2400" spc="-1" strike="noStrike">
                <a:solidFill>
                  <a:srgbClr val="808080"/>
                </a:solidFill>
                <a:latin typeface="Century Gothic"/>
              </a:rPr>
              <a:t>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146" name="PlaceHolder 2"/>
          <p:cNvSpPr>
            <a:spLocks noGrp="1"/>
          </p:cNvSpPr>
          <p:nvPr>
            <p:ph type="dt" idx="13"/>
          </p:nvPr>
        </p:nvSpPr>
        <p:spPr>
          <a:xfrm>
            <a:off x="6363360" y="4767120"/>
            <a:ext cx="2084760" cy="272880"/>
          </a:xfrm>
          <a:prstGeom prst="rect">
            <a:avLst/>
          </a:prstGeom>
          <a:noFill/>
          <a:ln w="0">
            <a:noFill/>
          </a:ln>
        </p:spPr>
        <p:txBody>
          <a:bodyPr lIns="90000" rIns="45720" tIns="45000" bIns="45000" anchor="ctr">
            <a:noAutofit/>
          </a:bodyPr>
          <a:lstStyle>
            <a:lvl1pPr>
              <a:defRPr b="0" lang="en-SG" sz="2400" spc="-1" strike="noStrike">
                <a:latin typeface="Times New Roman"/>
              </a:defRPr>
            </a:lvl1pPr>
          </a:lstStyle>
          <a:p>
            <a:endParaRPr b="0" lang="en-SG" sz="2400" spc="-1" strike="noStrike">
              <a:latin typeface="Times New Roman"/>
            </a:endParaRPr>
          </a:p>
        </p:txBody>
      </p:sp>
      <p:pic>
        <p:nvPicPr>
          <p:cNvPr id="147" name="Picture 6" descr="C:\Users\USER\Desktop\hands on\location\fb\Screenshot_20190827-125155_Chrome.jpg"/>
          <p:cNvPicPr/>
          <p:nvPr/>
        </p:nvPicPr>
        <p:blipFill>
          <a:blip r:embed="rId1"/>
          <a:stretch/>
        </p:blipFill>
        <p:spPr>
          <a:xfrm>
            <a:off x="3276000" y="843480"/>
            <a:ext cx="3137040" cy="4183560"/>
          </a:xfrm>
          <a:prstGeom prst="rect">
            <a:avLst/>
          </a:prstGeom>
          <a:ln w="9525">
            <a:noFill/>
          </a:ln>
        </p:spPr>
      </p:pic>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4FD87516-5DB3-432E-A068-DCB975FBA41F}" type="slidenum">
              <a:t>8</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95640" y="195480"/>
            <a:ext cx="8228520" cy="538920"/>
          </a:xfrm>
          <a:prstGeom prst="rect">
            <a:avLst/>
          </a:prstGeom>
          <a:noFill/>
          <a:ln w="0">
            <a:noFill/>
          </a:ln>
        </p:spPr>
        <p:txBody>
          <a:bodyPr lIns="0" rIns="0" tIns="0" bIns="0" anchor="b">
            <a:noAutofit/>
          </a:bodyPr>
          <a:p>
            <a:pPr algn="ctr">
              <a:lnSpc>
                <a:spcPts val="5800"/>
              </a:lnSpc>
              <a:buNone/>
            </a:pPr>
            <a:r>
              <a:rPr b="1" lang="en-US" sz="2800" spc="-1" strike="noStrike">
                <a:solidFill>
                  <a:srgbClr val="2f5897"/>
                </a:solidFill>
                <a:latin typeface="Arial"/>
              </a:rPr>
              <a:t>Block cookies from third parties</a:t>
            </a:r>
            <a:endParaRPr b="0" lang="en-SG" sz="2800" spc="-1" strike="noStrike">
              <a:latin typeface="Arial"/>
            </a:endParaRPr>
          </a:p>
        </p:txBody>
      </p:sp>
      <p:sp>
        <p:nvSpPr>
          <p:cNvPr id="281" name="PlaceHolder 2"/>
          <p:cNvSpPr>
            <a:spLocks noGrp="1"/>
          </p:cNvSpPr>
          <p:nvPr>
            <p:ph/>
          </p:nvPr>
        </p:nvSpPr>
        <p:spPr>
          <a:xfrm>
            <a:off x="365760" y="951480"/>
            <a:ext cx="4040640" cy="3642120"/>
          </a:xfrm>
          <a:prstGeom prst="rect">
            <a:avLst/>
          </a:prstGeom>
          <a:noFill/>
          <a:ln w="0">
            <a:noFill/>
          </a:ln>
        </p:spPr>
        <p:txBody>
          <a:bodyPr lIns="0" rIns="0" tIns="0" bIns="0" anchor="t">
            <a:normAutofit fontScale="90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configure blocking of third party cookies: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Safari.</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Block Cookies and select "From third parties and advertisers"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82" name="Picture 7" descr="blockcooki.PNG"/>
          <p:cNvPicPr/>
          <p:nvPr/>
        </p:nvPicPr>
        <p:blipFill>
          <a:blip r:embed="rId1"/>
          <a:stretch/>
        </p:blipFill>
        <p:spPr>
          <a:xfrm>
            <a:off x="5580000" y="897480"/>
            <a:ext cx="2087280" cy="323928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6CB7DD65-1772-4E1B-9CB0-919CB90D10A2}" type="slidenum">
              <a:t>80</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0"/>
            <a:ext cx="8228520" cy="1199160"/>
          </a:xfrm>
          <a:prstGeom prst="rect">
            <a:avLst/>
          </a:prstGeom>
          <a:noFill/>
          <a:ln w="0">
            <a:noFill/>
          </a:ln>
        </p:spPr>
        <p:txBody>
          <a:bodyPr lIns="0" rIns="0" tIns="0" bIns="0" anchor="b">
            <a:noAutofit/>
          </a:bodyPr>
          <a:p>
            <a:pPr algn="ctr">
              <a:lnSpc>
                <a:spcPts val="5800"/>
              </a:lnSpc>
              <a:buNone/>
            </a:pPr>
            <a:r>
              <a:rPr b="0" lang="en-US" sz="2800" spc="-1" strike="noStrike">
                <a:solidFill>
                  <a:srgbClr val="2f5897"/>
                </a:solidFill>
                <a:latin typeface="Arial"/>
              </a:rPr>
              <a:t>Turn off Personal Hotspot when not in use</a:t>
            </a:r>
            <a:br>
              <a:rPr sz="2800"/>
            </a:br>
            <a:endParaRPr b="0" lang="en-SG" sz="2800" spc="-1" strike="noStrike">
              <a:latin typeface="Arial"/>
            </a:endParaRPr>
          </a:p>
        </p:txBody>
      </p:sp>
      <p:sp>
        <p:nvSpPr>
          <p:cNvPr id="284" name="PlaceHolder 2"/>
          <p:cNvSpPr>
            <a:spLocks noGrp="1"/>
          </p:cNvSpPr>
          <p:nvPr>
            <p:ph/>
          </p:nvPr>
        </p:nvSpPr>
        <p:spPr>
          <a:xfrm>
            <a:off x="365760" y="789480"/>
            <a:ext cx="4040640" cy="3804120"/>
          </a:xfrm>
          <a:prstGeom prst="rect">
            <a:avLst/>
          </a:prstGeom>
          <a:noFill/>
          <a:ln w="0">
            <a:noFill/>
          </a:ln>
        </p:spPr>
        <p:txBody>
          <a:bodyPr lIns="0" rIns="0" tIns="0" bIns="0" anchor="t">
            <a:normAutofit fontScale="94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turn off Personal Hotspot: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Cellular.</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Personal Hotspot.</a:t>
            </a: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Turn off Personal Hotspot.</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85" name="Picture 10" descr="hotspot.PNG"/>
          <p:cNvPicPr/>
          <p:nvPr/>
        </p:nvPicPr>
        <p:blipFill>
          <a:blip r:embed="rId1"/>
          <a:stretch/>
        </p:blipFill>
        <p:spPr>
          <a:xfrm>
            <a:off x="5436000" y="789480"/>
            <a:ext cx="2159280" cy="334728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E20B9ABE-AB87-4449-8BAD-CF5C6C9EF62C}" type="slidenum">
              <a:t>81</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0"/>
            <a:ext cx="8228520" cy="1199160"/>
          </a:xfrm>
          <a:prstGeom prst="rect">
            <a:avLst/>
          </a:prstGeom>
          <a:noFill/>
          <a:ln w="0">
            <a:noFill/>
          </a:ln>
        </p:spPr>
        <p:txBody>
          <a:bodyPr lIns="0" rIns="0" tIns="0" bIns="0" anchor="b">
            <a:noAutofit/>
          </a:bodyPr>
          <a:p>
            <a:pPr algn="ctr">
              <a:lnSpc>
                <a:spcPts val="5800"/>
              </a:lnSpc>
              <a:buNone/>
            </a:pPr>
            <a:r>
              <a:rPr b="1" lang="en-US" sz="2800" spc="-1" strike="noStrike">
                <a:solidFill>
                  <a:srgbClr val="2f5897"/>
                </a:solidFill>
                <a:latin typeface="Arial"/>
              </a:rPr>
              <a:t>Turn off Location Services</a:t>
            </a:r>
            <a:br>
              <a:rPr sz="2800"/>
            </a:br>
            <a:endParaRPr b="0" lang="en-SG" sz="2800" spc="-1" strike="noStrike">
              <a:latin typeface="Arial"/>
            </a:endParaRPr>
          </a:p>
        </p:txBody>
      </p:sp>
      <p:sp>
        <p:nvSpPr>
          <p:cNvPr id="287" name="PlaceHolder 2"/>
          <p:cNvSpPr>
            <a:spLocks noGrp="1"/>
          </p:cNvSpPr>
          <p:nvPr>
            <p:ph/>
          </p:nvPr>
        </p:nvSpPr>
        <p:spPr>
          <a:xfrm>
            <a:off x="365760" y="735480"/>
            <a:ext cx="4040640" cy="3858120"/>
          </a:xfrm>
          <a:prstGeom prst="rect">
            <a:avLst/>
          </a:prstGeom>
          <a:noFill/>
          <a:ln w="0">
            <a:noFill/>
          </a:ln>
        </p:spPr>
        <p:txBody>
          <a:bodyPr lIns="0" rIns="0" tIns="0" bIns="0" anchor="t">
            <a:normAutofit fontScale="84000"/>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entury Gothic"/>
              </a:rPr>
              <a:t>To turn off Location Services: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 -&gt; Privacy.</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Location Services.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off Location Services.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4.</a:t>
            </a:r>
            <a:r>
              <a:rPr b="0" lang="en-US" sz="2400" spc="-1" strike="noStrike">
                <a:solidFill>
                  <a:srgbClr val="000000"/>
                </a:solidFill>
                <a:latin typeface="Century Gothic"/>
              </a:rPr>
              <a:t>	</a:t>
            </a:r>
            <a:r>
              <a:rPr b="0" lang="en-US" sz="2400" spc="-1" strike="noStrike">
                <a:solidFill>
                  <a:srgbClr val="000000"/>
                </a:solidFill>
                <a:latin typeface="Century Gothic"/>
              </a:rPr>
              <a:t>Tap Turn off on the confirmation dialog.</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pic>
        <p:nvPicPr>
          <p:cNvPr id="288" name="Content Placeholder 7" descr="locservice.PNG"/>
          <p:cNvPicPr/>
          <p:nvPr/>
        </p:nvPicPr>
        <p:blipFill>
          <a:blip r:embed="rId1"/>
          <a:stretch/>
        </p:blipFill>
        <p:spPr>
          <a:xfrm>
            <a:off x="5004000" y="735480"/>
            <a:ext cx="2891520" cy="3857760"/>
          </a:xfrm>
          <a:prstGeom prst="rect">
            <a:avLst/>
          </a:prstGeom>
          <a:ln w="0">
            <a:noFill/>
          </a:ln>
        </p:spPr>
      </p:pic>
      <p:sp>
        <p:nvSpPr>
          <p:cNvPr id="4" name="PlaceHolder 3"/>
          <p:cNvSpPr>
            <a:spLocks noGrp="1"/>
          </p:cNvSpPr>
          <p:nvPr>
            <p:ph type="ftr" idx="7"/>
          </p:nvPr>
        </p:nvSpPr>
        <p:spPr/>
        <p:txBody>
          <a:bodyPr/>
          <a:p>
            <a:r>
              <a:t>29-07-2022</a:t>
            </a:r>
          </a:p>
        </p:txBody>
      </p:sp>
      <p:sp>
        <p:nvSpPr>
          <p:cNvPr id="5" name="PlaceHolder 4"/>
          <p:cNvSpPr>
            <a:spLocks noGrp="1"/>
          </p:cNvSpPr>
          <p:nvPr>
            <p:ph type="sldNum" idx="8"/>
          </p:nvPr>
        </p:nvSpPr>
        <p:spPr/>
        <p:txBody>
          <a:bodyPr/>
          <a:p>
            <a:fld id="{E03497C0-571A-4D79-8ED9-132C14C17060}" type="slidenum">
              <a:t>82</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p:nvPr>
        </p:nvSpPr>
        <p:spPr>
          <a:xfrm>
            <a:off x="457200" y="411480"/>
            <a:ext cx="8228520" cy="4182120"/>
          </a:xfrm>
          <a:prstGeom prst="rect">
            <a:avLst/>
          </a:prstGeom>
          <a:noFill/>
          <a:ln w="0">
            <a:noFill/>
          </a:ln>
        </p:spPr>
        <p:txBody>
          <a:bodyPr lIns="90000" rIns="90000" tIns="45000" bIns="45000" anchor="t">
            <a:normAutofit fontScale="82000"/>
          </a:bodyPr>
          <a:p>
            <a:pPr>
              <a:lnSpc>
                <a:spcPct val="100000"/>
              </a:lnSpc>
              <a:spcBef>
                <a:spcPts val="479"/>
              </a:spcBef>
              <a:buNone/>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AirDrop is easy way to transfer files and information between iOS devices.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entury Gothic"/>
              </a:rPr>
              <a:t>To turn AirDrop off:</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 -&gt; general.</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AirDrop.</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Tap Off.</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290" name="Rectangle 9"/>
          <p:cNvSpPr/>
          <p:nvPr/>
        </p:nvSpPr>
        <p:spPr>
          <a:xfrm>
            <a:off x="1460880" y="434520"/>
            <a:ext cx="5630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2f5897"/>
                </a:solidFill>
                <a:latin typeface="Palatino Linotype"/>
                <a:ea typeface="DejaVu Sans"/>
              </a:rPr>
              <a:t>Turn off AirDrop when not in use</a:t>
            </a:r>
            <a:endParaRPr b="0" lang="en-SG" sz="28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CFB24A64-CA95-4DE8-9B57-0462C4D2C18E}" type="slidenum">
              <a:t>83</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p:nvPr>
        </p:nvSpPr>
        <p:spPr>
          <a:xfrm>
            <a:off x="457200" y="303480"/>
            <a:ext cx="8228520" cy="42901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2400" spc="-1" strike="noStrike">
                <a:solidFill>
                  <a:srgbClr val="000000"/>
                </a:solidFill>
                <a:latin typeface="Century Gothic"/>
              </a:rPr>
              <a:t> </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1.</a:t>
            </a:r>
            <a:r>
              <a:rPr b="0" lang="en-US" sz="2400" spc="-1" strike="noStrike">
                <a:solidFill>
                  <a:srgbClr val="000000"/>
                </a:solidFill>
                <a:latin typeface="Century Gothic"/>
              </a:rPr>
              <a:t>	</a:t>
            </a:r>
            <a:r>
              <a:rPr b="0" lang="en-US" sz="2400" spc="-1" strike="noStrike">
                <a:solidFill>
                  <a:srgbClr val="000000"/>
                </a:solidFill>
                <a:latin typeface="Century Gothic"/>
              </a:rPr>
              <a:t>Tap Settings.</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2.</a:t>
            </a:r>
            <a:r>
              <a:rPr b="0" lang="en-US" sz="2400" spc="-1" strike="noStrike">
                <a:solidFill>
                  <a:srgbClr val="000000"/>
                </a:solidFill>
                <a:latin typeface="Century Gothic"/>
              </a:rPr>
              <a:t>	</a:t>
            </a:r>
            <a:r>
              <a:rPr b="0" lang="en-US" sz="2400" spc="-1" strike="noStrike">
                <a:solidFill>
                  <a:srgbClr val="000000"/>
                </a:solidFill>
                <a:latin typeface="Century Gothic"/>
              </a:rPr>
              <a:t>Tap Safari.</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Century Gothic"/>
              </a:rPr>
              <a:t>3.</a:t>
            </a:r>
            <a:r>
              <a:rPr b="0" lang="en-US" sz="2400" spc="-1" strike="noStrike">
                <a:solidFill>
                  <a:srgbClr val="000000"/>
                </a:solidFill>
                <a:latin typeface="Century Gothic"/>
              </a:rPr>
              <a:t>	</a:t>
            </a:r>
            <a:r>
              <a:rPr b="0" lang="en-US" sz="2400" spc="-1" strike="noStrike">
                <a:solidFill>
                  <a:srgbClr val="000000"/>
                </a:solidFill>
                <a:latin typeface="Century Gothic"/>
              </a:rPr>
              <a:t>Turn on Do Not Track.</a:t>
            </a:r>
            <a:endParaRPr b="0" lang="en-SG" sz="2400" spc="-1" strike="noStrike">
              <a:latin typeface="Arial"/>
            </a:endParaRPr>
          </a:p>
          <a:p>
            <a:pPr>
              <a:lnSpc>
                <a:spcPct val="100000"/>
              </a:lnSpc>
              <a:spcBef>
                <a:spcPts val="479"/>
              </a:spcBef>
              <a:buNone/>
              <a:tabLst>
                <a:tab algn="l" pos="0"/>
              </a:tabLst>
            </a:pPr>
            <a:endParaRPr b="0" lang="en-SG" sz="2400" spc="-1" strike="noStrike">
              <a:latin typeface="Arial"/>
            </a:endParaRPr>
          </a:p>
        </p:txBody>
      </p:sp>
      <p:sp>
        <p:nvSpPr>
          <p:cNvPr id="292" name="Rectangle 8"/>
          <p:cNvSpPr/>
          <p:nvPr/>
        </p:nvSpPr>
        <p:spPr>
          <a:xfrm>
            <a:off x="2794680" y="406800"/>
            <a:ext cx="376488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2f5897"/>
                </a:solidFill>
                <a:latin typeface="Arial"/>
                <a:ea typeface="DejaVu Sans"/>
              </a:rPr>
              <a:t>Turn on Do Not Track</a:t>
            </a:r>
            <a:endParaRPr b="0" lang="en-SG" sz="28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46426910-AC53-4BF7-BB58-6FBCEA03A651}" type="slidenum">
              <a:t>84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0"/>
            <a:ext cx="8228520" cy="11991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4"/>
          </p:nvPr>
        </p:nvSpPr>
        <p:spPr/>
        <p:txBody>
          <a:bodyPr/>
          <a:p>
            <a:r>
              <a:t>29-07-2022</a:t>
            </a:r>
          </a:p>
        </p:txBody>
      </p:sp>
      <p:sp>
        <p:nvSpPr>
          <p:cNvPr id="4" name="PlaceHolder 3"/>
          <p:cNvSpPr>
            <a:spLocks noGrp="1"/>
          </p:cNvSpPr>
          <p:nvPr>
            <p:ph type="sldNum" idx="5"/>
          </p:nvPr>
        </p:nvSpPr>
        <p:spPr/>
        <p:txBody>
          <a:bodyPr/>
          <a:p>
            <a:fld id="{CB60FA8E-8790-44F7-879D-A8E04C77A0A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Executive</Template>
  <TotalTime>1282</TotalTime>
  <Application>LibreOffice/7.3.4.2$Windows_X86_64 LibreOffice_project/728fec16bd5f605073805c3c9e7c4212a0120dc5</Application>
  <AppVersion>15.0000</AppVersion>
  <Words>2830</Words>
  <Paragraphs>747</Paragraphs>
  <Company>HP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2019-09-16T16:42:21Z</dcterms:created>
  <dc:creator>StandAlone</dc:creator>
  <dc:description/>
  <dc:language>en-SG</dc:language>
  <cp:lastModifiedBy/>
  <dcterms:modified xsi:type="dcterms:W3CDTF">2022-07-28T12:21:18Z</dcterms:modified>
  <cp:revision>73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84</vt:i4>
  </property>
</Properties>
</file>