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7C46E0C-1B78-41A8-9A75-D20A2BBEC5DB}" type="slidenum">
              <a:t>&lt;#&gt;</a:t>
            </a:fld>
          </a:p>
        </p:txBody>
      </p:sp>
      <p:sp>
        <p:nvSpPr>
          <p:cNvPr id="4" name="PlaceHolder 3"/>
          <p:cNvSpPr>
            <a:spLocks noGrp="1"/>
          </p:cNvSpPr>
          <p:nvPr>
            <p:ph type="dt" idx="3"/>
          </p:nvPr>
        </p:nvSpPr>
        <p:spPr/>
        <p:txBody>
          <a:bodyPr/>
          <a:p>
            <a:r>
              <a:rPr lang="en-SG"/>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8" name="PlaceHolder 2"/>
          <p:cNvSpPr>
            <a:spLocks noGrp="1"/>
          </p:cNvSpPr>
          <p:nvPr>
            <p:ph/>
          </p:nvPr>
        </p:nvSpPr>
        <p:spPr>
          <a:xfrm>
            <a:off x="685440" y="1981080"/>
            <a:ext cx="7768800" cy="1960920"/>
          </a:xfrm>
          <a:prstGeom prst="rect">
            <a:avLst/>
          </a:prstGeom>
          <a:noFill/>
          <a:ln w="0">
            <a:noFill/>
          </a:ln>
        </p:spPr>
        <p:txBody>
          <a:bodyPr lIns="0" rIns="0" tIns="0" bIns="0" anchor="t">
            <a:normAutofit/>
          </a:bodyPr>
          <a:p>
            <a:endParaRPr b="0" lang="en-SG" sz="3200" spc="-1" strike="noStrike">
              <a:latin typeface="Arial"/>
            </a:endParaRPr>
          </a:p>
        </p:txBody>
      </p:sp>
      <p:sp>
        <p:nvSpPr>
          <p:cNvPr id="29" name="PlaceHolder 3"/>
          <p:cNvSpPr>
            <a:spLocks noGrp="1"/>
          </p:cNvSpPr>
          <p:nvPr>
            <p:ph/>
          </p:nvPr>
        </p:nvSpPr>
        <p:spPr>
          <a:xfrm>
            <a:off x="685440" y="4128840"/>
            <a:ext cx="7768800" cy="196092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59A26CF-71B0-422B-9410-436331F96EE9}" type="slidenum">
              <a:t>&lt;#&gt;</a:t>
            </a:fld>
          </a:p>
        </p:txBody>
      </p:sp>
      <p:sp>
        <p:nvSpPr>
          <p:cNvPr id="7" name="PlaceHolder 6"/>
          <p:cNvSpPr>
            <a:spLocks noGrp="1"/>
          </p:cNvSpPr>
          <p:nvPr>
            <p:ph type="dt" idx="3"/>
          </p:nvPr>
        </p:nvSpPr>
        <p:spPr/>
        <p:txBody>
          <a:bodyPr/>
          <a:p>
            <a:r>
              <a:rPr lang="en-SG"/>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1" name="PlaceHolder 2"/>
          <p:cNvSpPr>
            <a:spLocks noGrp="1"/>
          </p:cNvSpPr>
          <p:nvPr>
            <p:ph/>
          </p:nvPr>
        </p:nvSpPr>
        <p:spPr>
          <a:xfrm>
            <a:off x="685440" y="198108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32" name="PlaceHolder 3"/>
          <p:cNvSpPr>
            <a:spLocks noGrp="1"/>
          </p:cNvSpPr>
          <p:nvPr>
            <p:ph/>
          </p:nvPr>
        </p:nvSpPr>
        <p:spPr>
          <a:xfrm>
            <a:off x="4666680" y="198108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33" name="PlaceHolder 4"/>
          <p:cNvSpPr>
            <a:spLocks noGrp="1"/>
          </p:cNvSpPr>
          <p:nvPr>
            <p:ph/>
          </p:nvPr>
        </p:nvSpPr>
        <p:spPr>
          <a:xfrm>
            <a:off x="685440" y="412884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34" name="PlaceHolder 5"/>
          <p:cNvSpPr>
            <a:spLocks noGrp="1"/>
          </p:cNvSpPr>
          <p:nvPr>
            <p:ph/>
          </p:nvPr>
        </p:nvSpPr>
        <p:spPr>
          <a:xfrm>
            <a:off x="4666680" y="412884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44EACA4-2312-4B7A-B3DB-474593809C3B}" type="slidenum">
              <a:t>&lt;#&gt;</a:t>
            </a:fld>
          </a:p>
        </p:txBody>
      </p:sp>
      <p:sp>
        <p:nvSpPr>
          <p:cNvPr id="9" name="PlaceHolder 8"/>
          <p:cNvSpPr>
            <a:spLocks noGrp="1"/>
          </p:cNvSpPr>
          <p:nvPr>
            <p:ph type="dt" idx="3"/>
          </p:nvPr>
        </p:nvSpPr>
        <p:spPr/>
        <p:txBody>
          <a:bodyPr/>
          <a:p>
            <a:r>
              <a:rPr lang="en-SG"/>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6" name="PlaceHolder 2"/>
          <p:cNvSpPr>
            <a:spLocks noGrp="1"/>
          </p:cNvSpPr>
          <p:nvPr>
            <p:ph/>
          </p:nvPr>
        </p:nvSpPr>
        <p:spPr>
          <a:xfrm>
            <a:off x="685440" y="1981080"/>
            <a:ext cx="2501280" cy="1960920"/>
          </a:xfrm>
          <a:prstGeom prst="rect">
            <a:avLst/>
          </a:prstGeom>
          <a:noFill/>
          <a:ln w="0">
            <a:noFill/>
          </a:ln>
        </p:spPr>
        <p:txBody>
          <a:bodyPr lIns="0" rIns="0" tIns="0" bIns="0" anchor="t">
            <a:normAutofit/>
          </a:bodyPr>
          <a:p>
            <a:endParaRPr b="0" lang="en-SG" sz="3200" spc="-1" strike="noStrike">
              <a:latin typeface="Arial"/>
            </a:endParaRPr>
          </a:p>
        </p:txBody>
      </p:sp>
      <p:sp>
        <p:nvSpPr>
          <p:cNvPr id="37" name="PlaceHolder 3"/>
          <p:cNvSpPr>
            <a:spLocks noGrp="1"/>
          </p:cNvSpPr>
          <p:nvPr>
            <p:ph/>
          </p:nvPr>
        </p:nvSpPr>
        <p:spPr>
          <a:xfrm>
            <a:off x="3312000" y="1981080"/>
            <a:ext cx="2501280" cy="1960920"/>
          </a:xfrm>
          <a:prstGeom prst="rect">
            <a:avLst/>
          </a:prstGeom>
          <a:noFill/>
          <a:ln w="0">
            <a:noFill/>
          </a:ln>
        </p:spPr>
        <p:txBody>
          <a:bodyPr lIns="0" rIns="0" tIns="0" bIns="0" anchor="t">
            <a:normAutofit/>
          </a:bodyPr>
          <a:p>
            <a:endParaRPr b="0" lang="en-SG" sz="3200" spc="-1" strike="noStrike">
              <a:latin typeface="Arial"/>
            </a:endParaRPr>
          </a:p>
        </p:txBody>
      </p:sp>
      <p:sp>
        <p:nvSpPr>
          <p:cNvPr id="38" name="PlaceHolder 4"/>
          <p:cNvSpPr>
            <a:spLocks noGrp="1"/>
          </p:cNvSpPr>
          <p:nvPr>
            <p:ph/>
          </p:nvPr>
        </p:nvSpPr>
        <p:spPr>
          <a:xfrm>
            <a:off x="5938920" y="1981080"/>
            <a:ext cx="2501280" cy="1960920"/>
          </a:xfrm>
          <a:prstGeom prst="rect">
            <a:avLst/>
          </a:prstGeom>
          <a:noFill/>
          <a:ln w="0">
            <a:noFill/>
          </a:ln>
        </p:spPr>
        <p:txBody>
          <a:bodyPr lIns="0" rIns="0" tIns="0" bIns="0" anchor="t">
            <a:normAutofit/>
          </a:bodyPr>
          <a:p>
            <a:endParaRPr b="0" lang="en-SG" sz="3200" spc="-1" strike="noStrike">
              <a:latin typeface="Arial"/>
            </a:endParaRPr>
          </a:p>
        </p:txBody>
      </p:sp>
      <p:sp>
        <p:nvSpPr>
          <p:cNvPr id="39" name="PlaceHolder 5"/>
          <p:cNvSpPr>
            <a:spLocks noGrp="1"/>
          </p:cNvSpPr>
          <p:nvPr>
            <p:ph/>
          </p:nvPr>
        </p:nvSpPr>
        <p:spPr>
          <a:xfrm>
            <a:off x="685440" y="4128840"/>
            <a:ext cx="2501280" cy="1960920"/>
          </a:xfrm>
          <a:prstGeom prst="rect">
            <a:avLst/>
          </a:prstGeom>
          <a:noFill/>
          <a:ln w="0">
            <a:noFill/>
          </a:ln>
        </p:spPr>
        <p:txBody>
          <a:bodyPr lIns="0" rIns="0" tIns="0" bIns="0" anchor="t">
            <a:normAutofit/>
          </a:bodyPr>
          <a:p>
            <a:endParaRPr b="0" lang="en-SG" sz="3200" spc="-1" strike="noStrike">
              <a:latin typeface="Arial"/>
            </a:endParaRPr>
          </a:p>
        </p:txBody>
      </p:sp>
      <p:sp>
        <p:nvSpPr>
          <p:cNvPr id="40" name="PlaceHolder 6"/>
          <p:cNvSpPr>
            <a:spLocks noGrp="1"/>
          </p:cNvSpPr>
          <p:nvPr>
            <p:ph/>
          </p:nvPr>
        </p:nvSpPr>
        <p:spPr>
          <a:xfrm>
            <a:off x="3312000" y="4128840"/>
            <a:ext cx="2501280" cy="1960920"/>
          </a:xfrm>
          <a:prstGeom prst="rect">
            <a:avLst/>
          </a:prstGeom>
          <a:noFill/>
          <a:ln w="0">
            <a:noFill/>
          </a:ln>
        </p:spPr>
        <p:txBody>
          <a:bodyPr lIns="0" rIns="0" tIns="0" bIns="0" anchor="t">
            <a:normAutofit/>
          </a:bodyPr>
          <a:p>
            <a:endParaRPr b="0" lang="en-SG" sz="3200" spc="-1" strike="noStrike">
              <a:latin typeface="Arial"/>
            </a:endParaRPr>
          </a:p>
        </p:txBody>
      </p:sp>
      <p:sp>
        <p:nvSpPr>
          <p:cNvPr id="41" name="PlaceHolder 7"/>
          <p:cNvSpPr>
            <a:spLocks noGrp="1"/>
          </p:cNvSpPr>
          <p:nvPr>
            <p:ph/>
          </p:nvPr>
        </p:nvSpPr>
        <p:spPr>
          <a:xfrm>
            <a:off x="5938920" y="4128840"/>
            <a:ext cx="2501280" cy="1960920"/>
          </a:xfrm>
          <a:prstGeom prst="rect">
            <a:avLst/>
          </a:prstGeom>
          <a:noFill/>
          <a:ln w="0">
            <a:noFill/>
          </a:ln>
        </p:spPr>
        <p:txBody>
          <a:bodyPr lIns="0" rIns="0" tIns="0" bIns="0" anchor="t">
            <a:normAutofit/>
          </a:bodyPr>
          <a:p>
            <a:endParaRPr b="0" lang="en-SG"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E00325D-288D-4B4E-B46A-48EA5AE63249}" type="slidenum">
              <a:t>&lt;#&gt;</a:t>
            </a:fld>
          </a:p>
        </p:txBody>
      </p:sp>
      <p:sp>
        <p:nvSpPr>
          <p:cNvPr id="11" name="PlaceHolder 10"/>
          <p:cNvSpPr>
            <a:spLocks noGrp="1"/>
          </p:cNvSpPr>
          <p:nvPr>
            <p:ph type="dt" idx="3"/>
          </p:nvPr>
        </p:nvSpPr>
        <p:spPr/>
        <p:txBody>
          <a:bodyPr/>
          <a:p>
            <a:r>
              <a:rPr lang="en-SG"/>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FC812AE-F991-44CB-A011-D759336DE697}" type="slidenum">
              <a:t>&lt;#&gt;</a:t>
            </a:fld>
          </a:p>
        </p:txBody>
      </p:sp>
      <p:sp>
        <p:nvSpPr>
          <p:cNvPr id="4" name="PlaceHolder 3"/>
          <p:cNvSpPr>
            <a:spLocks noGrp="1"/>
          </p:cNvSpPr>
          <p:nvPr>
            <p:ph type="dt" idx="6"/>
          </p:nvPr>
        </p:nvSpPr>
        <p:spPr/>
        <p:txBody>
          <a:bodyPr/>
          <a:p>
            <a:r>
              <a:rPr lang="en-SG"/>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49" name="PlaceHolder 2"/>
          <p:cNvSpPr>
            <a:spLocks noGrp="1"/>
          </p:cNvSpPr>
          <p:nvPr>
            <p:ph type="subTitle"/>
          </p:nvPr>
        </p:nvSpPr>
        <p:spPr>
          <a:xfrm>
            <a:off x="685440" y="1981080"/>
            <a:ext cx="7768800" cy="411156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066B928-2FDB-4392-AA27-A559D7A55B86}" type="slidenum">
              <a:t>&lt;#&gt;</a:t>
            </a:fld>
          </a:p>
        </p:txBody>
      </p:sp>
      <p:sp>
        <p:nvSpPr>
          <p:cNvPr id="6" name="PlaceHolder 5"/>
          <p:cNvSpPr>
            <a:spLocks noGrp="1"/>
          </p:cNvSpPr>
          <p:nvPr>
            <p:ph type="dt" idx="6"/>
          </p:nvPr>
        </p:nvSpPr>
        <p:spPr/>
        <p:txBody>
          <a:bodyPr/>
          <a:p>
            <a:r>
              <a:rPr lang="en-SG"/>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1" name="PlaceHolder 2"/>
          <p:cNvSpPr>
            <a:spLocks noGrp="1"/>
          </p:cNvSpPr>
          <p:nvPr>
            <p:ph/>
          </p:nvPr>
        </p:nvSpPr>
        <p:spPr>
          <a:xfrm>
            <a:off x="685440" y="1981080"/>
            <a:ext cx="7768800" cy="4111560"/>
          </a:xfrm>
          <a:prstGeom prst="rect">
            <a:avLst/>
          </a:prstGeom>
          <a:noFill/>
          <a:ln w="0">
            <a:noFill/>
          </a:ln>
        </p:spPr>
        <p:txBody>
          <a:bodyPr lIns="0" rIns="0" tIns="0" bIns="0" anchor="t">
            <a:normAutofit/>
          </a:bodyPr>
          <a:p>
            <a:endParaRPr b="0" lang="en-SG"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7E974B3-9651-43B4-AEDE-E9F36D15661C}" type="slidenum">
              <a:t>&lt;#&gt;</a:t>
            </a:fld>
          </a:p>
        </p:txBody>
      </p:sp>
      <p:sp>
        <p:nvSpPr>
          <p:cNvPr id="6" name="PlaceHolder 5"/>
          <p:cNvSpPr>
            <a:spLocks noGrp="1"/>
          </p:cNvSpPr>
          <p:nvPr>
            <p:ph type="dt" idx="6"/>
          </p:nvPr>
        </p:nvSpPr>
        <p:spPr/>
        <p:txBody>
          <a:bodyPr/>
          <a:p>
            <a:r>
              <a:rPr lang="en-SG"/>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3" name="PlaceHolder 2"/>
          <p:cNvSpPr>
            <a:spLocks noGrp="1"/>
          </p:cNvSpPr>
          <p:nvPr>
            <p:ph/>
          </p:nvPr>
        </p:nvSpPr>
        <p:spPr>
          <a:xfrm>
            <a:off x="685440" y="1981080"/>
            <a:ext cx="3791160" cy="4111560"/>
          </a:xfrm>
          <a:prstGeom prst="rect">
            <a:avLst/>
          </a:prstGeom>
          <a:noFill/>
          <a:ln w="0">
            <a:noFill/>
          </a:ln>
        </p:spPr>
        <p:txBody>
          <a:bodyPr lIns="0" rIns="0" tIns="0" bIns="0" anchor="t">
            <a:normAutofit/>
          </a:bodyPr>
          <a:p>
            <a:endParaRPr b="0" lang="en-SG" sz="3200" spc="-1" strike="noStrike">
              <a:latin typeface="Arial"/>
            </a:endParaRPr>
          </a:p>
        </p:txBody>
      </p:sp>
      <p:sp>
        <p:nvSpPr>
          <p:cNvPr id="54" name="PlaceHolder 3"/>
          <p:cNvSpPr>
            <a:spLocks noGrp="1"/>
          </p:cNvSpPr>
          <p:nvPr>
            <p:ph/>
          </p:nvPr>
        </p:nvSpPr>
        <p:spPr>
          <a:xfrm>
            <a:off x="4666680" y="1981080"/>
            <a:ext cx="3791160" cy="411156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7D6BA8E-8543-4211-AB9E-76C31C154847}" type="slidenum">
              <a:t>&lt;#&gt;</a:t>
            </a:fld>
          </a:p>
        </p:txBody>
      </p:sp>
      <p:sp>
        <p:nvSpPr>
          <p:cNvPr id="7" name="PlaceHolder 6"/>
          <p:cNvSpPr>
            <a:spLocks noGrp="1"/>
          </p:cNvSpPr>
          <p:nvPr>
            <p:ph type="dt" idx="6"/>
          </p:nvPr>
        </p:nvSpPr>
        <p:spPr/>
        <p:txBody>
          <a:bodyPr/>
          <a:p>
            <a:r>
              <a:rPr lang="en-SG"/>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8A3EAC9-8E5D-4559-86CE-3DBB26EC9C2E}" type="slidenum">
              <a:t>&lt;#&gt;</a:t>
            </a:fld>
          </a:p>
        </p:txBody>
      </p:sp>
      <p:sp>
        <p:nvSpPr>
          <p:cNvPr id="5" name="PlaceHolder 4"/>
          <p:cNvSpPr>
            <a:spLocks noGrp="1"/>
          </p:cNvSpPr>
          <p:nvPr>
            <p:ph type="dt" idx="6"/>
          </p:nvPr>
        </p:nvSpPr>
        <p:spPr/>
        <p:txBody>
          <a:bodyPr/>
          <a:p>
            <a:r>
              <a:rPr lang="en-SG"/>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5440" y="609120"/>
            <a:ext cx="7768800" cy="528444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52DB5A6-3E39-4ED5-A1A1-7C1AC7BA629E}" type="slidenum">
              <a:t>&lt;#&gt;</a:t>
            </a:fld>
          </a:p>
        </p:txBody>
      </p:sp>
      <p:sp>
        <p:nvSpPr>
          <p:cNvPr id="5" name="PlaceHolder 4"/>
          <p:cNvSpPr>
            <a:spLocks noGrp="1"/>
          </p:cNvSpPr>
          <p:nvPr>
            <p:ph type="dt" idx="6"/>
          </p:nvPr>
        </p:nvSpPr>
        <p:spPr/>
        <p:txBody>
          <a:bodyPr/>
          <a:p>
            <a:r>
              <a:rPr lang="en-SG"/>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8" name="PlaceHolder 2"/>
          <p:cNvSpPr>
            <a:spLocks noGrp="1"/>
          </p:cNvSpPr>
          <p:nvPr>
            <p:ph/>
          </p:nvPr>
        </p:nvSpPr>
        <p:spPr>
          <a:xfrm>
            <a:off x="685440" y="198108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59" name="PlaceHolder 3"/>
          <p:cNvSpPr>
            <a:spLocks noGrp="1"/>
          </p:cNvSpPr>
          <p:nvPr>
            <p:ph/>
          </p:nvPr>
        </p:nvSpPr>
        <p:spPr>
          <a:xfrm>
            <a:off x="4666680" y="1981080"/>
            <a:ext cx="3791160" cy="4111560"/>
          </a:xfrm>
          <a:prstGeom prst="rect">
            <a:avLst/>
          </a:prstGeom>
          <a:noFill/>
          <a:ln w="0">
            <a:noFill/>
          </a:ln>
        </p:spPr>
        <p:txBody>
          <a:bodyPr lIns="0" rIns="0" tIns="0" bIns="0" anchor="t">
            <a:normAutofit/>
          </a:bodyPr>
          <a:p>
            <a:endParaRPr b="0" lang="en-SG" sz="3200" spc="-1" strike="noStrike">
              <a:latin typeface="Arial"/>
            </a:endParaRPr>
          </a:p>
        </p:txBody>
      </p:sp>
      <p:sp>
        <p:nvSpPr>
          <p:cNvPr id="60" name="PlaceHolder 4"/>
          <p:cNvSpPr>
            <a:spLocks noGrp="1"/>
          </p:cNvSpPr>
          <p:nvPr>
            <p:ph/>
          </p:nvPr>
        </p:nvSpPr>
        <p:spPr>
          <a:xfrm>
            <a:off x="685440" y="412884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139C87A-E17D-433B-8645-CD8E1FA43E30}" type="slidenum">
              <a:t>&lt;#&gt;</a:t>
            </a:fld>
          </a:p>
        </p:txBody>
      </p:sp>
      <p:sp>
        <p:nvSpPr>
          <p:cNvPr id="8" name="PlaceHolder 7"/>
          <p:cNvSpPr>
            <a:spLocks noGrp="1"/>
          </p:cNvSpPr>
          <p:nvPr>
            <p:ph type="dt" idx="6"/>
          </p:nvPr>
        </p:nvSpPr>
        <p:spPr/>
        <p:txBody>
          <a:bodyPr/>
          <a:p>
            <a:r>
              <a:rPr lang="en-SG"/>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7" name="PlaceHolder 2"/>
          <p:cNvSpPr>
            <a:spLocks noGrp="1"/>
          </p:cNvSpPr>
          <p:nvPr>
            <p:ph type="subTitle"/>
          </p:nvPr>
        </p:nvSpPr>
        <p:spPr>
          <a:xfrm>
            <a:off x="685440" y="1981080"/>
            <a:ext cx="7768800" cy="411156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89B3E6C-7BD5-402C-B070-2F9A9EDC70E2}" type="slidenum">
              <a:t>&lt;#&gt;</a:t>
            </a:fld>
          </a:p>
        </p:txBody>
      </p:sp>
      <p:sp>
        <p:nvSpPr>
          <p:cNvPr id="6" name="PlaceHolder 5"/>
          <p:cNvSpPr>
            <a:spLocks noGrp="1"/>
          </p:cNvSpPr>
          <p:nvPr>
            <p:ph type="dt" idx="3"/>
          </p:nvPr>
        </p:nvSpPr>
        <p:spPr/>
        <p:txBody>
          <a:bodyPr/>
          <a:p>
            <a:r>
              <a:rPr lang="en-SG"/>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2" name="PlaceHolder 2"/>
          <p:cNvSpPr>
            <a:spLocks noGrp="1"/>
          </p:cNvSpPr>
          <p:nvPr>
            <p:ph/>
          </p:nvPr>
        </p:nvSpPr>
        <p:spPr>
          <a:xfrm>
            <a:off x="685440" y="1981080"/>
            <a:ext cx="3791160" cy="4111560"/>
          </a:xfrm>
          <a:prstGeom prst="rect">
            <a:avLst/>
          </a:prstGeom>
          <a:noFill/>
          <a:ln w="0">
            <a:noFill/>
          </a:ln>
        </p:spPr>
        <p:txBody>
          <a:bodyPr lIns="0" rIns="0" tIns="0" bIns="0" anchor="t">
            <a:normAutofit/>
          </a:bodyPr>
          <a:p>
            <a:endParaRPr b="0" lang="en-SG" sz="3200" spc="-1" strike="noStrike">
              <a:latin typeface="Arial"/>
            </a:endParaRPr>
          </a:p>
        </p:txBody>
      </p:sp>
      <p:sp>
        <p:nvSpPr>
          <p:cNvPr id="63" name="PlaceHolder 3"/>
          <p:cNvSpPr>
            <a:spLocks noGrp="1"/>
          </p:cNvSpPr>
          <p:nvPr>
            <p:ph/>
          </p:nvPr>
        </p:nvSpPr>
        <p:spPr>
          <a:xfrm>
            <a:off x="4666680" y="198108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64" name="PlaceHolder 4"/>
          <p:cNvSpPr>
            <a:spLocks noGrp="1"/>
          </p:cNvSpPr>
          <p:nvPr>
            <p:ph/>
          </p:nvPr>
        </p:nvSpPr>
        <p:spPr>
          <a:xfrm>
            <a:off x="4666680" y="412884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A2FA77A-284D-483C-97A6-5B5B62A4EF6D}" type="slidenum">
              <a:t>&lt;#&gt;</a:t>
            </a:fld>
          </a:p>
        </p:txBody>
      </p:sp>
      <p:sp>
        <p:nvSpPr>
          <p:cNvPr id="8" name="PlaceHolder 7"/>
          <p:cNvSpPr>
            <a:spLocks noGrp="1"/>
          </p:cNvSpPr>
          <p:nvPr>
            <p:ph type="dt" idx="6"/>
          </p:nvPr>
        </p:nvSpPr>
        <p:spPr/>
        <p:txBody>
          <a:bodyPr/>
          <a:p>
            <a:r>
              <a:rPr lang="en-SG"/>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6" name="PlaceHolder 2"/>
          <p:cNvSpPr>
            <a:spLocks noGrp="1"/>
          </p:cNvSpPr>
          <p:nvPr>
            <p:ph/>
          </p:nvPr>
        </p:nvSpPr>
        <p:spPr>
          <a:xfrm>
            <a:off x="685440" y="198108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67" name="PlaceHolder 3"/>
          <p:cNvSpPr>
            <a:spLocks noGrp="1"/>
          </p:cNvSpPr>
          <p:nvPr>
            <p:ph/>
          </p:nvPr>
        </p:nvSpPr>
        <p:spPr>
          <a:xfrm>
            <a:off x="4666680" y="198108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68" name="PlaceHolder 4"/>
          <p:cNvSpPr>
            <a:spLocks noGrp="1"/>
          </p:cNvSpPr>
          <p:nvPr>
            <p:ph/>
          </p:nvPr>
        </p:nvSpPr>
        <p:spPr>
          <a:xfrm>
            <a:off x="685440" y="4128840"/>
            <a:ext cx="7768800" cy="19609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6348660-7271-46CE-A339-4647E96410AD}" type="slidenum">
              <a:t>&lt;#&gt;</a:t>
            </a:fld>
          </a:p>
        </p:txBody>
      </p:sp>
      <p:sp>
        <p:nvSpPr>
          <p:cNvPr id="8" name="PlaceHolder 7"/>
          <p:cNvSpPr>
            <a:spLocks noGrp="1"/>
          </p:cNvSpPr>
          <p:nvPr>
            <p:ph type="dt" idx="6"/>
          </p:nvPr>
        </p:nvSpPr>
        <p:spPr/>
        <p:txBody>
          <a:bodyPr/>
          <a:p>
            <a:r>
              <a:rPr lang="en-SG"/>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70" name="PlaceHolder 2"/>
          <p:cNvSpPr>
            <a:spLocks noGrp="1"/>
          </p:cNvSpPr>
          <p:nvPr>
            <p:ph/>
          </p:nvPr>
        </p:nvSpPr>
        <p:spPr>
          <a:xfrm>
            <a:off x="685440" y="1981080"/>
            <a:ext cx="7768800" cy="1960920"/>
          </a:xfrm>
          <a:prstGeom prst="rect">
            <a:avLst/>
          </a:prstGeom>
          <a:noFill/>
          <a:ln w="0">
            <a:noFill/>
          </a:ln>
        </p:spPr>
        <p:txBody>
          <a:bodyPr lIns="0" rIns="0" tIns="0" bIns="0" anchor="t">
            <a:normAutofit/>
          </a:bodyPr>
          <a:p>
            <a:endParaRPr b="0" lang="en-SG" sz="3200" spc="-1" strike="noStrike">
              <a:latin typeface="Arial"/>
            </a:endParaRPr>
          </a:p>
        </p:txBody>
      </p:sp>
      <p:sp>
        <p:nvSpPr>
          <p:cNvPr id="71" name="PlaceHolder 3"/>
          <p:cNvSpPr>
            <a:spLocks noGrp="1"/>
          </p:cNvSpPr>
          <p:nvPr>
            <p:ph/>
          </p:nvPr>
        </p:nvSpPr>
        <p:spPr>
          <a:xfrm>
            <a:off x="685440" y="4128840"/>
            <a:ext cx="7768800" cy="196092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73FB5F5-06AC-44B1-86D8-0C27C9BBFF10}" type="slidenum">
              <a:t>&lt;#&gt;</a:t>
            </a:fld>
          </a:p>
        </p:txBody>
      </p:sp>
      <p:sp>
        <p:nvSpPr>
          <p:cNvPr id="7" name="PlaceHolder 6"/>
          <p:cNvSpPr>
            <a:spLocks noGrp="1"/>
          </p:cNvSpPr>
          <p:nvPr>
            <p:ph type="dt" idx="6"/>
          </p:nvPr>
        </p:nvSpPr>
        <p:spPr/>
        <p:txBody>
          <a:bodyPr/>
          <a:p>
            <a:r>
              <a:rPr lang="en-SG"/>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73" name="PlaceHolder 2"/>
          <p:cNvSpPr>
            <a:spLocks noGrp="1"/>
          </p:cNvSpPr>
          <p:nvPr>
            <p:ph/>
          </p:nvPr>
        </p:nvSpPr>
        <p:spPr>
          <a:xfrm>
            <a:off x="685440" y="198108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74" name="PlaceHolder 3"/>
          <p:cNvSpPr>
            <a:spLocks noGrp="1"/>
          </p:cNvSpPr>
          <p:nvPr>
            <p:ph/>
          </p:nvPr>
        </p:nvSpPr>
        <p:spPr>
          <a:xfrm>
            <a:off x="4666680" y="198108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75" name="PlaceHolder 4"/>
          <p:cNvSpPr>
            <a:spLocks noGrp="1"/>
          </p:cNvSpPr>
          <p:nvPr>
            <p:ph/>
          </p:nvPr>
        </p:nvSpPr>
        <p:spPr>
          <a:xfrm>
            <a:off x="685440" y="412884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76" name="PlaceHolder 5"/>
          <p:cNvSpPr>
            <a:spLocks noGrp="1"/>
          </p:cNvSpPr>
          <p:nvPr>
            <p:ph/>
          </p:nvPr>
        </p:nvSpPr>
        <p:spPr>
          <a:xfrm>
            <a:off x="4666680" y="412884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2D30058-D09F-471C-847B-3F11D155C856}" type="slidenum">
              <a:t>&lt;#&gt;</a:t>
            </a:fld>
          </a:p>
        </p:txBody>
      </p:sp>
      <p:sp>
        <p:nvSpPr>
          <p:cNvPr id="9" name="PlaceHolder 8"/>
          <p:cNvSpPr>
            <a:spLocks noGrp="1"/>
          </p:cNvSpPr>
          <p:nvPr>
            <p:ph type="dt" idx="6"/>
          </p:nvPr>
        </p:nvSpPr>
        <p:spPr/>
        <p:txBody>
          <a:bodyPr/>
          <a:p>
            <a:r>
              <a:rPr lang="en-SG"/>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78" name="PlaceHolder 2"/>
          <p:cNvSpPr>
            <a:spLocks noGrp="1"/>
          </p:cNvSpPr>
          <p:nvPr>
            <p:ph/>
          </p:nvPr>
        </p:nvSpPr>
        <p:spPr>
          <a:xfrm>
            <a:off x="685440" y="1981080"/>
            <a:ext cx="2501280" cy="1960920"/>
          </a:xfrm>
          <a:prstGeom prst="rect">
            <a:avLst/>
          </a:prstGeom>
          <a:noFill/>
          <a:ln w="0">
            <a:noFill/>
          </a:ln>
        </p:spPr>
        <p:txBody>
          <a:bodyPr lIns="0" rIns="0" tIns="0" bIns="0" anchor="t">
            <a:normAutofit/>
          </a:bodyPr>
          <a:p>
            <a:endParaRPr b="0" lang="en-SG" sz="3200" spc="-1" strike="noStrike">
              <a:latin typeface="Arial"/>
            </a:endParaRPr>
          </a:p>
        </p:txBody>
      </p:sp>
      <p:sp>
        <p:nvSpPr>
          <p:cNvPr id="79" name="PlaceHolder 3"/>
          <p:cNvSpPr>
            <a:spLocks noGrp="1"/>
          </p:cNvSpPr>
          <p:nvPr>
            <p:ph/>
          </p:nvPr>
        </p:nvSpPr>
        <p:spPr>
          <a:xfrm>
            <a:off x="3312000" y="1981080"/>
            <a:ext cx="2501280" cy="1960920"/>
          </a:xfrm>
          <a:prstGeom prst="rect">
            <a:avLst/>
          </a:prstGeom>
          <a:noFill/>
          <a:ln w="0">
            <a:noFill/>
          </a:ln>
        </p:spPr>
        <p:txBody>
          <a:bodyPr lIns="0" rIns="0" tIns="0" bIns="0" anchor="t">
            <a:normAutofit/>
          </a:bodyPr>
          <a:p>
            <a:endParaRPr b="0" lang="en-SG" sz="3200" spc="-1" strike="noStrike">
              <a:latin typeface="Arial"/>
            </a:endParaRPr>
          </a:p>
        </p:txBody>
      </p:sp>
      <p:sp>
        <p:nvSpPr>
          <p:cNvPr id="80" name="PlaceHolder 4"/>
          <p:cNvSpPr>
            <a:spLocks noGrp="1"/>
          </p:cNvSpPr>
          <p:nvPr>
            <p:ph/>
          </p:nvPr>
        </p:nvSpPr>
        <p:spPr>
          <a:xfrm>
            <a:off x="5938920" y="1981080"/>
            <a:ext cx="2501280" cy="1960920"/>
          </a:xfrm>
          <a:prstGeom prst="rect">
            <a:avLst/>
          </a:prstGeom>
          <a:noFill/>
          <a:ln w="0">
            <a:noFill/>
          </a:ln>
        </p:spPr>
        <p:txBody>
          <a:bodyPr lIns="0" rIns="0" tIns="0" bIns="0" anchor="t">
            <a:normAutofit/>
          </a:bodyPr>
          <a:p>
            <a:endParaRPr b="0" lang="en-SG" sz="3200" spc="-1" strike="noStrike">
              <a:latin typeface="Arial"/>
            </a:endParaRPr>
          </a:p>
        </p:txBody>
      </p:sp>
      <p:sp>
        <p:nvSpPr>
          <p:cNvPr id="81" name="PlaceHolder 5"/>
          <p:cNvSpPr>
            <a:spLocks noGrp="1"/>
          </p:cNvSpPr>
          <p:nvPr>
            <p:ph/>
          </p:nvPr>
        </p:nvSpPr>
        <p:spPr>
          <a:xfrm>
            <a:off x="685440" y="4128840"/>
            <a:ext cx="2501280" cy="1960920"/>
          </a:xfrm>
          <a:prstGeom prst="rect">
            <a:avLst/>
          </a:prstGeom>
          <a:noFill/>
          <a:ln w="0">
            <a:noFill/>
          </a:ln>
        </p:spPr>
        <p:txBody>
          <a:bodyPr lIns="0" rIns="0" tIns="0" bIns="0" anchor="t">
            <a:normAutofit/>
          </a:bodyPr>
          <a:p>
            <a:endParaRPr b="0" lang="en-SG" sz="3200" spc="-1" strike="noStrike">
              <a:latin typeface="Arial"/>
            </a:endParaRPr>
          </a:p>
        </p:txBody>
      </p:sp>
      <p:sp>
        <p:nvSpPr>
          <p:cNvPr id="82" name="PlaceHolder 6"/>
          <p:cNvSpPr>
            <a:spLocks noGrp="1"/>
          </p:cNvSpPr>
          <p:nvPr>
            <p:ph/>
          </p:nvPr>
        </p:nvSpPr>
        <p:spPr>
          <a:xfrm>
            <a:off x="3312000" y="4128840"/>
            <a:ext cx="2501280" cy="1960920"/>
          </a:xfrm>
          <a:prstGeom prst="rect">
            <a:avLst/>
          </a:prstGeom>
          <a:noFill/>
          <a:ln w="0">
            <a:noFill/>
          </a:ln>
        </p:spPr>
        <p:txBody>
          <a:bodyPr lIns="0" rIns="0" tIns="0" bIns="0" anchor="t">
            <a:normAutofit/>
          </a:bodyPr>
          <a:p>
            <a:endParaRPr b="0" lang="en-SG" sz="3200" spc="-1" strike="noStrike">
              <a:latin typeface="Arial"/>
            </a:endParaRPr>
          </a:p>
        </p:txBody>
      </p:sp>
      <p:sp>
        <p:nvSpPr>
          <p:cNvPr id="83" name="PlaceHolder 7"/>
          <p:cNvSpPr>
            <a:spLocks noGrp="1"/>
          </p:cNvSpPr>
          <p:nvPr>
            <p:ph/>
          </p:nvPr>
        </p:nvSpPr>
        <p:spPr>
          <a:xfrm>
            <a:off x="5938920" y="4128840"/>
            <a:ext cx="2501280" cy="1960920"/>
          </a:xfrm>
          <a:prstGeom prst="rect">
            <a:avLst/>
          </a:prstGeom>
          <a:noFill/>
          <a:ln w="0">
            <a:noFill/>
          </a:ln>
        </p:spPr>
        <p:txBody>
          <a:bodyPr lIns="0" rIns="0" tIns="0" bIns="0" anchor="t">
            <a:normAutofit/>
          </a:bodyPr>
          <a:p>
            <a:endParaRPr b="0" lang="en-SG"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EF15AC4-ECDF-4DA0-980D-59A8A98FE017}" type="slidenum">
              <a:t>&lt;#&gt;</a:t>
            </a:fld>
          </a:p>
        </p:txBody>
      </p:sp>
      <p:sp>
        <p:nvSpPr>
          <p:cNvPr id="11" name="PlaceHolder 10"/>
          <p:cNvSpPr>
            <a:spLocks noGrp="1"/>
          </p:cNvSpPr>
          <p:nvPr>
            <p:ph type="dt" idx="6"/>
          </p:nvPr>
        </p:nvSpPr>
        <p:spPr/>
        <p:txBody>
          <a:bodyPr/>
          <a:p>
            <a:r>
              <a:rPr lang="en-SG"/>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9" name="PlaceHolder 2"/>
          <p:cNvSpPr>
            <a:spLocks noGrp="1"/>
          </p:cNvSpPr>
          <p:nvPr>
            <p:ph/>
          </p:nvPr>
        </p:nvSpPr>
        <p:spPr>
          <a:xfrm>
            <a:off x="685440" y="1981080"/>
            <a:ext cx="7768800" cy="4111560"/>
          </a:xfrm>
          <a:prstGeom prst="rect">
            <a:avLst/>
          </a:prstGeom>
          <a:noFill/>
          <a:ln w="0">
            <a:noFill/>
          </a:ln>
        </p:spPr>
        <p:txBody>
          <a:bodyPr lIns="0" rIns="0" tIns="0" bIns="0" anchor="t">
            <a:normAutofit/>
          </a:bodyPr>
          <a:p>
            <a:endParaRPr b="0" lang="en-SG"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039AD00-E0B7-4941-AE06-B806883292DD}" type="slidenum">
              <a:t>&lt;#&gt;</a:t>
            </a:fld>
          </a:p>
        </p:txBody>
      </p:sp>
      <p:sp>
        <p:nvSpPr>
          <p:cNvPr id="6" name="PlaceHolder 5"/>
          <p:cNvSpPr>
            <a:spLocks noGrp="1"/>
          </p:cNvSpPr>
          <p:nvPr>
            <p:ph type="dt" idx="3"/>
          </p:nvPr>
        </p:nvSpPr>
        <p:spPr/>
        <p:txBody>
          <a:bodyPr/>
          <a:p>
            <a:r>
              <a:rPr lang="en-SG"/>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1" name="PlaceHolder 2"/>
          <p:cNvSpPr>
            <a:spLocks noGrp="1"/>
          </p:cNvSpPr>
          <p:nvPr>
            <p:ph/>
          </p:nvPr>
        </p:nvSpPr>
        <p:spPr>
          <a:xfrm>
            <a:off x="685440" y="1981080"/>
            <a:ext cx="3791160" cy="4111560"/>
          </a:xfrm>
          <a:prstGeom prst="rect">
            <a:avLst/>
          </a:prstGeom>
          <a:noFill/>
          <a:ln w="0">
            <a:noFill/>
          </a:ln>
        </p:spPr>
        <p:txBody>
          <a:bodyPr lIns="0" rIns="0" tIns="0" bIns="0" anchor="t">
            <a:normAutofit/>
          </a:bodyPr>
          <a:p>
            <a:endParaRPr b="0" lang="en-SG" sz="3200" spc="-1" strike="noStrike">
              <a:latin typeface="Arial"/>
            </a:endParaRPr>
          </a:p>
        </p:txBody>
      </p:sp>
      <p:sp>
        <p:nvSpPr>
          <p:cNvPr id="12" name="PlaceHolder 3"/>
          <p:cNvSpPr>
            <a:spLocks noGrp="1"/>
          </p:cNvSpPr>
          <p:nvPr>
            <p:ph/>
          </p:nvPr>
        </p:nvSpPr>
        <p:spPr>
          <a:xfrm>
            <a:off x="4666680" y="1981080"/>
            <a:ext cx="3791160" cy="411156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47DD094-9B40-4A64-A30B-AD9F9CC94816}" type="slidenum">
              <a:t>&lt;#&gt;</a:t>
            </a:fld>
          </a:p>
        </p:txBody>
      </p:sp>
      <p:sp>
        <p:nvSpPr>
          <p:cNvPr id="7" name="PlaceHolder 6"/>
          <p:cNvSpPr>
            <a:spLocks noGrp="1"/>
          </p:cNvSpPr>
          <p:nvPr>
            <p:ph type="dt" idx="3"/>
          </p:nvPr>
        </p:nvSpPr>
        <p:spPr/>
        <p:txBody>
          <a:bodyPr/>
          <a:p>
            <a:r>
              <a:rPr lang="en-SG"/>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C8CD3F6-6961-420B-BA5E-F3002D7B8E8E}" type="slidenum">
              <a:t>&lt;#&gt;</a:t>
            </a:fld>
          </a:p>
        </p:txBody>
      </p:sp>
      <p:sp>
        <p:nvSpPr>
          <p:cNvPr id="5" name="PlaceHolder 4"/>
          <p:cNvSpPr>
            <a:spLocks noGrp="1"/>
          </p:cNvSpPr>
          <p:nvPr>
            <p:ph type="dt" idx="3"/>
          </p:nvPr>
        </p:nvSpPr>
        <p:spPr/>
        <p:txBody>
          <a:bodyPr/>
          <a:p>
            <a:r>
              <a:rPr lang="en-SG"/>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440" y="609120"/>
            <a:ext cx="7768800" cy="528444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A6F5788-FC54-4D03-972B-3E19B61F4554}" type="slidenum">
              <a:t>&lt;#&gt;</a:t>
            </a:fld>
          </a:p>
        </p:txBody>
      </p:sp>
      <p:sp>
        <p:nvSpPr>
          <p:cNvPr id="5" name="PlaceHolder 4"/>
          <p:cNvSpPr>
            <a:spLocks noGrp="1"/>
          </p:cNvSpPr>
          <p:nvPr>
            <p:ph type="dt" idx="3"/>
          </p:nvPr>
        </p:nvSpPr>
        <p:spPr/>
        <p:txBody>
          <a:bodyPr/>
          <a:p>
            <a:r>
              <a:rPr lang="en-SG"/>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6" name="PlaceHolder 2"/>
          <p:cNvSpPr>
            <a:spLocks noGrp="1"/>
          </p:cNvSpPr>
          <p:nvPr>
            <p:ph/>
          </p:nvPr>
        </p:nvSpPr>
        <p:spPr>
          <a:xfrm>
            <a:off x="685440" y="198108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17" name="PlaceHolder 3"/>
          <p:cNvSpPr>
            <a:spLocks noGrp="1"/>
          </p:cNvSpPr>
          <p:nvPr>
            <p:ph/>
          </p:nvPr>
        </p:nvSpPr>
        <p:spPr>
          <a:xfrm>
            <a:off x="4666680" y="1981080"/>
            <a:ext cx="3791160" cy="4111560"/>
          </a:xfrm>
          <a:prstGeom prst="rect">
            <a:avLst/>
          </a:prstGeom>
          <a:noFill/>
          <a:ln w="0">
            <a:noFill/>
          </a:ln>
        </p:spPr>
        <p:txBody>
          <a:bodyPr lIns="0" rIns="0" tIns="0" bIns="0" anchor="t">
            <a:normAutofit/>
          </a:bodyPr>
          <a:p>
            <a:endParaRPr b="0" lang="en-SG" sz="3200" spc="-1" strike="noStrike">
              <a:latin typeface="Arial"/>
            </a:endParaRPr>
          </a:p>
        </p:txBody>
      </p:sp>
      <p:sp>
        <p:nvSpPr>
          <p:cNvPr id="18" name="PlaceHolder 4"/>
          <p:cNvSpPr>
            <a:spLocks noGrp="1"/>
          </p:cNvSpPr>
          <p:nvPr>
            <p:ph/>
          </p:nvPr>
        </p:nvSpPr>
        <p:spPr>
          <a:xfrm>
            <a:off x="685440" y="412884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361A9D3-CF8A-4B0A-9F64-6C49A414B85D}" type="slidenum">
              <a:t>&lt;#&gt;</a:t>
            </a:fld>
          </a:p>
        </p:txBody>
      </p:sp>
      <p:sp>
        <p:nvSpPr>
          <p:cNvPr id="8" name="PlaceHolder 7"/>
          <p:cNvSpPr>
            <a:spLocks noGrp="1"/>
          </p:cNvSpPr>
          <p:nvPr>
            <p:ph type="dt" idx="3"/>
          </p:nvPr>
        </p:nvSpPr>
        <p:spPr/>
        <p:txBody>
          <a:bodyPr/>
          <a:p>
            <a:r>
              <a:rPr lang="en-SG"/>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0" name="PlaceHolder 2"/>
          <p:cNvSpPr>
            <a:spLocks noGrp="1"/>
          </p:cNvSpPr>
          <p:nvPr>
            <p:ph/>
          </p:nvPr>
        </p:nvSpPr>
        <p:spPr>
          <a:xfrm>
            <a:off x="685440" y="1981080"/>
            <a:ext cx="3791160" cy="4111560"/>
          </a:xfrm>
          <a:prstGeom prst="rect">
            <a:avLst/>
          </a:prstGeom>
          <a:noFill/>
          <a:ln w="0">
            <a:noFill/>
          </a:ln>
        </p:spPr>
        <p:txBody>
          <a:bodyPr lIns="0" rIns="0" tIns="0" bIns="0" anchor="t">
            <a:normAutofit/>
          </a:bodyPr>
          <a:p>
            <a:endParaRPr b="0" lang="en-SG" sz="3200" spc="-1" strike="noStrike">
              <a:latin typeface="Arial"/>
            </a:endParaRPr>
          </a:p>
        </p:txBody>
      </p:sp>
      <p:sp>
        <p:nvSpPr>
          <p:cNvPr id="21" name="PlaceHolder 3"/>
          <p:cNvSpPr>
            <a:spLocks noGrp="1"/>
          </p:cNvSpPr>
          <p:nvPr>
            <p:ph/>
          </p:nvPr>
        </p:nvSpPr>
        <p:spPr>
          <a:xfrm>
            <a:off x="4666680" y="198108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22" name="PlaceHolder 4"/>
          <p:cNvSpPr>
            <a:spLocks noGrp="1"/>
          </p:cNvSpPr>
          <p:nvPr>
            <p:ph/>
          </p:nvPr>
        </p:nvSpPr>
        <p:spPr>
          <a:xfrm>
            <a:off x="4666680" y="412884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E095626-3CAE-454D-882B-1C08038796CF}" type="slidenum">
              <a:t>&lt;#&gt;</a:t>
            </a:fld>
          </a:p>
        </p:txBody>
      </p:sp>
      <p:sp>
        <p:nvSpPr>
          <p:cNvPr id="8" name="PlaceHolder 7"/>
          <p:cNvSpPr>
            <a:spLocks noGrp="1"/>
          </p:cNvSpPr>
          <p:nvPr>
            <p:ph type="dt" idx="3"/>
          </p:nvPr>
        </p:nvSpPr>
        <p:spPr/>
        <p:txBody>
          <a:bodyPr/>
          <a:p>
            <a:r>
              <a:rPr lang="en-SG"/>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440" y="609120"/>
            <a:ext cx="7768800" cy="113976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4" name="PlaceHolder 2"/>
          <p:cNvSpPr>
            <a:spLocks noGrp="1"/>
          </p:cNvSpPr>
          <p:nvPr>
            <p:ph/>
          </p:nvPr>
        </p:nvSpPr>
        <p:spPr>
          <a:xfrm>
            <a:off x="685440" y="198108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25" name="PlaceHolder 3"/>
          <p:cNvSpPr>
            <a:spLocks noGrp="1"/>
          </p:cNvSpPr>
          <p:nvPr>
            <p:ph/>
          </p:nvPr>
        </p:nvSpPr>
        <p:spPr>
          <a:xfrm>
            <a:off x="4666680" y="1981080"/>
            <a:ext cx="3791160" cy="1960920"/>
          </a:xfrm>
          <a:prstGeom prst="rect">
            <a:avLst/>
          </a:prstGeom>
          <a:noFill/>
          <a:ln w="0">
            <a:noFill/>
          </a:ln>
        </p:spPr>
        <p:txBody>
          <a:bodyPr lIns="0" rIns="0" tIns="0" bIns="0" anchor="t">
            <a:normAutofit/>
          </a:bodyPr>
          <a:p>
            <a:endParaRPr b="0" lang="en-SG" sz="3200" spc="-1" strike="noStrike">
              <a:latin typeface="Arial"/>
            </a:endParaRPr>
          </a:p>
        </p:txBody>
      </p:sp>
      <p:sp>
        <p:nvSpPr>
          <p:cNvPr id="26" name="PlaceHolder 4"/>
          <p:cNvSpPr>
            <a:spLocks noGrp="1"/>
          </p:cNvSpPr>
          <p:nvPr>
            <p:ph/>
          </p:nvPr>
        </p:nvSpPr>
        <p:spPr>
          <a:xfrm>
            <a:off x="685440" y="4128840"/>
            <a:ext cx="7768800" cy="196092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967672E-B15E-4708-A919-193BE2A1FD80}" type="slidenum">
              <a:t>&lt;#&gt;</a:t>
            </a:fld>
          </a:p>
        </p:txBody>
      </p:sp>
      <p:sp>
        <p:nvSpPr>
          <p:cNvPr id="8" name="PlaceHolder 7"/>
          <p:cNvSpPr>
            <a:spLocks noGrp="1"/>
          </p:cNvSpPr>
          <p:nvPr>
            <p:ph type="dt" idx="3"/>
          </p:nvPr>
        </p:nvSpPr>
        <p:spPr/>
        <p:txBody>
          <a:bodyPr/>
          <a:p>
            <a:r>
              <a:rPr lang="en-SG"/>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9143640" cy="6856200"/>
          </a:xfrm>
          <a:prstGeom prst="rect">
            <a:avLst/>
          </a:prstGeom>
          <a:ln w="0">
            <a:noFill/>
          </a:ln>
        </p:spPr>
      </p:pic>
      <p:sp>
        <p:nvSpPr>
          <p:cNvPr id="1" name="PlaceHolder 1"/>
          <p:cNvSpPr>
            <a:spLocks noGrp="1"/>
          </p:cNvSpPr>
          <p:nvPr>
            <p:ph type="title"/>
          </p:nvPr>
        </p:nvSpPr>
        <p:spPr>
          <a:xfrm>
            <a:off x="685440" y="609120"/>
            <a:ext cx="7768800" cy="1139760"/>
          </a:xfrm>
          <a:prstGeom prst="rect">
            <a:avLst/>
          </a:prstGeom>
          <a:noFill/>
          <a:ln w="0">
            <a:noFill/>
          </a:ln>
        </p:spPr>
        <p:txBody>
          <a:bodyPr lIns="90000" rIns="90000" tIns="46800" bIns="46800" anchor="ctr">
            <a:noAutofit/>
          </a:bodyPr>
          <a:p>
            <a:r>
              <a:rPr b="0" lang="en-SG" sz="1800" spc="-1" strike="noStrike">
                <a:latin typeface="Arial"/>
              </a:rPr>
              <a:t>Click to edit the title text format</a:t>
            </a:r>
            <a:endParaRPr b="0" lang="en-SG" sz="1800" spc="-1" strike="noStrike">
              <a:latin typeface="Arial"/>
            </a:endParaRPr>
          </a:p>
        </p:txBody>
      </p:sp>
      <p:sp>
        <p:nvSpPr>
          <p:cNvPr id="2" name="PlaceHolder 2"/>
          <p:cNvSpPr>
            <a:spLocks noGrp="1"/>
          </p:cNvSpPr>
          <p:nvPr>
            <p:ph type="ftr" idx="1"/>
          </p:nvPr>
        </p:nvSpPr>
        <p:spPr>
          <a:xfrm>
            <a:off x="3123720" y="6248160"/>
            <a:ext cx="2892240" cy="453600"/>
          </a:xfrm>
          <a:prstGeom prst="rect">
            <a:avLst/>
          </a:prstGeom>
          <a:noFill/>
          <a:ln w="0">
            <a:noFill/>
          </a:ln>
        </p:spPr>
        <p:txBody>
          <a:bodyPr lIns="90000" rIns="90000" tIns="46800" bIns="46800" anchor="t">
            <a:noAutofit/>
          </a:bodyPr>
          <a:lstStyle>
            <a:lvl1pPr marL="216000" indent="-216000" algn="ctr">
              <a:lnSpc>
                <a:spcPct val="100000"/>
              </a:lnSpc>
              <a:spcBef>
                <a:spcPts val="26"/>
              </a:spcBef>
              <a:spcAft>
                <a:spcPts val="26"/>
              </a:spcAft>
              <a:buNone/>
              <a:tabLst>
                <a:tab algn="l" pos="0"/>
              </a:tabLst>
              <a:defRPr b="0" lang="en-US" sz="1400" spc="-1" strike="noStrike">
                <a:latin typeface="Times New Roman"/>
                <a:ea typeface="Segoe UI"/>
              </a:defRPr>
            </a:lvl1pPr>
          </a:lstStyle>
          <a:p>
            <a:pPr marL="216000" indent="-216000" algn="ctr">
              <a:lnSpc>
                <a:spcPct val="100000"/>
              </a:lnSpc>
              <a:spcBef>
                <a:spcPts val="26"/>
              </a:spcBef>
              <a:spcAft>
                <a:spcPts val="26"/>
              </a:spcAft>
              <a:buNone/>
              <a:tabLst>
                <a:tab algn="l" pos="0"/>
              </a:tabLst>
            </a:pPr>
            <a:r>
              <a:rPr b="0" lang="en-US" sz="1400" spc="-1" strike="noStrike">
                <a:latin typeface="Times New Roman"/>
                <a:ea typeface="Segoe UI"/>
              </a:rPr>
              <a:t>&lt;footer&gt;</a:t>
            </a:r>
            <a:endParaRPr b="0" lang="en-SG" sz="1400" spc="-1" strike="noStrike">
              <a:latin typeface="Times New Roman"/>
            </a:endParaRPr>
          </a:p>
        </p:txBody>
      </p:sp>
      <p:sp>
        <p:nvSpPr>
          <p:cNvPr id="3" name="PlaceHolder 3"/>
          <p:cNvSpPr>
            <a:spLocks noGrp="1"/>
          </p:cNvSpPr>
          <p:nvPr>
            <p:ph type="sldNum" idx="2"/>
          </p:nvPr>
        </p:nvSpPr>
        <p:spPr>
          <a:xfrm>
            <a:off x="6552720" y="6248160"/>
            <a:ext cx="1901520" cy="453600"/>
          </a:xfrm>
          <a:prstGeom prst="rect">
            <a:avLst/>
          </a:prstGeom>
          <a:noFill/>
          <a:ln w="0">
            <a:noFill/>
          </a:ln>
        </p:spPr>
        <p:txBody>
          <a:bodyPr lIns="90000" rIns="90000" tIns="46800" bIns="46800" anchor="t">
            <a:noAutofit/>
          </a:bodyPr>
          <a:lstStyle>
            <a:lvl1pPr marL="216000" indent="-216000" algn="r">
              <a:lnSpc>
                <a:spcPct val="100000"/>
              </a:lnSpc>
              <a:spcBef>
                <a:spcPts val="26"/>
              </a:spcBef>
              <a:spcAft>
                <a:spcPts val="26"/>
              </a:spcAft>
              <a:buNone/>
              <a:tabLst>
                <a:tab algn="l" pos="0"/>
              </a:tabLst>
              <a:defRPr b="0" lang="en-US" sz="1400" spc="-1" strike="noStrike">
                <a:latin typeface="Times New Roman"/>
                <a:ea typeface="Segoe UI"/>
              </a:defRPr>
            </a:lvl1pPr>
          </a:lstStyle>
          <a:p>
            <a:pPr marL="216000" indent="-216000" algn="r">
              <a:lnSpc>
                <a:spcPct val="100000"/>
              </a:lnSpc>
              <a:spcBef>
                <a:spcPts val="26"/>
              </a:spcBef>
              <a:spcAft>
                <a:spcPts val="26"/>
              </a:spcAft>
              <a:buNone/>
              <a:tabLst>
                <a:tab algn="l" pos="0"/>
              </a:tabLst>
            </a:pPr>
            <a:fld id="{3A0E8D0C-34B5-4A95-8D1B-EA802CF5DE50}" type="slidenum">
              <a:rPr b="0" lang="en-US" sz="1400" spc="-1" strike="noStrike">
                <a:latin typeface="Times New Roman"/>
                <a:ea typeface="Segoe UI"/>
              </a:rPr>
              <a:t>&lt;number&gt;</a:t>
            </a:fld>
            <a:endParaRPr b="0" lang="en-SG" sz="1400" spc="-1" strike="noStrike">
              <a:latin typeface="Times New Roman"/>
            </a:endParaRPr>
          </a:p>
        </p:txBody>
      </p:sp>
      <p:sp>
        <p:nvSpPr>
          <p:cNvPr id="4" name="PlaceHolder 4"/>
          <p:cNvSpPr>
            <a:spLocks noGrp="1"/>
          </p:cNvSpPr>
          <p:nvPr>
            <p:ph type="dt" idx="3"/>
          </p:nvPr>
        </p:nvSpPr>
        <p:spPr>
          <a:xfrm>
            <a:off x="685440" y="6248160"/>
            <a:ext cx="1901520" cy="453600"/>
          </a:xfrm>
          <a:prstGeom prst="rect">
            <a:avLst/>
          </a:prstGeom>
          <a:noFill/>
          <a:ln w="0">
            <a:noFill/>
          </a:ln>
        </p:spPr>
        <p:txBody>
          <a:bodyPr lIns="90000" rIns="90000" tIns="46800" bIns="46800" anchor="t">
            <a:noAutofit/>
          </a:bodyPr>
          <a:lstStyle>
            <a:lvl1pPr>
              <a:defRPr b="0" lang="en-SG" sz="1400" spc="-1" strike="noStrike">
                <a:latin typeface="Times New Roman"/>
              </a:defRPr>
            </a:lvl1pPr>
          </a:lstStyle>
          <a:p>
            <a:r>
              <a:rPr b="0" lang="en-SG" sz="1400" spc="-1" strike="noStrike">
                <a:latin typeface="Times New Roman"/>
              </a:rPr>
              <a:t>&lt;date/time&gt;</a:t>
            </a:r>
            <a:endParaRPr b="0" lang="en-SG" sz="1400" spc="-1" strike="noStrike">
              <a:latin typeface="Times New Roman"/>
            </a:endParaRP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 descr=""/>
          <p:cNvPicPr/>
          <p:nvPr/>
        </p:nvPicPr>
        <p:blipFill>
          <a:blip r:embed="rId2"/>
          <a:stretch/>
        </p:blipFill>
        <p:spPr>
          <a:xfrm>
            <a:off x="0" y="0"/>
            <a:ext cx="9143640" cy="6856200"/>
          </a:xfrm>
          <a:prstGeom prst="rect">
            <a:avLst/>
          </a:prstGeom>
          <a:ln w="0">
            <a:noFill/>
          </a:ln>
        </p:spPr>
      </p:pic>
      <p:sp>
        <p:nvSpPr>
          <p:cNvPr id="43" name="PlaceHolder 1"/>
          <p:cNvSpPr>
            <a:spLocks noGrp="1"/>
          </p:cNvSpPr>
          <p:nvPr>
            <p:ph type="title"/>
          </p:nvPr>
        </p:nvSpPr>
        <p:spPr>
          <a:xfrm>
            <a:off x="685440" y="609120"/>
            <a:ext cx="7768800" cy="1139760"/>
          </a:xfrm>
          <a:prstGeom prst="rect">
            <a:avLst/>
          </a:prstGeom>
          <a:noFill/>
          <a:ln w="0">
            <a:noFill/>
          </a:ln>
        </p:spPr>
        <p:txBody>
          <a:bodyPr lIns="90000" rIns="90000" tIns="46800" bIns="46800" anchor="ctr">
            <a:noAutofit/>
          </a:bodyPr>
          <a:p>
            <a:r>
              <a:rPr b="0" lang="en-SG" sz="1800" spc="-1" strike="noStrike">
                <a:latin typeface="Arial"/>
              </a:rPr>
              <a:t>Click to edit the title text format</a:t>
            </a:r>
            <a:endParaRPr b="0" lang="en-SG" sz="1800" spc="-1" strike="noStrike">
              <a:latin typeface="Arial"/>
            </a:endParaRPr>
          </a:p>
        </p:txBody>
      </p:sp>
      <p:sp>
        <p:nvSpPr>
          <p:cNvPr id="44" name="PlaceHolder 2"/>
          <p:cNvSpPr>
            <a:spLocks noGrp="1"/>
          </p:cNvSpPr>
          <p:nvPr>
            <p:ph type="body"/>
          </p:nvPr>
        </p:nvSpPr>
        <p:spPr>
          <a:xfrm>
            <a:off x="685440" y="1981080"/>
            <a:ext cx="7768800" cy="4111560"/>
          </a:xfrm>
          <a:prstGeom prst="rect">
            <a:avLst/>
          </a:prstGeom>
          <a:noFill/>
          <a:ln w="0">
            <a:noFill/>
          </a:ln>
        </p:spPr>
        <p:txBody>
          <a:bodyPr lIns="90000" rIns="90000" tIns="46800" bIns="46800" anchor="t">
            <a:normAutofit/>
          </a:bodyPr>
          <a:p>
            <a:pPr marL="432000" indent="-324000">
              <a:spcBef>
                <a:spcPts val="1417"/>
              </a:spcBef>
              <a:buClr>
                <a:srgbClr val="000000"/>
              </a:buClr>
              <a:buSzPct val="45000"/>
              <a:buFont typeface="Wingdings" charset="2"/>
              <a:buChar char=""/>
            </a:pPr>
            <a:r>
              <a:rPr b="0" lang="en-SG" sz="1800" spc="-1" strike="noStrike">
                <a:latin typeface="Arial"/>
              </a:rPr>
              <a:t>Click to edit the outline text format</a:t>
            </a:r>
            <a:endParaRPr b="0" lang="en-SG" sz="1800" spc="-1" strike="noStrike">
              <a:latin typeface="Arial"/>
            </a:endParaRPr>
          </a:p>
          <a:p>
            <a:pPr lvl="1" marL="864000" indent="-324000">
              <a:spcBef>
                <a:spcPts val="1134"/>
              </a:spcBef>
              <a:buClr>
                <a:srgbClr val="000000"/>
              </a:buClr>
              <a:buSzPct val="75000"/>
              <a:buFont typeface="Symbol" charset="2"/>
              <a:buChar char=""/>
            </a:pPr>
            <a:r>
              <a:rPr b="0" lang="en-SG" sz="1800" spc="-1" strike="noStrike">
                <a:latin typeface="Arial"/>
              </a:rPr>
              <a:t>Second Outline Level</a:t>
            </a:r>
            <a:endParaRPr b="0" lang="en-SG" sz="1800" spc="-1" strike="noStrike">
              <a:latin typeface="Arial"/>
            </a:endParaRPr>
          </a:p>
          <a:p>
            <a:pPr lvl="2" marL="1296000" indent="-288000">
              <a:spcBef>
                <a:spcPts val="850"/>
              </a:spcBef>
              <a:buClr>
                <a:srgbClr val="000000"/>
              </a:buClr>
              <a:buSzPct val="45000"/>
              <a:buFont typeface="Wingdings" charset="2"/>
              <a:buChar char=""/>
            </a:pPr>
            <a:r>
              <a:rPr b="0" lang="en-SG" sz="1800" spc="-1" strike="noStrike">
                <a:latin typeface="Arial"/>
              </a:rPr>
              <a:t>Third Outline Level</a:t>
            </a:r>
            <a:endParaRPr b="0" lang="en-SG" sz="1800" spc="-1" strike="noStrike">
              <a:latin typeface="Arial"/>
            </a:endParaRPr>
          </a:p>
          <a:p>
            <a:pPr lvl="3" marL="1728000" indent="-216000">
              <a:spcBef>
                <a:spcPts val="567"/>
              </a:spcBef>
              <a:buClr>
                <a:srgbClr val="000000"/>
              </a:buClr>
              <a:buSzPct val="75000"/>
              <a:buFont typeface="Symbol" charset="2"/>
              <a:buChar char=""/>
            </a:pPr>
            <a:r>
              <a:rPr b="0" lang="en-SG" sz="1800" spc="-1" strike="noStrike">
                <a:latin typeface="Arial"/>
              </a:rPr>
              <a:t>Fourth Outline Level</a:t>
            </a:r>
            <a:endParaRPr b="0" lang="en-SG" sz="1800" spc="-1" strike="noStrike">
              <a:latin typeface="Arial"/>
            </a:endParaRPr>
          </a:p>
          <a:p>
            <a:pPr lvl="4" marL="2160000" indent="-216000">
              <a:spcBef>
                <a:spcPts val="283"/>
              </a:spcBef>
              <a:buClr>
                <a:srgbClr val="000000"/>
              </a:buClr>
              <a:buSzPct val="45000"/>
              <a:buFont typeface="Wingdings" charset="2"/>
              <a:buChar char=""/>
            </a:pPr>
            <a:r>
              <a:rPr b="0" lang="en-SG" sz="1800" spc="-1" strike="noStrike">
                <a:latin typeface="Arial"/>
              </a:rPr>
              <a:t>Fifth Outline Level</a:t>
            </a:r>
            <a:endParaRPr b="0" lang="en-SG" sz="1800" spc="-1" strike="noStrike">
              <a:latin typeface="Arial"/>
            </a:endParaRPr>
          </a:p>
          <a:p>
            <a:pPr lvl="5" marL="2592000" indent="-216000">
              <a:spcBef>
                <a:spcPts val="283"/>
              </a:spcBef>
              <a:buClr>
                <a:srgbClr val="000000"/>
              </a:buClr>
              <a:buSzPct val="45000"/>
              <a:buFont typeface="Wingdings" charset="2"/>
              <a:buChar char=""/>
            </a:pPr>
            <a:r>
              <a:rPr b="0" lang="en-SG" sz="1800" spc="-1" strike="noStrike">
                <a:latin typeface="Arial"/>
              </a:rPr>
              <a:t>Sixth Outline Level</a:t>
            </a:r>
            <a:endParaRPr b="0" lang="en-SG" sz="1800" spc="-1" strike="noStrike">
              <a:latin typeface="Arial"/>
            </a:endParaRPr>
          </a:p>
          <a:p>
            <a:pPr lvl="6" marL="3024000" indent="-216000">
              <a:spcBef>
                <a:spcPts val="283"/>
              </a:spcBef>
              <a:buClr>
                <a:srgbClr val="000000"/>
              </a:buClr>
              <a:buSzPct val="45000"/>
              <a:buFont typeface="Wingdings" charset="2"/>
              <a:buChar char=""/>
            </a:pPr>
            <a:r>
              <a:rPr b="0" lang="en-SG" sz="1800" spc="-1" strike="noStrike">
                <a:latin typeface="Arial"/>
              </a:rPr>
              <a:t>Seventh Outline Level</a:t>
            </a:r>
            <a:endParaRPr b="0" lang="en-SG" sz="1800" spc="-1" strike="noStrike">
              <a:latin typeface="Arial"/>
            </a:endParaRPr>
          </a:p>
        </p:txBody>
      </p:sp>
      <p:sp>
        <p:nvSpPr>
          <p:cNvPr id="45" name="PlaceHolder 3"/>
          <p:cNvSpPr>
            <a:spLocks noGrp="1"/>
          </p:cNvSpPr>
          <p:nvPr>
            <p:ph type="ftr" idx="4"/>
          </p:nvPr>
        </p:nvSpPr>
        <p:spPr>
          <a:xfrm>
            <a:off x="3123720" y="6248160"/>
            <a:ext cx="2892240" cy="453600"/>
          </a:xfrm>
          <a:prstGeom prst="rect">
            <a:avLst/>
          </a:prstGeom>
          <a:noFill/>
          <a:ln w="0">
            <a:noFill/>
          </a:ln>
        </p:spPr>
        <p:txBody>
          <a:bodyPr lIns="90000" rIns="90000" tIns="46800" bIns="46800" anchor="t">
            <a:noAutofit/>
          </a:bodyPr>
          <a:lstStyle>
            <a:lvl1pPr marL="216000" indent="-216000" algn="ctr">
              <a:lnSpc>
                <a:spcPct val="100000"/>
              </a:lnSpc>
              <a:spcBef>
                <a:spcPts val="26"/>
              </a:spcBef>
              <a:spcAft>
                <a:spcPts val="26"/>
              </a:spcAft>
              <a:buNone/>
              <a:tabLst>
                <a:tab algn="l" pos="0"/>
              </a:tabLst>
              <a:defRPr b="0" lang="en-US" sz="1400" spc="-1" strike="noStrike">
                <a:latin typeface="Times New Roman"/>
                <a:ea typeface="Segoe UI"/>
              </a:defRPr>
            </a:lvl1pPr>
          </a:lstStyle>
          <a:p>
            <a:pPr marL="216000" indent="-216000" algn="ctr">
              <a:lnSpc>
                <a:spcPct val="100000"/>
              </a:lnSpc>
              <a:spcBef>
                <a:spcPts val="26"/>
              </a:spcBef>
              <a:spcAft>
                <a:spcPts val="26"/>
              </a:spcAft>
              <a:buNone/>
              <a:tabLst>
                <a:tab algn="l" pos="0"/>
              </a:tabLst>
            </a:pPr>
            <a:r>
              <a:rPr b="0" lang="en-US" sz="1400" spc="-1" strike="noStrike">
                <a:latin typeface="Times New Roman"/>
                <a:ea typeface="Segoe UI"/>
              </a:rPr>
              <a:t>&lt;footer&gt;</a:t>
            </a:r>
            <a:endParaRPr b="0" lang="en-SG" sz="1400" spc="-1" strike="noStrike">
              <a:latin typeface="Times New Roman"/>
            </a:endParaRPr>
          </a:p>
        </p:txBody>
      </p:sp>
      <p:sp>
        <p:nvSpPr>
          <p:cNvPr id="46" name="PlaceHolder 4"/>
          <p:cNvSpPr>
            <a:spLocks noGrp="1"/>
          </p:cNvSpPr>
          <p:nvPr>
            <p:ph type="sldNum" idx="5"/>
          </p:nvPr>
        </p:nvSpPr>
        <p:spPr>
          <a:xfrm>
            <a:off x="6552720" y="6248160"/>
            <a:ext cx="1901520" cy="453600"/>
          </a:xfrm>
          <a:prstGeom prst="rect">
            <a:avLst/>
          </a:prstGeom>
          <a:noFill/>
          <a:ln w="0">
            <a:noFill/>
          </a:ln>
        </p:spPr>
        <p:txBody>
          <a:bodyPr lIns="90000" rIns="90000" tIns="46800" bIns="46800" anchor="t">
            <a:noAutofit/>
          </a:bodyPr>
          <a:lstStyle>
            <a:lvl1pPr marL="216000" indent="-216000" algn="r">
              <a:lnSpc>
                <a:spcPct val="100000"/>
              </a:lnSpc>
              <a:spcBef>
                <a:spcPts val="26"/>
              </a:spcBef>
              <a:spcAft>
                <a:spcPts val="26"/>
              </a:spcAft>
              <a:buNone/>
              <a:tabLst>
                <a:tab algn="l" pos="0"/>
              </a:tabLst>
              <a:defRPr b="0" lang="en-US" sz="1400" spc="-1" strike="noStrike">
                <a:latin typeface="Times New Roman"/>
                <a:ea typeface="Segoe UI"/>
              </a:defRPr>
            </a:lvl1pPr>
          </a:lstStyle>
          <a:p>
            <a:pPr marL="216000" indent="-216000" algn="r">
              <a:lnSpc>
                <a:spcPct val="100000"/>
              </a:lnSpc>
              <a:spcBef>
                <a:spcPts val="26"/>
              </a:spcBef>
              <a:spcAft>
                <a:spcPts val="26"/>
              </a:spcAft>
              <a:buNone/>
              <a:tabLst>
                <a:tab algn="l" pos="0"/>
              </a:tabLst>
            </a:pPr>
            <a:fld id="{B55387D8-4567-492C-A3F3-142F43180C01}" type="slidenum">
              <a:rPr b="0" lang="en-US" sz="1400" spc="-1" strike="noStrike">
                <a:latin typeface="Times New Roman"/>
                <a:ea typeface="Segoe UI"/>
              </a:rPr>
              <a:t>&lt;number&gt;</a:t>
            </a:fld>
            <a:endParaRPr b="0" lang="en-SG" sz="1400" spc="-1" strike="noStrike">
              <a:latin typeface="Times New Roman"/>
            </a:endParaRPr>
          </a:p>
        </p:txBody>
      </p:sp>
      <p:sp>
        <p:nvSpPr>
          <p:cNvPr id="47" name="PlaceHolder 5"/>
          <p:cNvSpPr>
            <a:spLocks noGrp="1"/>
          </p:cNvSpPr>
          <p:nvPr>
            <p:ph type="dt" idx="6"/>
          </p:nvPr>
        </p:nvSpPr>
        <p:spPr>
          <a:xfrm>
            <a:off x="685440" y="6248160"/>
            <a:ext cx="1901520" cy="453600"/>
          </a:xfrm>
          <a:prstGeom prst="rect">
            <a:avLst/>
          </a:prstGeom>
          <a:noFill/>
          <a:ln w="0">
            <a:noFill/>
          </a:ln>
        </p:spPr>
        <p:txBody>
          <a:bodyPr lIns="90000" rIns="90000" tIns="46800" bIns="46800" anchor="t">
            <a:noAutofit/>
          </a:bodyPr>
          <a:lstStyle>
            <a:lvl1pPr>
              <a:defRPr b="0" lang="en-SG" sz="1400" spc="-1" strike="noStrike">
                <a:latin typeface="Times New Roman"/>
              </a:defRPr>
            </a:lvl1pPr>
          </a:lstStyle>
          <a:p>
            <a:r>
              <a:rPr b="0" lang="en-SG" sz="1400" spc="-1" strike="noStrike">
                <a:latin typeface="Times New Roman"/>
              </a:rPr>
              <a:t>&lt;date/time&gt;</a:t>
            </a:r>
            <a:endParaRPr b="0" lang="en-SG"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hyperlink" Target="http://www.iphone4idiots.com/" TargetMode="External"/><Relationship Id="rId2" Type="http://schemas.openxmlformats.org/officeDocument/2006/relationships/hyperlink" Target="http://youtube.com/iphone4idiots" TargetMode="External"/><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 name="" descr=""/>
          <p:cNvPicPr/>
          <p:nvPr/>
        </p:nvPicPr>
        <p:blipFill>
          <a:blip r:embed="rId1"/>
          <a:stretch/>
        </p:blipFill>
        <p:spPr>
          <a:xfrm>
            <a:off x="6858000" y="3429000"/>
            <a:ext cx="2030040" cy="3044520"/>
          </a:xfrm>
          <a:prstGeom prst="rect">
            <a:avLst/>
          </a:prstGeom>
          <a:ln w="0">
            <a:noFill/>
          </a:ln>
        </p:spPr>
      </p:pic>
      <p:sp>
        <p:nvSpPr>
          <p:cNvPr id="85" name=""/>
          <p:cNvSpPr/>
          <p:nvPr/>
        </p:nvSpPr>
        <p:spPr>
          <a:xfrm>
            <a:off x="0" y="3429000"/>
            <a:ext cx="8915040" cy="15760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What is Jailbreaking?</a:t>
            </a:r>
            <a:endParaRPr b="0" lang="en-SG" sz="2400" spc="-1" strike="noStrike">
              <a:latin typeface="Arial"/>
            </a:endParaRPr>
          </a:p>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How to Jailbreak an iPhone, iPad or iPod Touch.</a:t>
            </a:r>
            <a:endParaRPr b="0" lang="en-SG" sz="2400" spc="-1" strike="noStrike">
              <a:latin typeface="Arial"/>
            </a:endParaRPr>
          </a:p>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Getting Familiar with Cydia</a:t>
            </a:r>
            <a:endParaRPr b="0" lang="en-SG" sz="2400" spc="-1" strike="noStrike">
              <a:latin typeface="Arial"/>
            </a:endParaRPr>
          </a:p>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Adding Sources to Cydia</a:t>
            </a:r>
            <a:endParaRPr b="0" lang="en-SG" sz="2400" spc="-1" strike="noStrike">
              <a:latin typeface="Arial"/>
            </a:endParaRPr>
          </a:p>
        </p:txBody>
      </p:sp>
      <p:sp>
        <p:nvSpPr>
          <p:cNvPr id="86" name="PlaceHolder 1"/>
          <p:cNvSpPr>
            <a:spLocks noGrp="1"/>
          </p:cNvSpPr>
          <p:nvPr>
            <p:ph type="title"/>
          </p:nvPr>
        </p:nvSpPr>
        <p:spPr>
          <a:xfrm>
            <a:off x="685800" y="2285640"/>
            <a:ext cx="7772040" cy="1142640"/>
          </a:xfrm>
          <a:prstGeom prst="rect">
            <a:avLst/>
          </a:prstGeom>
          <a:noFill/>
          <a:ln w="0">
            <a:noFill/>
          </a:ln>
        </p:spPr>
        <p:txBody>
          <a:bodyPr lIns="90000" rIns="90000" tIns="46800" bIns="46800" anchor="ctr">
            <a:noAutofit/>
          </a:bodyPr>
          <a:p>
            <a:pPr algn="ct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4400" spc="-1" strike="noStrike">
                <a:solidFill>
                  <a:srgbClr val="000000"/>
                </a:solidFill>
                <a:latin typeface="Arial"/>
              </a:rPr>
              <a:t>iPhone Jailbreaking 101</a:t>
            </a:r>
            <a:endParaRPr b="0" lang="en-SG" sz="4400" spc="-1" strike="noStrike">
              <a:latin typeface="Arial"/>
            </a:endParaRPr>
          </a:p>
        </p:txBody>
      </p:sp>
      <p:sp>
        <p:nvSpPr>
          <p:cNvPr id="87" name="PlaceHolder 2"/>
          <p:cNvSpPr>
            <a:spLocks noGrp="1"/>
          </p:cNvSpPr>
          <p:nvPr>
            <p:ph type="subTitle"/>
          </p:nvPr>
        </p:nvSpPr>
        <p:spPr>
          <a:xfrm>
            <a:off x="1371600" y="3886200"/>
            <a:ext cx="6400440" cy="1752120"/>
          </a:xfrm>
          <a:prstGeom prst="rect">
            <a:avLst/>
          </a:prstGeom>
          <a:noFill/>
          <a:ln w="0">
            <a:noFill/>
          </a:ln>
        </p:spPr>
        <p:txBody>
          <a:bodyPr lIns="90000" rIns="90000" tIns="46800" bIns="46800" anchor="t">
            <a:noAutofit/>
          </a:bodyPr>
          <a:p>
            <a:pPr algn="ctr">
              <a:lnSpc>
                <a:spcPct val="100000"/>
              </a:lnSpc>
              <a:spcBef>
                <a:spcPts val="825"/>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endParaRPr b="0" lang="en-SG" sz="3200" spc="-1" strike="noStrike">
              <a:latin typeface="Arial"/>
            </a:endParaRPr>
          </a:p>
          <a:p>
            <a:pPr algn="ctr">
              <a:lnSpc>
                <a:spcPct val="100000"/>
              </a:lnSpc>
              <a:spcBef>
                <a:spcPts val="825"/>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endParaRPr b="0" lang="en-SG" sz="3200" spc="-1" strike="noStrike">
              <a:latin typeface="Arial"/>
            </a:endParaRPr>
          </a:p>
        </p:txBody>
      </p:sp>
      <p:sp>
        <p:nvSpPr>
          <p:cNvPr id="4" name="PlaceHolder 3"/>
          <p:cNvSpPr>
            <a:spLocks noGrp="1"/>
          </p:cNvSpPr>
          <p:nvPr>
            <p:ph type="ftr" idx="1"/>
          </p:nvPr>
        </p:nvSpPr>
        <p:spPr/>
        <p:txBody>
          <a:bodyPr/>
          <a:p>
            <a:r>
              <a:t>29-07-2022</a:t>
            </a:r>
          </a:p>
        </p:txBody>
      </p:sp>
      <p:sp>
        <p:nvSpPr>
          <p:cNvPr id="5" name="PlaceHolder 4"/>
          <p:cNvSpPr>
            <a:spLocks noGrp="1"/>
          </p:cNvSpPr>
          <p:nvPr>
            <p:ph type="sldNum" idx="2"/>
          </p:nvPr>
        </p:nvSpPr>
        <p:spPr/>
        <p:txBody>
          <a:bodyPr/>
          <a:p>
            <a:fld id="{2C974AD6-0C83-4C20-9371-76B3CFF363E7}" type="slidenum">
              <a:t>1</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685800" y="609120"/>
            <a:ext cx="7772040" cy="1142640"/>
          </a:xfrm>
          <a:prstGeom prst="rect">
            <a:avLst/>
          </a:prstGeom>
          <a:noFill/>
          <a:ln w="0">
            <a:noFill/>
          </a:ln>
        </p:spPr>
        <p:txBody>
          <a:bodyPr lIns="90000" rIns="90000" tIns="46800" bIns="46800" anchor="ctr">
            <a:noAutofit/>
          </a:bodyPr>
          <a:p>
            <a:pPr algn="ct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0000ff"/>
                </a:solidFill>
                <a:latin typeface="Arial"/>
              </a:rPr>
              <a:t>What is Jailbreaking an iPhone?</a:t>
            </a:r>
            <a:endParaRPr b="0" lang="en-SG" sz="3600" spc="-1" strike="noStrike">
              <a:latin typeface="Arial"/>
            </a:endParaRPr>
          </a:p>
        </p:txBody>
      </p:sp>
      <p:sp>
        <p:nvSpPr>
          <p:cNvPr id="89" name="PlaceHolder 2"/>
          <p:cNvSpPr>
            <a:spLocks noGrp="1"/>
          </p:cNvSpPr>
          <p:nvPr>
            <p:ph type="subTitle"/>
          </p:nvPr>
        </p:nvSpPr>
        <p:spPr>
          <a:xfrm>
            <a:off x="380880" y="1828800"/>
            <a:ext cx="8762760" cy="4647960"/>
          </a:xfrm>
          <a:prstGeom prst="rect">
            <a:avLst/>
          </a:prstGeom>
          <a:noFill/>
          <a:ln w="0">
            <a:noFill/>
          </a:ln>
        </p:spPr>
        <p:txBody>
          <a:bodyPr lIns="90000" rIns="90000" tIns="46800" bIns="46800" anchor="t">
            <a:noAutofit/>
          </a:bodyPr>
          <a:p>
            <a:pPr algn="ctr">
              <a:lnSpc>
                <a:spcPct val="100000"/>
              </a:lnSpc>
              <a:spcBef>
                <a:spcPts val="825"/>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200" spc="-1" strike="noStrike">
                <a:solidFill>
                  <a:srgbClr val="000000"/>
                </a:solidFill>
                <a:latin typeface="Arial"/>
              </a:rPr>
              <a:t>Jailbreaking an iPhone, iPad or iPod Touch</a:t>
            </a:r>
            <a:endParaRPr b="0" lang="en-SG" sz="3200" spc="-1" strike="noStrike">
              <a:latin typeface="Arial"/>
            </a:endParaRPr>
          </a:p>
          <a:p>
            <a:pPr algn="ctr">
              <a:lnSpc>
                <a:spcPct val="100000"/>
              </a:lnSpc>
              <a:spcBef>
                <a:spcPts val="825"/>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200" spc="-1" strike="noStrike">
                <a:solidFill>
                  <a:srgbClr val="000000"/>
                </a:solidFill>
                <a:latin typeface="Arial"/>
              </a:rPr>
              <a:t>allows you install additional tweaks and apps on your iDevice by giving you access to the file system which Apple locks. </a:t>
            </a:r>
            <a:endParaRPr b="0" lang="en-SG" sz="3200" spc="-1" strike="noStrike">
              <a:latin typeface="Arial"/>
            </a:endParaRPr>
          </a:p>
          <a:p>
            <a:pPr algn="ctr">
              <a:lnSpc>
                <a:spcPct val="100000"/>
              </a:lnSpc>
              <a:spcBef>
                <a:spcPts val="825"/>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endParaRPr b="0" lang="en-SG" sz="3200" spc="-1" strike="noStrike">
              <a:latin typeface="Arial"/>
            </a:endParaRPr>
          </a:p>
          <a:p>
            <a:pPr algn="ctr">
              <a:lnSpc>
                <a:spcPct val="100000"/>
              </a:lnSpc>
              <a:spcBef>
                <a:spcPts val="825"/>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200" spc="-1" strike="noStrike">
                <a:solidFill>
                  <a:srgbClr val="000000"/>
                </a:solidFill>
                <a:latin typeface="Arial"/>
              </a:rPr>
              <a:t>Simply put, Jailbreaking installs Cydia (similar to the App Store) on your iDevice. </a:t>
            </a:r>
            <a:endParaRPr b="0" lang="en-SG" sz="3200" spc="-1" strike="noStrike">
              <a:latin typeface="Arial"/>
            </a:endParaRPr>
          </a:p>
        </p:txBody>
      </p:sp>
      <p:sp>
        <p:nvSpPr>
          <p:cNvPr id="4" name="PlaceHolder 3"/>
          <p:cNvSpPr>
            <a:spLocks noGrp="1"/>
          </p:cNvSpPr>
          <p:nvPr>
            <p:ph type="ftr" idx="1"/>
          </p:nvPr>
        </p:nvSpPr>
        <p:spPr/>
        <p:txBody>
          <a:bodyPr/>
          <a:p>
            <a:r>
              <a:t>29-07-2022</a:t>
            </a:r>
          </a:p>
        </p:txBody>
      </p:sp>
      <p:sp>
        <p:nvSpPr>
          <p:cNvPr id="5" name="PlaceHolder 4"/>
          <p:cNvSpPr>
            <a:spLocks noGrp="1"/>
          </p:cNvSpPr>
          <p:nvPr>
            <p:ph type="sldNum" idx="2"/>
          </p:nvPr>
        </p:nvSpPr>
        <p:spPr/>
        <p:txBody>
          <a:bodyPr/>
          <a:p>
            <a:fld id="{919845E9-1C31-4A4A-8415-C195D329D338}"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
          <p:cNvSpPr/>
          <p:nvPr/>
        </p:nvSpPr>
        <p:spPr>
          <a:xfrm>
            <a:off x="152280" y="762120"/>
            <a:ext cx="2057040" cy="456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91" name=""/>
          <p:cNvSpPr/>
          <p:nvPr/>
        </p:nvSpPr>
        <p:spPr>
          <a:xfrm>
            <a:off x="1841760" y="380880"/>
            <a:ext cx="5164560" cy="64224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0000ff"/>
                </a:solidFill>
                <a:latin typeface="Arial"/>
                <a:ea typeface="DejaVu Sans"/>
              </a:rPr>
              <a:t>Facts About Jailbreaking</a:t>
            </a:r>
            <a:endParaRPr b="0" lang="en-SG" sz="3600" spc="-1" strike="noStrike">
              <a:latin typeface="Arial"/>
            </a:endParaRPr>
          </a:p>
        </p:txBody>
      </p:sp>
      <p:sp>
        <p:nvSpPr>
          <p:cNvPr id="92" name=""/>
          <p:cNvSpPr/>
          <p:nvPr/>
        </p:nvSpPr>
        <p:spPr>
          <a:xfrm>
            <a:off x="0" y="1371600"/>
            <a:ext cx="5623920" cy="6422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000000"/>
                </a:solidFill>
                <a:latin typeface="Arial"/>
                <a:ea typeface="DejaVu Sans"/>
              </a:rPr>
              <a:t>Jailbreaking is 100% Legal</a:t>
            </a:r>
            <a:endParaRPr b="0" lang="en-SG" sz="3600" spc="-1" strike="noStrike">
              <a:latin typeface="Arial"/>
            </a:endParaRPr>
          </a:p>
        </p:txBody>
      </p:sp>
      <p:sp>
        <p:nvSpPr>
          <p:cNvPr id="93" name=""/>
          <p:cNvSpPr/>
          <p:nvPr/>
        </p:nvSpPr>
        <p:spPr>
          <a:xfrm>
            <a:off x="0" y="3657600"/>
            <a:ext cx="5163840" cy="6422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000000"/>
                </a:solidFill>
                <a:latin typeface="Arial"/>
                <a:ea typeface="DejaVu Sans"/>
              </a:rPr>
              <a:t>Jailbreaking is Risk Free</a:t>
            </a:r>
            <a:endParaRPr b="0" lang="en-SG" sz="3600" spc="-1" strike="noStrike">
              <a:latin typeface="Arial"/>
            </a:endParaRPr>
          </a:p>
        </p:txBody>
      </p:sp>
      <p:sp>
        <p:nvSpPr>
          <p:cNvPr id="94" name=""/>
          <p:cNvSpPr/>
          <p:nvPr/>
        </p:nvSpPr>
        <p:spPr>
          <a:xfrm>
            <a:off x="1147680" y="2286000"/>
            <a:ext cx="6847920" cy="1203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In July, 2010, the U.S Copyright Office ruled that </a:t>
            </a:r>
            <a:endParaRPr b="0" lang="en-SG" sz="2400" spc="-1" strike="noStrike">
              <a:latin typeface="Arial"/>
            </a:endParaRPr>
          </a:p>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jailbreaking an iPhone or other mobile device will </a:t>
            </a:r>
            <a:endParaRPr b="0" lang="en-SG" sz="2400" spc="-1" strike="noStrike">
              <a:latin typeface="Arial"/>
            </a:endParaRPr>
          </a:p>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not violate federal copyright law. </a:t>
            </a:r>
            <a:endParaRPr b="0" lang="en-SG" sz="2400" spc="-1" strike="noStrike">
              <a:latin typeface="Arial"/>
            </a:endParaRPr>
          </a:p>
        </p:txBody>
      </p:sp>
      <p:sp>
        <p:nvSpPr>
          <p:cNvPr id="95" name=""/>
          <p:cNvSpPr/>
          <p:nvPr/>
        </p:nvSpPr>
        <p:spPr>
          <a:xfrm>
            <a:off x="1153080" y="4572000"/>
            <a:ext cx="7668360" cy="1203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It is not possible to hurt your iOS device by jailbreaking.</a:t>
            </a:r>
            <a:endParaRPr b="0" lang="en-SG" sz="2400" spc="-1" strike="noStrike">
              <a:latin typeface="Arial"/>
            </a:endParaRPr>
          </a:p>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You can always restore as new and make it exactly the </a:t>
            </a:r>
            <a:endParaRPr b="0" lang="en-SG" sz="2400" spc="-1" strike="noStrike">
              <a:latin typeface="Arial"/>
            </a:endParaRPr>
          </a:p>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way it was the day your purcahsed it. </a:t>
            </a:r>
            <a:endParaRPr b="0" lang="en-SG" sz="2400" spc="-1" strike="noStrike">
              <a:latin typeface="Arial"/>
            </a:endParaRPr>
          </a:p>
        </p:txBody>
      </p:sp>
      <p:sp>
        <p:nvSpPr>
          <p:cNvPr id="2" name="PlaceHolder 1"/>
          <p:cNvSpPr>
            <a:spLocks noGrp="1"/>
          </p:cNvSpPr>
          <p:nvPr>
            <p:ph type="ftr" idx="1"/>
          </p:nvPr>
        </p:nvSpPr>
        <p:spPr/>
        <p:txBody>
          <a:bodyPr/>
          <a:p>
            <a:r>
              <a:t>29-07-2022</a:t>
            </a:r>
          </a:p>
        </p:txBody>
      </p:sp>
      <p:sp>
        <p:nvSpPr>
          <p:cNvPr id="3" name="PlaceHolder 2"/>
          <p:cNvSpPr>
            <a:spLocks noGrp="1"/>
          </p:cNvSpPr>
          <p:nvPr>
            <p:ph type="sldNum" idx="2"/>
          </p:nvPr>
        </p:nvSpPr>
        <p:spPr/>
        <p:txBody>
          <a:bodyPr/>
          <a:p>
            <a:fld id="{75564B41-39BC-4F5A-8909-438112CC906F}"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151920" y="151920"/>
            <a:ext cx="8534160" cy="1142640"/>
          </a:xfrm>
          <a:prstGeom prst="rect">
            <a:avLst/>
          </a:prstGeom>
          <a:noFill/>
          <a:ln w="0">
            <a:noFill/>
          </a:ln>
        </p:spPr>
        <p:txBody>
          <a:bodyPr lIns="90000" rIns="90000" tIns="46800" bIns="46800" anchor="ctr">
            <a:noAutofit/>
          </a:bodyPr>
          <a:p>
            <a:pPr algn="ct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SG" sz="4400" spc="-1" strike="noStrike">
                <a:solidFill>
                  <a:srgbClr val="0000ff"/>
                </a:solidFill>
                <a:latin typeface="Arial"/>
              </a:rPr>
              <a:t>Why Should you Jailbreak?</a:t>
            </a:r>
            <a:endParaRPr b="0" lang="en-SG" sz="4400" spc="-1" strike="noStrike">
              <a:latin typeface="Arial"/>
            </a:endParaRPr>
          </a:p>
        </p:txBody>
      </p:sp>
      <p:sp>
        <p:nvSpPr>
          <p:cNvPr id="97" name="PlaceHolder 2"/>
          <p:cNvSpPr>
            <a:spLocks noGrp="1"/>
          </p:cNvSpPr>
          <p:nvPr>
            <p:ph type="subTitle"/>
          </p:nvPr>
        </p:nvSpPr>
        <p:spPr>
          <a:xfrm>
            <a:off x="-360" y="1218960"/>
            <a:ext cx="8534160" cy="609120"/>
          </a:xfrm>
          <a:prstGeom prst="rect">
            <a:avLst/>
          </a:prstGeom>
          <a:noFill/>
          <a:ln w="0">
            <a:noFill/>
          </a:ln>
        </p:spPr>
        <p:txBody>
          <a:bodyPr lIns="90000" rIns="90000" tIns="46800" bIns="46800" anchor="t">
            <a:noAutofit/>
          </a:bodyPr>
          <a:p>
            <a:pPr algn="ctr">
              <a:lnSpc>
                <a:spcPct val="100000"/>
              </a:lnSpc>
              <a:spcBef>
                <a:spcPts val="624"/>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SG" sz="2400" spc="-1" strike="noStrike">
                <a:solidFill>
                  <a:srgbClr val="000000"/>
                </a:solidFill>
                <a:latin typeface="Arial"/>
              </a:rPr>
              <a:t>Reasons vary but for most people it is one of the following.</a:t>
            </a:r>
            <a:endParaRPr b="0" lang="en-SG" sz="2400" spc="-1" strike="noStrike">
              <a:latin typeface="Arial"/>
            </a:endParaRPr>
          </a:p>
        </p:txBody>
      </p:sp>
      <p:sp>
        <p:nvSpPr>
          <p:cNvPr id="98" name=""/>
          <p:cNvSpPr/>
          <p:nvPr/>
        </p:nvSpPr>
        <p:spPr>
          <a:xfrm>
            <a:off x="228600" y="2133720"/>
            <a:ext cx="8457840" cy="1190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u="sng">
                <a:solidFill>
                  <a:srgbClr val="000000"/>
                </a:solidFill>
                <a:uFillTx/>
                <a:latin typeface="Arial"/>
                <a:ea typeface="DejaVu Sans"/>
              </a:rPr>
              <a:t>Customization</a:t>
            </a:r>
            <a:r>
              <a:rPr b="0" lang="en-US" sz="2400" spc="-1" strike="noStrike">
                <a:solidFill>
                  <a:srgbClr val="000000"/>
                </a:solidFill>
                <a:latin typeface="Arial"/>
                <a:ea typeface="DejaVu Sans"/>
              </a:rPr>
              <a:t> - Add themes and change the way your icons, phone or calendar look. There are thousands of cool looking themes to fit your style and mood.  </a:t>
            </a:r>
            <a:endParaRPr b="0" lang="en-SG" sz="2400" spc="-1" strike="noStrike">
              <a:latin typeface="Arial"/>
            </a:endParaRPr>
          </a:p>
        </p:txBody>
      </p:sp>
      <p:sp>
        <p:nvSpPr>
          <p:cNvPr id="99" name=""/>
          <p:cNvSpPr/>
          <p:nvPr/>
        </p:nvSpPr>
        <p:spPr>
          <a:xfrm>
            <a:off x="228600" y="3429000"/>
            <a:ext cx="8229240" cy="1922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u="sng">
                <a:solidFill>
                  <a:srgbClr val="000000"/>
                </a:solidFill>
                <a:uFillTx/>
                <a:latin typeface="Arial"/>
                <a:ea typeface="DejaVu Sans"/>
              </a:rPr>
              <a:t>Apps Apple Doesn’t Offer</a:t>
            </a:r>
            <a:r>
              <a:rPr b="0" lang="en-US" sz="2400" spc="-1" strike="noStrike">
                <a:solidFill>
                  <a:srgbClr val="000000"/>
                </a:solidFill>
                <a:latin typeface="Arial"/>
                <a:ea typeface="DejaVu Sans"/>
              </a:rPr>
              <a:t> - There are tons. My favorites include iFile which is like Windows Explorer for your iDevice or some the game emulators for Sega, Nintendo and Playstation. 3G Unrestrictor lets you make Facetime calls over 3G. </a:t>
            </a:r>
            <a:endParaRPr b="0" lang="en-SG" sz="2400" spc="-1" strike="noStrike">
              <a:latin typeface="Arial"/>
            </a:endParaRPr>
          </a:p>
        </p:txBody>
      </p:sp>
      <p:sp>
        <p:nvSpPr>
          <p:cNvPr id="100" name=""/>
          <p:cNvSpPr/>
          <p:nvPr/>
        </p:nvSpPr>
        <p:spPr>
          <a:xfrm>
            <a:off x="228600" y="5257800"/>
            <a:ext cx="8610120" cy="1190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u="sng">
                <a:solidFill>
                  <a:srgbClr val="000000"/>
                </a:solidFill>
                <a:uFillTx/>
                <a:latin typeface="Arial"/>
                <a:ea typeface="DejaVu Sans"/>
              </a:rPr>
              <a:t>Cracked Apps</a:t>
            </a:r>
            <a:r>
              <a:rPr b="0" lang="en-US" sz="2400" spc="-1" strike="noStrike">
                <a:solidFill>
                  <a:srgbClr val="000000"/>
                </a:solidFill>
                <a:latin typeface="Arial"/>
                <a:ea typeface="DejaVu Sans"/>
              </a:rPr>
              <a:t> - Once jailbroken almost every paid app in the Apple App Store can easily be downloaded for free. While jailbreaking is legal, cracked apps are copyright infringement. </a:t>
            </a:r>
            <a:endParaRPr b="0" lang="en-SG" sz="2400" spc="-1" strike="noStrike">
              <a:latin typeface="Arial"/>
            </a:endParaRPr>
          </a:p>
        </p:txBody>
      </p:sp>
      <p:sp>
        <p:nvSpPr>
          <p:cNvPr id="4" name="PlaceHolder 3"/>
          <p:cNvSpPr>
            <a:spLocks noGrp="1"/>
          </p:cNvSpPr>
          <p:nvPr>
            <p:ph type="ftr" idx="1"/>
          </p:nvPr>
        </p:nvSpPr>
        <p:spPr/>
        <p:txBody>
          <a:bodyPr/>
          <a:p>
            <a:r>
              <a:t>29-07-2022</a:t>
            </a:r>
          </a:p>
        </p:txBody>
      </p:sp>
      <p:sp>
        <p:nvSpPr>
          <p:cNvPr id="5" name="PlaceHolder 4"/>
          <p:cNvSpPr>
            <a:spLocks noGrp="1"/>
          </p:cNvSpPr>
          <p:nvPr>
            <p:ph type="sldNum" idx="2"/>
          </p:nvPr>
        </p:nvSpPr>
        <p:spPr/>
        <p:txBody>
          <a:bodyPr/>
          <a:p>
            <a:fld id="{AD0A2287-40FD-4F71-94EB-15E0AFAF516E}"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28240"/>
            <a:ext cx="7772040" cy="1142640"/>
          </a:xfrm>
          <a:prstGeom prst="rect">
            <a:avLst/>
          </a:prstGeom>
          <a:noFill/>
          <a:ln w="0">
            <a:noFill/>
          </a:ln>
        </p:spPr>
        <p:txBody>
          <a:bodyPr lIns="90000" rIns="90000" tIns="46800" bIns="46800" anchor="ctr">
            <a:noAutofit/>
          </a:bodyPr>
          <a:p>
            <a:pPr algn="ct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SG" sz="4400" spc="-1" strike="noStrike">
                <a:solidFill>
                  <a:srgbClr val="0000ff"/>
                </a:solidFill>
                <a:latin typeface="Arial"/>
              </a:rPr>
              <a:t>How Hard is it to Jailbreak?</a:t>
            </a:r>
            <a:endParaRPr b="0" lang="en-SG" sz="4400" spc="-1" strike="noStrike">
              <a:latin typeface="Arial"/>
            </a:endParaRPr>
          </a:p>
        </p:txBody>
      </p:sp>
      <p:sp>
        <p:nvSpPr>
          <p:cNvPr id="102" name="PlaceHolder 2"/>
          <p:cNvSpPr>
            <a:spLocks noGrp="1"/>
          </p:cNvSpPr>
          <p:nvPr>
            <p:ph type="subTitle"/>
          </p:nvPr>
        </p:nvSpPr>
        <p:spPr>
          <a:xfrm>
            <a:off x="304560" y="1523880"/>
            <a:ext cx="7848000" cy="3733560"/>
          </a:xfrm>
          <a:prstGeom prst="rect">
            <a:avLst/>
          </a:prstGeom>
          <a:noFill/>
          <a:ln w="0">
            <a:noFill/>
          </a:ln>
        </p:spPr>
        <p:txBody>
          <a:bodyPr lIns="90000" rIns="90000" tIns="46800" bIns="46800" anchor="t">
            <a:noAutofit/>
          </a:bodyPr>
          <a:p>
            <a:pPr algn="ctr">
              <a:lnSpc>
                <a:spcPct val="100000"/>
              </a:lnSpc>
              <a:spcBef>
                <a:spcPts val="624"/>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rPr>
              <a:t>Depends on the Jailbreak. Some are as simple as going to a website on your iDevice in Safari and tapping a button. Others require you to download jailbreaking software, an iOS firmware file and follow simple instructions. That said, the first time can be confusing as there are numerous jailbreaking tools. </a:t>
            </a:r>
            <a:r>
              <a:rPr b="0" lang="en-US" sz="2400" spc="-1" strike="noStrike">
                <a:solidFill>
                  <a:srgbClr val="ff0000"/>
                </a:solidFill>
                <a:latin typeface="Arial"/>
              </a:rPr>
              <a:t>Redsn0w</a:t>
            </a:r>
            <a:r>
              <a:rPr b="0" lang="en-US" sz="2400" spc="-1" strike="noStrike">
                <a:solidFill>
                  <a:srgbClr val="000000"/>
                </a:solidFill>
                <a:latin typeface="Arial"/>
              </a:rPr>
              <a:t>, blackra1n, </a:t>
            </a:r>
            <a:r>
              <a:rPr b="0" lang="en-US" sz="2400" spc="-1" strike="noStrike">
                <a:solidFill>
                  <a:srgbClr val="00ff00"/>
                </a:solidFill>
                <a:latin typeface="Arial"/>
              </a:rPr>
              <a:t>greenpois0n</a:t>
            </a:r>
            <a:r>
              <a:rPr b="0" lang="en-US" sz="2400" spc="-1" strike="noStrike">
                <a:solidFill>
                  <a:srgbClr val="000000"/>
                </a:solidFill>
                <a:latin typeface="Arial"/>
              </a:rPr>
              <a:t>, PwnageTool and more. You need to be sure you have the right files for your device and firmware for it work. If it doesn’t work, no big deal, remember it’s risk free. You can try again.</a:t>
            </a:r>
            <a:endParaRPr b="0" lang="en-SG" sz="2400" spc="-1" strike="noStrike">
              <a:latin typeface="Arial"/>
            </a:endParaRPr>
          </a:p>
        </p:txBody>
      </p:sp>
      <p:sp>
        <p:nvSpPr>
          <p:cNvPr id="103" name=""/>
          <p:cNvSpPr/>
          <p:nvPr/>
        </p:nvSpPr>
        <p:spPr>
          <a:xfrm>
            <a:off x="384480" y="5562720"/>
            <a:ext cx="7545960" cy="831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There are numerous websites to help with jailbreaking.</a:t>
            </a:r>
            <a:endParaRPr b="0" lang="en-SG" sz="2400" spc="-1" strike="noStrike">
              <a:latin typeface="Arial"/>
            </a:endParaRPr>
          </a:p>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I like http://www.iPhone4idiots.com </a:t>
            </a:r>
            <a:endParaRPr b="0" lang="en-SG" sz="2400" spc="-1" strike="noStrike">
              <a:latin typeface="Arial"/>
            </a:endParaRPr>
          </a:p>
        </p:txBody>
      </p:sp>
      <p:sp>
        <p:nvSpPr>
          <p:cNvPr id="4" name="PlaceHolder 3"/>
          <p:cNvSpPr>
            <a:spLocks noGrp="1"/>
          </p:cNvSpPr>
          <p:nvPr>
            <p:ph type="ftr" idx="1"/>
          </p:nvPr>
        </p:nvSpPr>
        <p:spPr/>
        <p:txBody>
          <a:bodyPr/>
          <a:p>
            <a:r>
              <a:t>29-07-2022</a:t>
            </a:r>
          </a:p>
        </p:txBody>
      </p:sp>
      <p:sp>
        <p:nvSpPr>
          <p:cNvPr id="5" name="PlaceHolder 4"/>
          <p:cNvSpPr>
            <a:spLocks noGrp="1"/>
          </p:cNvSpPr>
          <p:nvPr>
            <p:ph type="sldNum" idx="2"/>
          </p:nvPr>
        </p:nvSpPr>
        <p:spPr/>
        <p:txBody>
          <a:bodyPr/>
          <a:p>
            <a:fld id="{19E2E536-0200-4D69-AA83-39F5C453452C}"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609120" y="151920"/>
            <a:ext cx="6781680" cy="1142640"/>
          </a:xfrm>
          <a:prstGeom prst="rect">
            <a:avLst/>
          </a:prstGeom>
          <a:noFill/>
          <a:ln w="0">
            <a:noFill/>
          </a:ln>
        </p:spPr>
        <p:txBody>
          <a:bodyPr lIns="90000" rIns="90000" tIns="46800" bIns="46800" anchor="ctr">
            <a:noAutofit/>
          </a:bodyPr>
          <a:p>
            <a:pPr algn="ct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4400" spc="-1" strike="noStrike">
                <a:solidFill>
                  <a:srgbClr val="000000"/>
                </a:solidFill>
                <a:latin typeface="ヒラギノ角ゴ Pro W3"/>
              </a:rPr>
              <a:t>_x005F_x001a__x005F_x001a__x005F_x001a__x005F_x001a_</a:t>
            </a:r>
            <a:r>
              <a:rPr b="0" lang="en-US" sz="4400" spc="-1" strike="noStrike">
                <a:solidFill>
                  <a:srgbClr val="0000ff"/>
                </a:solidFill>
                <a:latin typeface="ヒラギノ角ゴ Pro W3"/>
              </a:rPr>
              <a:t>Tethered vs. Untethered</a:t>
            </a:r>
            <a:endParaRPr b="0" lang="en-SG" sz="4400" spc="-1" strike="noStrike">
              <a:latin typeface="Arial"/>
            </a:endParaRPr>
          </a:p>
        </p:txBody>
      </p:sp>
      <p:sp>
        <p:nvSpPr>
          <p:cNvPr id="105" name="PlaceHolder 2"/>
          <p:cNvSpPr>
            <a:spLocks noGrp="1"/>
          </p:cNvSpPr>
          <p:nvPr>
            <p:ph type="subTitle"/>
          </p:nvPr>
        </p:nvSpPr>
        <p:spPr>
          <a:xfrm>
            <a:off x="380520" y="1371600"/>
            <a:ext cx="7696080" cy="533160"/>
          </a:xfrm>
          <a:prstGeom prst="rect">
            <a:avLst/>
          </a:prstGeom>
          <a:noFill/>
          <a:ln w="0">
            <a:noFill/>
          </a:ln>
        </p:spPr>
        <p:txBody>
          <a:bodyPr lIns="90000" rIns="90000" tIns="46800" bIns="46800" anchor="t">
            <a:noAutofit/>
          </a:bodyPr>
          <a:p>
            <a:pPr algn="ctr">
              <a:lnSpc>
                <a:spcPct val="100000"/>
              </a:lnSpc>
              <a:spcBef>
                <a:spcPts val="624"/>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SG" sz="2400" spc="-1" strike="noStrike">
                <a:solidFill>
                  <a:srgbClr val="000000"/>
                </a:solidFill>
                <a:latin typeface="Arial"/>
              </a:rPr>
              <a:t>Terms used to describe the Jailbreak</a:t>
            </a:r>
            <a:endParaRPr b="0" lang="en-SG" sz="2400" spc="-1" strike="noStrike">
              <a:latin typeface="Arial"/>
            </a:endParaRPr>
          </a:p>
          <a:p>
            <a:pPr algn="ctr">
              <a:lnSpc>
                <a:spcPct val="100000"/>
              </a:lnSpc>
              <a:spcBef>
                <a:spcPts val="47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endParaRPr b="0" lang="en-SG" sz="1800" spc="-1" strike="noStrike">
              <a:latin typeface="Arial"/>
            </a:endParaRPr>
          </a:p>
          <a:p>
            <a:pPr algn="ctr">
              <a:lnSpc>
                <a:spcPct val="100000"/>
              </a:lnSpc>
              <a:spcBef>
                <a:spcPts val="47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endParaRPr b="0" lang="en-SG" sz="1800" spc="-1" strike="noStrike">
              <a:latin typeface="Arial"/>
            </a:endParaRPr>
          </a:p>
        </p:txBody>
      </p:sp>
      <p:sp>
        <p:nvSpPr>
          <p:cNvPr id="106" name=""/>
          <p:cNvSpPr/>
          <p:nvPr/>
        </p:nvSpPr>
        <p:spPr>
          <a:xfrm>
            <a:off x="914400" y="2514600"/>
            <a:ext cx="6492600" cy="456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107" name=""/>
          <p:cNvSpPr/>
          <p:nvPr/>
        </p:nvSpPr>
        <p:spPr>
          <a:xfrm>
            <a:off x="0" y="2133720"/>
            <a:ext cx="7799040" cy="22946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u="sng">
                <a:solidFill>
                  <a:srgbClr val="000000"/>
                </a:solidFill>
                <a:uFillTx/>
                <a:latin typeface="Arial"/>
                <a:ea typeface="DejaVu Sans"/>
              </a:rPr>
              <a:t>Tethered Jailbreak –</a:t>
            </a:r>
            <a:r>
              <a:rPr b="0" lang="en-US" sz="2400" spc="-1" strike="noStrike">
                <a:solidFill>
                  <a:srgbClr val="000000"/>
                </a:solidFill>
                <a:latin typeface="Arial"/>
                <a:ea typeface="DejaVu Sans"/>
              </a:rPr>
              <a:t> Tethered Jailbreak refers to the process of removing the restrictions set by Apple in an iPhone by connecting it to thbe computer and then booting the mobile phone with the help of jailbreaking software.</a:t>
            </a:r>
            <a:endParaRPr b="0" lang="en-SG" sz="2400" spc="-1" strike="noStrike">
              <a:latin typeface="Arial"/>
            </a:endParaRPr>
          </a:p>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endParaRPr b="0" lang="en-SG" sz="2400" spc="-1" strike="noStrike">
              <a:latin typeface="Arial"/>
            </a:endParaRPr>
          </a:p>
        </p:txBody>
      </p:sp>
      <p:sp>
        <p:nvSpPr>
          <p:cNvPr id="108" name=""/>
          <p:cNvSpPr/>
          <p:nvPr/>
        </p:nvSpPr>
        <p:spPr>
          <a:xfrm>
            <a:off x="-65160" y="4267080"/>
            <a:ext cx="9072720" cy="15760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u="sng">
                <a:solidFill>
                  <a:srgbClr val="000000"/>
                </a:solidFill>
                <a:uFillTx/>
                <a:latin typeface="Arial"/>
                <a:ea typeface="DejaVu Sans"/>
              </a:rPr>
              <a:t>Untethered Jailbreak</a:t>
            </a:r>
            <a:r>
              <a:rPr b="0" lang="en-US" sz="2400" spc="-1" strike="noStrike">
                <a:solidFill>
                  <a:srgbClr val="000000"/>
                </a:solidFill>
                <a:latin typeface="Arial"/>
                <a:ea typeface="DejaVu Sans"/>
              </a:rPr>
              <a:t> – It is one where your iDevice runs normally </a:t>
            </a:r>
            <a:endParaRPr b="0" lang="en-SG" sz="2400" spc="-1" strike="noStrike">
              <a:latin typeface="Arial"/>
            </a:endParaRPr>
          </a:p>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even after a reboot. This is what you want. Tethered Jailbreaks </a:t>
            </a:r>
            <a:endParaRPr b="0" lang="en-SG" sz="2400" spc="-1" strike="noStrike">
              <a:latin typeface="Arial"/>
            </a:endParaRPr>
          </a:p>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are always released first with untethered following about a month</a:t>
            </a:r>
            <a:endParaRPr b="0" lang="en-SG" sz="2400" spc="-1" strike="noStrike">
              <a:latin typeface="Arial"/>
            </a:endParaRPr>
          </a:p>
          <a:p>
            <a:pP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ea typeface="DejaVu Sans"/>
              </a:rPr>
              <a:t>later.</a:t>
            </a:r>
            <a:endParaRPr b="0" lang="en-SG" sz="2400" spc="-1" strike="noStrike">
              <a:latin typeface="Arial"/>
            </a:endParaRPr>
          </a:p>
        </p:txBody>
      </p:sp>
      <p:sp>
        <p:nvSpPr>
          <p:cNvPr id="4" name="PlaceHolder 3"/>
          <p:cNvSpPr>
            <a:spLocks noGrp="1"/>
          </p:cNvSpPr>
          <p:nvPr>
            <p:ph type="ftr" idx="1"/>
          </p:nvPr>
        </p:nvSpPr>
        <p:spPr/>
        <p:txBody>
          <a:bodyPr/>
          <a:p>
            <a:r>
              <a:t>29-07-2022</a:t>
            </a:r>
          </a:p>
        </p:txBody>
      </p:sp>
      <p:sp>
        <p:nvSpPr>
          <p:cNvPr id="5" name="PlaceHolder 4"/>
          <p:cNvSpPr>
            <a:spLocks noGrp="1"/>
          </p:cNvSpPr>
          <p:nvPr>
            <p:ph type="sldNum" idx="2"/>
          </p:nvPr>
        </p:nvSpPr>
        <p:spPr/>
        <p:txBody>
          <a:bodyPr/>
          <a:p>
            <a:fld id="{E3C9E20D-E5AA-49BD-8559-D1F980C944E5}"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3580920" y="228240"/>
            <a:ext cx="5333760" cy="1142640"/>
          </a:xfrm>
          <a:prstGeom prst="rect">
            <a:avLst/>
          </a:prstGeom>
          <a:noFill/>
          <a:ln w="0">
            <a:noFill/>
          </a:ln>
        </p:spPr>
        <p:txBody>
          <a:bodyPr lIns="90000" rIns="90000" tIns="46800" bIns="46800" anchor="ctr">
            <a:noAutofit/>
          </a:bodyPr>
          <a:p>
            <a:pPr algn="ct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4400" spc="-1" strike="noStrike">
                <a:solidFill>
                  <a:srgbClr val="0000ff"/>
                </a:solidFill>
                <a:latin typeface="Arial"/>
              </a:rPr>
              <a:t>Cydia - The Fun Begins</a:t>
            </a:r>
            <a:endParaRPr b="0" lang="en-SG" sz="4400" spc="-1" strike="noStrike">
              <a:latin typeface="Arial"/>
            </a:endParaRPr>
          </a:p>
        </p:txBody>
      </p:sp>
      <p:sp>
        <p:nvSpPr>
          <p:cNvPr id="110" name="PlaceHolder 2"/>
          <p:cNvSpPr>
            <a:spLocks noGrp="1"/>
          </p:cNvSpPr>
          <p:nvPr>
            <p:ph type="subTitle"/>
          </p:nvPr>
        </p:nvSpPr>
        <p:spPr>
          <a:xfrm>
            <a:off x="3885840" y="1828800"/>
            <a:ext cx="4343040" cy="1752120"/>
          </a:xfrm>
          <a:prstGeom prst="rect">
            <a:avLst/>
          </a:prstGeom>
          <a:noFill/>
          <a:ln w="0">
            <a:noFill/>
          </a:ln>
        </p:spPr>
        <p:txBody>
          <a:bodyPr lIns="90000" rIns="90000" tIns="46800" bIns="46800" anchor="t">
            <a:noAutofit/>
          </a:bodyPr>
          <a:p>
            <a:pPr algn="ctr">
              <a:lnSpc>
                <a:spcPct val="100000"/>
              </a:lnSpc>
              <a:spcBef>
                <a:spcPts val="624"/>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Arial"/>
              </a:rPr>
              <a:t>Once jailbroken just tap Cydia and you are taken to Home Screen seen here. You’ll certainly want to install some of the Featured items.</a:t>
            </a:r>
            <a:endParaRPr b="0" lang="en-SG" sz="2400" spc="-1" strike="noStrike">
              <a:latin typeface="Arial"/>
            </a:endParaRPr>
          </a:p>
        </p:txBody>
      </p:sp>
      <p:pic>
        <p:nvPicPr>
          <p:cNvPr id="111" name="" descr=""/>
          <p:cNvPicPr/>
          <p:nvPr/>
        </p:nvPicPr>
        <p:blipFill>
          <a:blip r:embed="rId1"/>
          <a:stretch/>
        </p:blipFill>
        <p:spPr>
          <a:xfrm>
            <a:off x="0" y="0"/>
            <a:ext cx="3200040" cy="4800240"/>
          </a:xfrm>
          <a:prstGeom prst="rect">
            <a:avLst/>
          </a:prstGeom>
          <a:ln w="0">
            <a:noFill/>
          </a:ln>
        </p:spPr>
      </p:pic>
      <p:sp>
        <p:nvSpPr>
          <p:cNvPr id="4" name="PlaceHolder 3"/>
          <p:cNvSpPr>
            <a:spLocks noGrp="1"/>
          </p:cNvSpPr>
          <p:nvPr>
            <p:ph type="ftr" idx="1"/>
          </p:nvPr>
        </p:nvSpPr>
        <p:spPr/>
        <p:txBody>
          <a:bodyPr/>
          <a:p>
            <a:r>
              <a:t>29-07-2022</a:t>
            </a:r>
          </a:p>
        </p:txBody>
      </p:sp>
      <p:sp>
        <p:nvSpPr>
          <p:cNvPr id="5" name="PlaceHolder 4"/>
          <p:cNvSpPr>
            <a:spLocks noGrp="1"/>
          </p:cNvSpPr>
          <p:nvPr>
            <p:ph type="sldNum" idx="2"/>
          </p:nvPr>
        </p:nvSpPr>
        <p:spPr/>
        <p:txBody>
          <a:bodyPr/>
          <a:p>
            <a:fld id="{C11EF08B-1F0F-48A8-8CF0-106F3046C171}"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685800" y="609120"/>
            <a:ext cx="7772040" cy="1142640"/>
          </a:xfrm>
          <a:prstGeom prst="rect">
            <a:avLst/>
          </a:prstGeom>
          <a:noFill/>
          <a:ln w="0">
            <a:noFill/>
          </a:ln>
        </p:spPr>
        <p:txBody>
          <a:bodyPr lIns="90000" rIns="90000" tIns="46800" bIns="46800" anchor="ctr">
            <a:noAutofit/>
          </a:bodyPr>
          <a:p>
            <a:pPr algn="ctr">
              <a:lnSpc>
                <a:spcPct val="100000"/>
              </a:lnSpc>
              <a:spcBef>
                <a:spcPts val="26"/>
              </a:spcBef>
              <a:spcAft>
                <a:spcPts val="26"/>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4400" spc="-1" strike="noStrike">
                <a:solidFill>
                  <a:srgbClr val="0000ff"/>
                </a:solidFill>
                <a:latin typeface="Arial"/>
              </a:rPr>
              <a:t>For Additional Info</a:t>
            </a:r>
            <a:endParaRPr b="0" lang="en-SG" sz="4400" spc="-1" strike="noStrike">
              <a:latin typeface="Arial"/>
            </a:endParaRPr>
          </a:p>
        </p:txBody>
      </p:sp>
      <p:sp>
        <p:nvSpPr>
          <p:cNvPr id="113" name="PlaceHolder 2"/>
          <p:cNvSpPr>
            <a:spLocks noGrp="1"/>
          </p:cNvSpPr>
          <p:nvPr>
            <p:ph/>
          </p:nvPr>
        </p:nvSpPr>
        <p:spPr>
          <a:xfrm>
            <a:off x="685800" y="1981080"/>
            <a:ext cx="7772040" cy="4114440"/>
          </a:xfrm>
          <a:prstGeom prst="rect">
            <a:avLst/>
          </a:prstGeom>
          <a:noFill/>
          <a:ln w="0">
            <a:noFill/>
          </a:ln>
        </p:spPr>
        <p:txBody>
          <a:bodyPr lIns="90000" rIns="90000" tIns="46800" bIns="46800" anchor="t">
            <a:normAutofit/>
          </a:bodyPr>
          <a:p>
            <a:pPr marL="343080" indent="-343080">
              <a:lnSpc>
                <a:spcPct val="100000"/>
              </a:lnSpc>
              <a:spcBef>
                <a:spcPts val="825"/>
              </a:spcBef>
              <a:spcAft>
                <a:spcPts val="26"/>
              </a:spcAft>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200" spc="-1" strike="noStrike" u="sng">
                <a:solidFill>
                  <a:srgbClr val="0000ff"/>
                </a:solidFill>
                <a:uFillTx/>
                <a:latin typeface="Arial"/>
                <a:hlinkClick r:id="rId1"/>
              </a:rPr>
              <a:t>http://www.iphone4idiots.com</a:t>
            </a:r>
            <a:endParaRPr b="0" lang="en-SG" sz="3200" spc="-1" strike="noStrike">
              <a:latin typeface="Arial"/>
            </a:endParaRPr>
          </a:p>
          <a:p>
            <a:pPr marL="343080" indent="-343080">
              <a:lnSpc>
                <a:spcPct val="100000"/>
              </a:lnSpc>
              <a:spcBef>
                <a:spcPts val="825"/>
              </a:spcBef>
              <a:spcAft>
                <a:spcPts val="26"/>
              </a:spcAft>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200" spc="-1" strike="noStrike" u="sng">
                <a:solidFill>
                  <a:srgbClr val="0000ff"/>
                </a:solidFill>
                <a:uFillTx/>
                <a:latin typeface="Arial"/>
                <a:hlinkClick r:id="rId2"/>
              </a:rPr>
              <a:t>http://youtube.com/iphone4idiots</a:t>
            </a:r>
            <a:endParaRPr b="0" lang="en-SG" sz="3200" spc="-1" strike="noStrike">
              <a:latin typeface="Arial"/>
            </a:endParaRPr>
          </a:p>
          <a:p>
            <a:pPr marL="343080" indent="-343080">
              <a:lnSpc>
                <a:spcPct val="100000"/>
              </a:lnSpc>
              <a:spcBef>
                <a:spcPts val="825"/>
              </a:spcBef>
              <a:spcAft>
                <a:spcPts val="26"/>
              </a:spcAft>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200" spc="-1" strike="noStrike">
                <a:solidFill>
                  <a:srgbClr val="000000"/>
                </a:solidFill>
                <a:latin typeface="Arial"/>
              </a:rPr>
              <a:t>http://facebook.com/iphone4idiots</a:t>
            </a:r>
            <a:endParaRPr b="0" lang="en-SG" sz="3200" spc="-1" strike="noStrike">
              <a:latin typeface="Arial"/>
            </a:endParaRPr>
          </a:p>
        </p:txBody>
      </p:sp>
      <p:sp>
        <p:nvSpPr>
          <p:cNvPr id="4" name="PlaceHolder 3"/>
          <p:cNvSpPr>
            <a:spLocks noGrp="1"/>
          </p:cNvSpPr>
          <p:nvPr>
            <p:ph type="ftr" idx="4"/>
          </p:nvPr>
        </p:nvSpPr>
        <p:spPr/>
        <p:txBody>
          <a:bodyPr/>
          <a:p>
            <a:r>
              <a:t>29-07-2022</a:t>
            </a:r>
          </a:p>
        </p:txBody>
      </p:sp>
      <p:sp>
        <p:nvSpPr>
          <p:cNvPr id="5" name="PlaceHolder 4"/>
          <p:cNvSpPr>
            <a:spLocks noGrp="1"/>
          </p:cNvSpPr>
          <p:nvPr>
            <p:ph type="sldNum" idx="5"/>
          </p:nvPr>
        </p:nvSpPr>
        <p:spPr/>
        <p:txBody>
          <a:bodyPr/>
          <a:p>
            <a:fld id="{3D65BB71-F281-4CC0-A7E4-D4F1C461C38C}" type="slidenum">
              <a:t>8</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4856</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2011-10-29T08:11:49Z</dcterms:created>
  <dc:creator>traci west</dc:creator>
  <dc:description/>
  <dc:language>en-SG</dc:language>
  <cp:lastModifiedBy/>
  <dcterms:modified xsi:type="dcterms:W3CDTF">2022-07-28T14:25:23Z</dcterms:modified>
  <cp:revision>14</cp:revision>
  <dc:subject/>
  <dc:title>iPhone 4S &amp; _x005F_x001a__x005F_x001a__x005F_x001a__x005F_x001a__x005F_x001a_iOS 5</dc:title>
</cp:coreProperties>
</file>

<file path=docProps/custom.xml><?xml version="1.0" encoding="utf-8"?>
<Properties xmlns="http://schemas.openxmlformats.org/officeDocument/2006/custom-properties" xmlns:vt="http://schemas.openxmlformats.org/officeDocument/2006/docPropsVTypes"/>
</file>