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embeddings/oleObject1.docx" ContentType="application/vnd.openxmlformats-officedocument.wordprocessingml.documen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wmf" ContentType="image/x-wmf"/>
  <Override PartName="/ppt/media/image2.wmf" ContentType="image/x-wmf"/>
  <Override PartName="/ppt/media/image3.wmf" ContentType="image/x-wmf"/>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89ABD58-5127-42E9-A75D-A68DA7C95464}" type="slidenum">
              <a:t>&lt;#&gt;</a:t>
            </a:fld>
          </a:p>
        </p:txBody>
      </p:sp>
      <p:sp>
        <p:nvSpPr>
          <p:cNvPr id="4" name="PlaceHolder 3"/>
          <p:cNvSpPr>
            <a:spLocks noGrp="1"/>
          </p:cNvSpPr>
          <p:nvPr>
            <p:ph type="dt" idx="3"/>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7" name="PlaceHolder 2"/>
          <p:cNvSpPr>
            <a:spLocks noGrp="1"/>
          </p:cNvSpPr>
          <p:nvPr>
            <p:ph/>
          </p:nvPr>
        </p:nvSpPr>
        <p:spPr>
          <a:xfrm>
            <a:off x="502920" y="13273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28" name="PlaceHolder 3"/>
          <p:cNvSpPr>
            <a:spLocks noGrp="1"/>
          </p:cNvSpPr>
          <p:nvPr>
            <p:ph/>
          </p:nvPr>
        </p:nvSpPr>
        <p:spPr>
          <a:xfrm>
            <a:off x="502920" y="30409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EE7340C-CC45-43B6-986D-B4FB33B01FC6}"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0"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1"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2" name="PlaceHolder 4"/>
          <p:cNvSpPr>
            <a:spLocks noGrp="1"/>
          </p:cNvSpPr>
          <p:nvPr>
            <p:ph/>
          </p:nvPr>
        </p:nvSpPr>
        <p:spPr>
          <a:xfrm>
            <a:off x="50292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5"/>
          <p:cNvSpPr>
            <a:spLocks noGrp="1"/>
          </p:cNvSpPr>
          <p:nvPr>
            <p:ph/>
          </p:nvPr>
        </p:nvSpPr>
        <p:spPr>
          <a:xfrm>
            <a:off x="514728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2751AEF-0596-4E6C-BA1B-CA2719901941}" type="slidenum">
              <a:t>&lt;#&gt;</a:t>
            </a:fld>
          </a:p>
        </p:txBody>
      </p:sp>
      <p:sp>
        <p:nvSpPr>
          <p:cNvPr id="9" name="PlaceHolder 8"/>
          <p:cNvSpPr>
            <a:spLocks noGrp="1"/>
          </p:cNvSpPr>
          <p:nvPr>
            <p:ph type="dt" idx="3"/>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5" name="PlaceHolder 2"/>
          <p:cNvSpPr>
            <a:spLocks noGrp="1"/>
          </p:cNvSpPr>
          <p:nvPr>
            <p:ph/>
          </p:nvPr>
        </p:nvSpPr>
        <p:spPr>
          <a:xfrm>
            <a:off x="50292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6" name="PlaceHolder 3"/>
          <p:cNvSpPr>
            <a:spLocks noGrp="1"/>
          </p:cNvSpPr>
          <p:nvPr>
            <p:ph/>
          </p:nvPr>
        </p:nvSpPr>
        <p:spPr>
          <a:xfrm>
            <a:off x="356760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4"/>
          <p:cNvSpPr>
            <a:spLocks noGrp="1"/>
          </p:cNvSpPr>
          <p:nvPr>
            <p:ph/>
          </p:nvPr>
        </p:nvSpPr>
        <p:spPr>
          <a:xfrm>
            <a:off x="663264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5"/>
          <p:cNvSpPr>
            <a:spLocks noGrp="1"/>
          </p:cNvSpPr>
          <p:nvPr>
            <p:ph/>
          </p:nvPr>
        </p:nvSpPr>
        <p:spPr>
          <a:xfrm>
            <a:off x="50292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39" name="PlaceHolder 6"/>
          <p:cNvSpPr>
            <a:spLocks noGrp="1"/>
          </p:cNvSpPr>
          <p:nvPr>
            <p:ph/>
          </p:nvPr>
        </p:nvSpPr>
        <p:spPr>
          <a:xfrm>
            <a:off x="356760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7"/>
          <p:cNvSpPr>
            <a:spLocks noGrp="1"/>
          </p:cNvSpPr>
          <p:nvPr>
            <p:ph/>
          </p:nvPr>
        </p:nvSpPr>
        <p:spPr>
          <a:xfrm>
            <a:off x="663264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CC711B0-BF7D-4FB4-A389-15D1653775A4}" type="slidenum">
              <a:t>&lt;#&gt;</a:t>
            </a:fld>
          </a:p>
        </p:txBody>
      </p:sp>
      <p:sp>
        <p:nvSpPr>
          <p:cNvPr id="11" name="PlaceHolder 10"/>
          <p:cNvSpPr>
            <a:spLocks noGrp="1"/>
          </p:cNvSpPr>
          <p:nvPr>
            <p:ph type="dt" idx="3"/>
          </p:nvPr>
        </p:nvSpPr>
        <p:spPr/>
        <p:txBody>
          <a:bodyPr/>
          <a:p>
            <a:r>
              <a:rPr lang="en-S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63FE81F-0673-4204-8DB1-03DD157F3F8A}" type="slidenum">
              <a:t>&lt;#&gt;</a:t>
            </a:fld>
          </a:p>
        </p:txBody>
      </p:sp>
      <p:sp>
        <p:nvSpPr>
          <p:cNvPr id="4" name="PlaceHolder 3"/>
          <p:cNvSpPr>
            <a:spLocks noGrp="1"/>
          </p:cNvSpPr>
          <p:nvPr>
            <p:ph type="dt" idx="6"/>
          </p:nvPr>
        </p:nvSpPr>
        <p:spPr/>
        <p:txBody>
          <a:bodyPr/>
          <a:p>
            <a:r>
              <a:rPr lang="en-S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47" name="PlaceHolder 2"/>
          <p:cNvSpPr>
            <a:spLocks noGrp="1"/>
          </p:cNvSpPr>
          <p:nvPr>
            <p:ph type="subTitle"/>
          </p:nvPr>
        </p:nvSpPr>
        <p:spPr>
          <a:xfrm>
            <a:off x="502920" y="1327320"/>
            <a:ext cx="9064080" cy="328068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5A4FEC7-7351-4306-BF34-11E274122E74}"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49" name="PlaceHolder 2"/>
          <p:cNvSpPr>
            <a:spLocks noGrp="1"/>
          </p:cNvSpPr>
          <p:nvPr>
            <p:ph/>
          </p:nvPr>
        </p:nvSpPr>
        <p:spPr>
          <a:xfrm>
            <a:off x="502920" y="1327320"/>
            <a:ext cx="9064080" cy="328068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C861B6D-6B8C-42E2-9D7C-42CCDF13DF09}" type="slidenum">
              <a:t>&lt;#&gt;</a:t>
            </a:fld>
          </a:p>
        </p:txBody>
      </p:sp>
      <p:sp>
        <p:nvSpPr>
          <p:cNvPr id="6" name="PlaceHolder 5"/>
          <p:cNvSpPr>
            <a:spLocks noGrp="1"/>
          </p:cNvSpPr>
          <p:nvPr>
            <p:ph type="dt" idx="6"/>
          </p:nvPr>
        </p:nvSpPr>
        <p:spPr/>
        <p:txBody>
          <a:bodyPr/>
          <a:p>
            <a:r>
              <a:rPr lang="en-S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1" name="PlaceHolder 2"/>
          <p:cNvSpPr>
            <a:spLocks noGrp="1"/>
          </p:cNvSpPr>
          <p:nvPr>
            <p:ph/>
          </p:nvPr>
        </p:nvSpPr>
        <p:spPr>
          <a:xfrm>
            <a:off x="50292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52" name="PlaceHolder 3"/>
          <p:cNvSpPr>
            <a:spLocks noGrp="1"/>
          </p:cNvSpPr>
          <p:nvPr>
            <p:ph/>
          </p:nvPr>
        </p:nvSpPr>
        <p:spPr>
          <a:xfrm>
            <a:off x="514728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B4DDA99-E842-4F7D-A3DE-782C87C1130C}"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68A1EE3-FA7B-465D-8A9B-0747BAA67DF0}"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2920" y="225000"/>
            <a:ext cx="9064080" cy="435672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7D1ADF8-BE04-4E6E-9157-E9F2D273D7F5}" type="slidenum">
              <a:t>&lt;#&gt;</a:t>
            </a:fld>
          </a:p>
        </p:txBody>
      </p:sp>
      <p:sp>
        <p:nvSpPr>
          <p:cNvPr id="5" name="PlaceHolder 4"/>
          <p:cNvSpPr>
            <a:spLocks noGrp="1"/>
          </p:cNvSpPr>
          <p:nvPr>
            <p:ph type="dt" idx="6"/>
          </p:nvPr>
        </p:nvSpPr>
        <p:spPr/>
        <p:txBody>
          <a:bodyPr/>
          <a:p>
            <a:r>
              <a:rPr lang="en-S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6"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57" name="PlaceHolder 3"/>
          <p:cNvSpPr>
            <a:spLocks noGrp="1"/>
          </p:cNvSpPr>
          <p:nvPr>
            <p:ph/>
          </p:nvPr>
        </p:nvSpPr>
        <p:spPr>
          <a:xfrm>
            <a:off x="514728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58" name="PlaceHolder 4"/>
          <p:cNvSpPr>
            <a:spLocks noGrp="1"/>
          </p:cNvSpPr>
          <p:nvPr>
            <p:ph/>
          </p:nvPr>
        </p:nvSpPr>
        <p:spPr>
          <a:xfrm>
            <a:off x="50292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6BB6929-79E9-40DB-AC34-84CE0019B1AB}"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 name="PlaceHolder 2"/>
          <p:cNvSpPr>
            <a:spLocks noGrp="1"/>
          </p:cNvSpPr>
          <p:nvPr>
            <p:ph type="subTitle"/>
          </p:nvPr>
        </p:nvSpPr>
        <p:spPr>
          <a:xfrm>
            <a:off x="502920" y="1327320"/>
            <a:ext cx="9064080" cy="328068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C186213-2477-41FA-BF4E-B7B1C7771824}"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0" name="PlaceHolder 2"/>
          <p:cNvSpPr>
            <a:spLocks noGrp="1"/>
          </p:cNvSpPr>
          <p:nvPr>
            <p:ph/>
          </p:nvPr>
        </p:nvSpPr>
        <p:spPr>
          <a:xfrm>
            <a:off x="50292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61"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2" name="PlaceHolder 4"/>
          <p:cNvSpPr>
            <a:spLocks noGrp="1"/>
          </p:cNvSpPr>
          <p:nvPr>
            <p:ph/>
          </p:nvPr>
        </p:nvSpPr>
        <p:spPr>
          <a:xfrm>
            <a:off x="514728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CD35620-97BC-46FC-9E25-E0A390F73384}"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4"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5"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6" name="PlaceHolder 4"/>
          <p:cNvSpPr>
            <a:spLocks noGrp="1"/>
          </p:cNvSpPr>
          <p:nvPr>
            <p:ph/>
          </p:nvPr>
        </p:nvSpPr>
        <p:spPr>
          <a:xfrm>
            <a:off x="502920" y="30409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20D173D-1656-4C02-9AD1-C0C37F3CE356}" type="slidenum">
              <a:t>&lt;#&gt;</a:t>
            </a:fld>
          </a:p>
        </p:txBody>
      </p:sp>
      <p:sp>
        <p:nvSpPr>
          <p:cNvPr id="8" name="PlaceHolder 7"/>
          <p:cNvSpPr>
            <a:spLocks noGrp="1"/>
          </p:cNvSpPr>
          <p:nvPr>
            <p:ph type="dt" idx="6"/>
          </p:nvPr>
        </p:nvSpPr>
        <p:spPr/>
        <p:txBody>
          <a:bodyPr/>
          <a:p>
            <a:r>
              <a:rPr lang="en-S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8" name="PlaceHolder 2"/>
          <p:cNvSpPr>
            <a:spLocks noGrp="1"/>
          </p:cNvSpPr>
          <p:nvPr>
            <p:ph/>
          </p:nvPr>
        </p:nvSpPr>
        <p:spPr>
          <a:xfrm>
            <a:off x="502920" y="13273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9" name="PlaceHolder 3"/>
          <p:cNvSpPr>
            <a:spLocks noGrp="1"/>
          </p:cNvSpPr>
          <p:nvPr>
            <p:ph/>
          </p:nvPr>
        </p:nvSpPr>
        <p:spPr>
          <a:xfrm>
            <a:off x="502920" y="30409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1D2E51D-6AA6-4CB7-829E-023CA045D918}" type="slidenum">
              <a:t>&lt;#&gt;</a:t>
            </a:fld>
          </a:p>
        </p:txBody>
      </p:sp>
      <p:sp>
        <p:nvSpPr>
          <p:cNvPr id="7" name="PlaceHolder 6"/>
          <p:cNvSpPr>
            <a:spLocks noGrp="1"/>
          </p:cNvSpPr>
          <p:nvPr>
            <p:ph type="dt" idx="6"/>
          </p:nvPr>
        </p:nvSpPr>
        <p:spPr/>
        <p:txBody>
          <a:bodyPr/>
          <a:p>
            <a:r>
              <a:rPr lang="en-S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1"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2"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3" name="PlaceHolder 4"/>
          <p:cNvSpPr>
            <a:spLocks noGrp="1"/>
          </p:cNvSpPr>
          <p:nvPr>
            <p:ph/>
          </p:nvPr>
        </p:nvSpPr>
        <p:spPr>
          <a:xfrm>
            <a:off x="50292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4" name="PlaceHolder 5"/>
          <p:cNvSpPr>
            <a:spLocks noGrp="1"/>
          </p:cNvSpPr>
          <p:nvPr>
            <p:ph/>
          </p:nvPr>
        </p:nvSpPr>
        <p:spPr>
          <a:xfrm>
            <a:off x="514728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ED5C5BB-A01E-443B-86EC-7D6519E8F62F}" type="slidenum">
              <a:t>&lt;#&gt;</a:t>
            </a:fld>
          </a:p>
        </p:txBody>
      </p:sp>
      <p:sp>
        <p:nvSpPr>
          <p:cNvPr id="9" name="PlaceHolder 8"/>
          <p:cNvSpPr>
            <a:spLocks noGrp="1"/>
          </p:cNvSpPr>
          <p:nvPr>
            <p:ph type="dt" idx="6"/>
          </p:nvPr>
        </p:nvSpPr>
        <p:spPr/>
        <p:txBody>
          <a:bodyPr/>
          <a:p>
            <a:r>
              <a:rPr lang="en-S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6" name="PlaceHolder 2"/>
          <p:cNvSpPr>
            <a:spLocks noGrp="1"/>
          </p:cNvSpPr>
          <p:nvPr>
            <p:ph/>
          </p:nvPr>
        </p:nvSpPr>
        <p:spPr>
          <a:xfrm>
            <a:off x="50292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7" name="PlaceHolder 3"/>
          <p:cNvSpPr>
            <a:spLocks noGrp="1"/>
          </p:cNvSpPr>
          <p:nvPr>
            <p:ph/>
          </p:nvPr>
        </p:nvSpPr>
        <p:spPr>
          <a:xfrm>
            <a:off x="356760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8" name="PlaceHolder 4"/>
          <p:cNvSpPr>
            <a:spLocks noGrp="1"/>
          </p:cNvSpPr>
          <p:nvPr>
            <p:ph/>
          </p:nvPr>
        </p:nvSpPr>
        <p:spPr>
          <a:xfrm>
            <a:off x="6632640" y="13273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79" name="PlaceHolder 5"/>
          <p:cNvSpPr>
            <a:spLocks noGrp="1"/>
          </p:cNvSpPr>
          <p:nvPr>
            <p:ph/>
          </p:nvPr>
        </p:nvSpPr>
        <p:spPr>
          <a:xfrm>
            <a:off x="50292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80" name="PlaceHolder 6"/>
          <p:cNvSpPr>
            <a:spLocks noGrp="1"/>
          </p:cNvSpPr>
          <p:nvPr>
            <p:ph/>
          </p:nvPr>
        </p:nvSpPr>
        <p:spPr>
          <a:xfrm>
            <a:off x="356760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81" name="PlaceHolder 7"/>
          <p:cNvSpPr>
            <a:spLocks noGrp="1"/>
          </p:cNvSpPr>
          <p:nvPr>
            <p:ph/>
          </p:nvPr>
        </p:nvSpPr>
        <p:spPr>
          <a:xfrm>
            <a:off x="6632640" y="3040920"/>
            <a:ext cx="2918520" cy="156456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B48378A-93E9-42E3-9DE8-F7A0DF212402}" type="slidenum">
              <a:t>&lt;#&gt;</a:t>
            </a:fld>
          </a:p>
        </p:txBody>
      </p:sp>
      <p:sp>
        <p:nvSpPr>
          <p:cNvPr id="11" name="PlaceHolder 10"/>
          <p:cNvSpPr>
            <a:spLocks noGrp="1"/>
          </p:cNvSpPr>
          <p:nvPr>
            <p:ph type="dt" idx="6"/>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 name="PlaceHolder 2"/>
          <p:cNvSpPr>
            <a:spLocks noGrp="1"/>
          </p:cNvSpPr>
          <p:nvPr>
            <p:ph/>
          </p:nvPr>
        </p:nvSpPr>
        <p:spPr>
          <a:xfrm>
            <a:off x="502920" y="1327320"/>
            <a:ext cx="9064080" cy="328068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EB6765B-6297-4104-B96F-DB783A9AECA0}"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 name="PlaceHolder 2"/>
          <p:cNvSpPr>
            <a:spLocks noGrp="1"/>
          </p:cNvSpPr>
          <p:nvPr>
            <p:ph/>
          </p:nvPr>
        </p:nvSpPr>
        <p:spPr>
          <a:xfrm>
            <a:off x="50292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11" name="PlaceHolder 3"/>
          <p:cNvSpPr>
            <a:spLocks noGrp="1"/>
          </p:cNvSpPr>
          <p:nvPr>
            <p:ph/>
          </p:nvPr>
        </p:nvSpPr>
        <p:spPr>
          <a:xfrm>
            <a:off x="514728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DB8E3AB-D8B5-4432-943F-424E22274ED7}"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6F8BFF-2986-4DEA-B10E-D1C1553CEE08}"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225000"/>
            <a:ext cx="9064080" cy="435672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18A2127-ED65-4FF8-B8AF-7C8D6A954629}"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5"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16" name="PlaceHolder 3"/>
          <p:cNvSpPr>
            <a:spLocks noGrp="1"/>
          </p:cNvSpPr>
          <p:nvPr>
            <p:ph/>
          </p:nvPr>
        </p:nvSpPr>
        <p:spPr>
          <a:xfrm>
            <a:off x="514728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17" name="PlaceHolder 4"/>
          <p:cNvSpPr>
            <a:spLocks noGrp="1"/>
          </p:cNvSpPr>
          <p:nvPr>
            <p:ph/>
          </p:nvPr>
        </p:nvSpPr>
        <p:spPr>
          <a:xfrm>
            <a:off x="50292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2DA5980-539D-47B1-9DDE-D30556C07F1B}"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9" name="PlaceHolder 2"/>
          <p:cNvSpPr>
            <a:spLocks noGrp="1"/>
          </p:cNvSpPr>
          <p:nvPr>
            <p:ph/>
          </p:nvPr>
        </p:nvSpPr>
        <p:spPr>
          <a:xfrm>
            <a:off x="502920" y="1327320"/>
            <a:ext cx="4422960" cy="3280680"/>
          </a:xfrm>
          <a:prstGeom prst="rect">
            <a:avLst/>
          </a:prstGeom>
          <a:noFill/>
          <a:ln w="0">
            <a:noFill/>
          </a:ln>
        </p:spPr>
        <p:txBody>
          <a:bodyPr lIns="0" rIns="0" tIns="0" bIns="0" anchor="t">
            <a:normAutofit/>
          </a:bodyPr>
          <a:p>
            <a:endParaRPr b="0" lang="en-SG" sz="3200" spc="-1" strike="noStrike">
              <a:latin typeface="Arial"/>
            </a:endParaRPr>
          </a:p>
        </p:txBody>
      </p:sp>
      <p:sp>
        <p:nvSpPr>
          <p:cNvPr id="20"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21" name="PlaceHolder 4"/>
          <p:cNvSpPr>
            <a:spLocks noGrp="1"/>
          </p:cNvSpPr>
          <p:nvPr>
            <p:ph/>
          </p:nvPr>
        </p:nvSpPr>
        <p:spPr>
          <a:xfrm>
            <a:off x="5147280" y="30409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58CF08-13EB-4838-988C-999918D0B751}"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3" name="PlaceHolder 2"/>
          <p:cNvSpPr>
            <a:spLocks noGrp="1"/>
          </p:cNvSpPr>
          <p:nvPr>
            <p:ph/>
          </p:nvPr>
        </p:nvSpPr>
        <p:spPr>
          <a:xfrm>
            <a:off x="50292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24" name="PlaceHolder 3"/>
          <p:cNvSpPr>
            <a:spLocks noGrp="1"/>
          </p:cNvSpPr>
          <p:nvPr>
            <p:ph/>
          </p:nvPr>
        </p:nvSpPr>
        <p:spPr>
          <a:xfrm>
            <a:off x="5147280" y="1327320"/>
            <a:ext cx="4422960" cy="1564560"/>
          </a:xfrm>
          <a:prstGeom prst="rect">
            <a:avLst/>
          </a:prstGeom>
          <a:noFill/>
          <a:ln w="0">
            <a:noFill/>
          </a:ln>
        </p:spPr>
        <p:txBody>
          <a:bodyPr lIns="0" rIns="0" tIns="0" bIns="0" anchor="t">
            <a:normAutofit/>
          </a:bodyPr>
          <a:p>
            <a:endParaRPr b="0" lang="en-SG" sz="3200" spc="-1" strike="noStrike">
              <a:latin typeface="Arial"/>
            </a:endParaRPr>
          </a:p>
        </p:txBody>
      </p:sp>
      <p:sp>
        <p:nvSpPr>
          <p:cNvPr id="25" name="PlaceHolder 4"/>
          <p:cNvSpPr>
            <a:spLocks noGrp="1"/>
          </p:cNvSpPr>
          <p:nvPr>
            <p:ph/>
          </p:nvPr>
        </p:nvSpPr>
        <p:spPr>
          <a:xfrm>
            <a:off x="502920" y="3040920"/>
            <a:ext cx="9064080" cy="15645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EBC11E-8894-4896-9F91-4F97852200C5}" type="slidenum">
              <a:t>&lt;#&gt;</a:t>
            </a:fld>
          </a:p>
        </p:txBody>
      </p:sp>
      <p:sp>
        <p:nvSpPr>
          <p:cNvPr id="8" name="PlaceHolder 7"/>
          <p:cNvSpPr>
            <a:spLocks noGrp="1"/>
          </p:cNvSpPr>
          <p:nvPr>
            <p:ph type="dt" idx="3"/>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r>
              <a:rPr b="0" lang="en-SG" sz="1800" spc="-1" strike="noStrike">
                <a:latin typeface="Arial"/>
              </a:rPr>
              <a:t>Click to edit the title text format</a:t>
            </a:r>
            <a:endParaRPr b="0" lang="en-SG" sz="1800" spc="-1" strike="noStrike">
              <a:latin typeface="Arial"/>
            </a:endParaRPr>
          </a:p>
        </p:txBody>
      </p:sp>
      <p:sp>
        <p:nvSpPr>
          <p:cNvPr id="1" name="PlaceHolder 2"/>
          <p:cNvSpPr>
            <a:spLocks noGrp="1"/>
          </p:cNvSpPr>
          <p:nvPr>
            <p:ph type="ftr" idx="1"/>
          </p:nvPr>
        </p:nvSpPr>
        <p:spPr>
          <a:xfrm>
            <a:off x="3447720" y="5165280"/>
            <a:ext cx="3188880" cy="383760"/>
          </a:xfrm>
          <a:prstGeom prst="rect">
            <a:avLst/>
          </a:prstGeom>
          <a:noFill/>
          <a:ln w="0">
            <a:noFill/>
          </a:ln>
        </p:spPr>
        <p:txBody>
          <a:bodyPr lIns="0" rIns="0" tIns="0" bIns="0" anchor="t">
            <a:noAutofit/>
          </a:bodyPr>
          <a:lstStyle>
            <a:lvl1pPr algn="ct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ct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Times New Roman"/>
                <a:ea typeface="Segoe UI"/>
              </a:rPr>
              <a:t>&lt;footer&gt;</a:t>
            </a:r>
            <a:endParaRPr b="0" lang="en-SG" sz="1400" spc="-1" strike="noStrike">
              <a:latin typeface="Times New Roman"/>
            </a:endParaRPr>
          </a:p>
        </p:txBody>
      </p:sp>
      <p:sp>
        <p:nvSpPr>
          <p:cNvPr id="2" name="PlaceHolder 3"/>
          <p:cNvSpPr>
            <a:spLocks noGrp="1"/>
          </p:cNvSpPr>
          <p:nvPr>
            <p:ph type="sldNum" idx="2"/>
          </p:nvPr>
        </p:nvSpPr>
        <p:spPr>
          <a:xfrm>
            <a:off x="7227360" y="5165280"/>
            <a:ext cx="2341440" cy="383760"/>
          </a:xfrm>
          <a:prstGeom prst="rect">
            <a:avLst/>
          </a:prstGeom>
          <a:noFill/>
          <a:ln w="0">
            <a:noFill/>
          </a:ln>
        </p:spPr>
        <p:txBody>
          <a:bodyPr lIns="0" rIns="0" tIns="0" bIns="0" anchor="t">
            <a:noAutofit/>
          </a:bodyPr>
          <a:lstStyle>
            <a:lvl1pPr algn="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028BB9A3-7CC4-4329-B6FD-D4D3BB76EB45}" type="slidenum">
              <a:rPr b="0" lang="en-SG" sz="1400" spc="-1" strike="noStrike">
                <a:solidFill>
                  <a:srgbClr val="000000"/>
                </a:solidFill>
                <a:latin typeface="Times New Roman"/>
                <a:ea typeface="Segoe UI"/>
              </a:rPr>
              <a:t>&lt;number&gt;</a:t>
            </a:fld>
            <a:endParaRPr b="0" lang="en-SG" sz="1400" spc="-1" strike="noStrike">
              <a:latin typeface="Times New Roman"/>
            </a:endParaRPr>
          </a:p>
        </p:txBody>
      </p:sp>
      <p:sp>
        <p:nvSpPr>
          <p:cNvPr id="3" name="PlaceHolder 4"/>
          <p:cNvSpPr>
            <a:spLocks noGrp="1"/>
          </p:cNvSpPr>
          <p:nvPr>
            <p:ph type="dt" idx="3"/>
          </p:nvPr>
        </p:nvSpPr>
        <p:spPr>
          <a:xfrm>
            <a:off x="503280" y="5165280"/>
            <a:ext cx="2341080" cy="383760"/>
          </a:xfrm>
          <a:prstGeom prst="rect">
            <a:avLst/>
          </a:prstGeom>
          <a:noFill/>
          <a:ln w="0">
            <a:noFill/>
          </a:ln>
        </p:spPr>
        <p:txBody>
          <a:bodyPr lIns="0" rIns="0" tIns="0" bIns="0" anchor="t">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225000"/>
            <a:ext cx="9064080" cy="939600"/>
          </a:xfrm>
          <a:prstGeom prst="rect">
            <a:avLst/>
          </a:prstGeom>
          <a:noFill/>
          <a:ln w="0">
            <a:noFill/>
          </a:ln>
        </p:spPr>
        <p:txBody>
          <a:bodyPr lIns="0" rIns="0" tIns="0" bIns="0" anchor="ctr">
            <a:noAutofit/>
          </a:bodyPr>
          <a:p>
            <a:r>
              <a:rPr b="0" lang="en-SG" sz="1800" spc="-1" strike="noStrike">
                <a:latin typeface="Arial"/>
              </a:rPr>
              <a:t>Click to edit the title text format</a:t>
            </a:r>
            <a:endParaRPr b="0" lang="en-SG" sz="1800" spc="-1" strike="noStrike">
              <a:latin typeface="Arial"/>
            </a:endParaRPr>
          </a:p>
        </p:txBody>
      </p:sp>
      <p:sp>
        <p:nvSpPr>
          <p:cNvPr id="42" name="PlaceHolder 2"/>
          <p:cNvSpPr>
            <a:spLocks noGrp="1"/>
          </p:cNvSpPr>
          <p:nvPr>
            <p:ph type="body"/>
          </p:nvPr>
        </p:nvSpPr>
        <p:spPr>
          <a:xfrm>
            <a:off x="502920" y="1327320"/>
            <a:ext cx="9064080" cy="3280680"/>
          </a:xfrm>
          <a:prstGeom prst="rect">
            <a:avLst/>
          </a:prstGeom>
          <a:noFill/>
          <a:ln w="0">
            <a:noFill/>
          </a:ln>
        </p:spPr>
        <p:txBody>
          <a:bodyPr lIns="0" rIns="0" tIns="28440" bIns="0" anchor="t">
            <a:normAutofit/>
          </a:bodyPr>
          <a:p>
            <a:pPr marL="432000" indent="-324000">
              <a:spcBef>
                <a:spcPts val="1417"/>
              </a:spcBef>
              <a:buClr>
                <a:srgbClr val="000000"/>
              </a:buClr>
              <a:buSzPct val="45000"/>
              <a:buFont typeface="Wingdings" charset="2"/>
              <a:buChar char=""/>
            </a:pPr>
            <a:r>
              <a:rPr b="0" lang="en-SG" sz="1800" spc="-1" strike="noStrike">
                <a:latin typeface="Arial"/>
              </a:rPr>
              <a:t>Click to edit the outline text format</a:t>
            </a:r>
            <a:endParaRPr b="0" lang="en-SG" sz="1800" spc="-1" strike="noStrike">
              <a:latin typeface="Arial"/>
            </a:endParaRPr>
          </a:p>
          <a:p>
            <a:pPr lvl="1" marL="864000" indent="-324000">
              <a:spcBef>
                <a:spcPts val="1134"/>
              </a:spcBef>
              <a:buClr>
                <a:srgbClr val="000000"/>
              </a:buClr>
              <a:buSzPct val="75000"/>
              <a:buFont typeface="Symbol" charset="2"/>
              <a:buChar char=""/>
            </a:pPr>
            <a:r>
              <a:rPr b="0" lang="en-SG" sz="1800" spc="-1" strike="noStrike">
                <a:latin typeface="Arial"/>
              </a:rPr>
              <a:t>Second Outline Level</a:t>
            </a:r>
            <a:endParaRPr b="0" lang="en-SG" sz="1800" spc="-1" strike="noStrike">
              <a:latin typeface="Arial"/>
            </a:endParaRPr>
          </a:p>
          <a:p>
            <a:pPr lvl="2" marL="1296000" indent="-288000">
              <a:spcBef>
                <a:spcPts val="850"/>
              </a:spcBef>
              <a:buClr>
                <a:srgbClr val="000000"/>
              </a:buClr>
              <a:buSzPct val="45000"/>
              <a:buFont typeface="Wingdings" charset="2"/>
              <a:buChar char=""/>
            </a:pPr>
            <a:r>
              <a:rPr b="0" lang="en-SG" sz="1800" spc="-1" strike="noStrike">
                <a:latin typeface="Arial"/>
              </a:rPr>
              <a:t>Third Outline Level</a:t>
            </a:r>
            <a:endParaRPr b="0" lang="en-SG" sz="1800" spc="-1" strike="noStrike">
              <a:latin typeface="Arial"/>
            </a:endParaRPr>
          </a:p>
          <a:p>
            <a:pPr lvl="3" marL="1728000" indent="-216000">
              <a:spcBef>
                <a:spcPts val="567"/>
              </a:spcBef>
              <a:buClr>
                <a:srgbClr val="000000"/>
              </a:buClr>
              <a:buSzPct val="75000"/>
              <a:buFont typeface="Symbol" charset="2"/>
              <a:buChar char=""/>
            </a:pPr>
            <a:r>
              <a:rPr b="0" lang="en-SG" sz="1800" spc="-1" strike="noStrike">
                <a:latin typeface="Arial"/>
              </a:rPr>
              <a:t>Fourth Outline Level</a:t>
            </a:r>
            <a:endParaRPr b="0" lang="en-SG" sz="1800" spc="-1" strike="noStrike">
              <a:latin typeface="Arial"/>
            </a:endParaRPr>
          </a:p>
          <a:p>
            <a:pPr lvl="4" marL="2160000" indent="-216000">
              <a:spcBef>
                <a:spcPts val="283"/>
              </a:spcBef>
              <a:buClr>
                <a:srgbClr val="000000"/>
              </a:buClr>
              <a:buSzPct val="45000"/>
              <a:buFont typeface="Wingdings" charset="2"/>
              <a:buChar char=""/>
            </a:pPr>
            <a:r>
              <a:rPr b="0" lang="en-SG" sz="1800" spc="-1" strike="noStrike">
                <a:latin typeface="Arial"/>
              </a:rPr>
              <a:t>Fifth Outline Level</a:t>
            </a:r>
            <a:endParaRPr b="0" lang="en-SG" sz="1800" spc="-1" strike="noStrike">
              <a:latin typeface="Arial"/>
            </a:endParaRPr>
          </a:p>
          <a:p>
            <a:pPr lvl="5" marL="2592000" indent="-216000">
              <a:spcBef>
                <a:spcPts val="283"/>
              </a:spcBef>
              <a:buClr>
                <a:srgbClr val="000000"/>
              </a:buClr>
              <a:buSzPct val="45000"/>
              <a:buFont typeface="Wingdings" charset="2"/>
              <a:buChar char=""/>
            </a:pPr>
            <a:r>
              <a:rPr b="0" lang="en-SG" sz="1800" spc="-1" strike="noStrike">
                <a:latin typeface="Arial"/>
              </a:rPr>
              <a:t>Sixth Outline Level</a:t>
            </a:r>
            <a:endParaRPr b="0" lang="en-SG" sz="1800" spc="-1" strike="noStrike">
              <a:latin typeface="Arial"/>
            </a:endParaRPr>
          </a:p>
          <a:p>
            <a:pPr lvl="6" marL="3024000" indent="-216000">
              <a:spcBef>
                <a:spcPts val="283"/>
              </a:spcBef>
              <a:buClr>
                <a:srgbClr val="000000"/>
              </a:buClr>
              <a:buSzPct val="45000"/>
              <a:buFont typeface="Wingdings" charset="2"/>
              <a:buChar char=""/>
            </a:pPr>
            <a:r>
              <a:rPr b="0" lang="en-SG" sz="1800" spc="-1" strike="noStrike">
                <a:latin typeface="Arial"/>
              </a:rPr>
              <a:t>Seventh Outline Level</a:t>
            </a:r>
            <a:endParaRPr b="0" lang="en-SG" sz="1800" spc="-1" strike="noStrike">
              <a:latin typeface="Arial"/>
            </a:endParaRPr>
          </a:p>
        </p:txBody>
      </p:sp>
      <p:sp>
        <p:nvSpPr>
          <p:cNvPr id="43" name="PlaceHolder 3"/>
          <p:cNvSpPr>
            <a:spLocks noGrp="1"/>
          </p:cNvSpPr>
          <p:nvPr>
            <p:ph type="ftr" idx="4"/>
          </p:nvPr>
        </p:nvSpPr>
        <p:spPr>
          <a:xfrm>
            <a:off x="3447720" y="5165280"/>
            <a:ext cx="3188880" cy="383760"/>
          </a:xfrm>
          <a:prstGeom prst="rect">
            <a:avLst/>
          </a:prstGeom>
          <a:noFill/>
          <a:ln w="0">
            <a:noFill/>
          </a:ln>
        </p:spPr>
        <p:txBody>
          <a:bodyPr lIns="0" rIns="0" tIns="0" bIns="0" anchor="t">
            <a:noAutofit/>
          </a:bodyPr>
          <a:lstStyle>
            <a:lvl1pPr algn="ct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ct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Times New Roman"/>
                <a:ea typeface="Segoe UI"/>
              </a:rPr>
              <a:t>&lt;footer&gt;</a:t>
            </a:r>
            <a:endParaRPr b="0" lang="en-SG" sz="1400" spc="-1" strike="noStrike">
              <a:latin typeface="Times New Roman"/>
            </a:endParaRPr>
          </a:p>
        </p:txBody>
      </p:sp>
      <p:sp>
        <p:nvSpPr>
          <p:cNvPr id="44" name="PlaceHolder 4"/>
          <p:cNvSpPr>
            <a:spLocks noGrp="1"/>
          </p:cNvSpPr>
          <p:nvPr>
            <p:ph type="sldNum" idx="5"/>
          </p:nvPr>
        </p:nvSpPr>
        <p:spPr>
          <a:xfrm>
            <a:off x="7227360" y="5165280"/>
            <a:ext cx="2341440" cy="383760"/>
          </a:xfrm>
          <a:prstGeom prst="rect">
            <a:avLst/>
          </a:prstGeom>
          <a:noFill/>
          <a:ln w="0">
            <a:noFill/>
          </a:ln>
        </p:spPr>
        <p:txBody>
          <a:bodyPr lIns="0" rIns="0" tIns="0" bIns="0" anchor="t">
            <a:noAutofit/>
          </a:bodyPr>
          <a:lstStyle>
            <a:lvl1pPr algn="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4A4A086F-1F74-4DEB-A771-E61E3DC8B582}" type="slidenum">
              <a:rPr b="0" lang="en-SG" sz="1400" spc="-1" strike="noStrike">
                <a:solidFill>
                  <a:srgbClr val="000000"/>
                </a:solidFill>
                <a:latin typeface="Times New Roman"/>
                <a:ea typeface="Segoe UI"/>
              </a:rPr>
              <a:t>&lt;number&gt;</a:t>
            </a:fld>
            <a:endParaRPr b="0" lang="en-SG" sz="1400" spc="-1" strike="noStrike">
              <a:latin typeface="Times New Roman"/>
            </a:endParaRPr>
          </a:p>
        </p:txBody>
      </p:sp>
      <p:sp>
        <p:nvSpPr>
          <p:cNvPr id="45" name="PlaceHolder 5"/>
          <p:cNvSpPr>
            <a:spLocks noGrp="1"/>
          </p:cNvSpPr>
          <p:nvPr>
            <p:ph type="dt" idx="6"/>
          </p:nvPr>
        </p:nvSpPr>
        <p:spPr>
          <a:xfrm>
            <a:off x="503280" y="5165280"/>
            <a:ext cx="2341080" cy="383760"/>
          </a:xfrm>
          <a:prstGeom prst="rect">
            <a:avLst/>
          </a:prstGeom>
          <a:noFill/>
          <a:ln w="0">
            <a:noFill/>
          </a:ln>
        </p:spPr>
        <p:txBody>
          <a:bodyPr lIns="0" rIns="0" tIns="0" bIns="0" anchor="t">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clario.co/android-antivirus/"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lario.co/blog/what-is-pegasus-spyware/" TargetMode="External"/><Relationship Id="rId2" Type="http://schemas.openxmlformats.org/officeDocument/2006/relationships/hyperlink" Target="https://www.express.co.uk/life-style/science-technology/1427182/Android-Users-Hacked-Most-Sophisticated-Attack-Experts-Have-Ever-Seen%22%20%5Ct%20%22_blank"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wm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2.wm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3.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225360"/>
            <a:ext cx="9070560" cy="9457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3" name="PlaceHolder 2"/>
          <p:cNvSpPr>
            <a:spLocks noGrp="1"/>
          </p:cNvSpPr>
          <p:nvPr>
            <p:ph type="subTitle"/>
          </p:nvPr>
        </p:nvSpPr>
        <p:spPr>
          <a:xfrm>
            <a:off x="502920" y="1327320"/>
            <a:ext cx="9070560" cy="3287160"/>
          </a:xfrm>
          <a:prstGeom prst="rect">
            <a:avLst/>
          </a:prstGeom>
          <a:noFill/>
          <a:ln w="0">
            <a:noFill/>
          </a:ln>
        </p:spPr>
        <p:txBody>
          <a:bodyPr lIns="0" rIns="0" tIns="0" bIns="0" anchor="ctr">
            <a:noAutofit/>
          </a:bodyPr>
          <a:p>
            <a:pPr algn="ctr">
              <a:lnSpc>
                <a:spcPts val="4048"/>
              </a:lnSpc>
              <a:spcBef>
                <a:spcPts val="2001"/>
              </a:spcBef>
              <a:spcAft>
                <a:spcPts val="18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600" spc="-1" strike="noStrike">
                <a:solidFill>
                  <a:srgbClr val="151d51"/>
                </a:solidFill>
                <a:latin typeface="Arial"/>
                <a:ea typeface="Times New Roman"/>
              </a:rPr>
              <a:t>iOS vs. Android</a:t>
            </a:r>
            <a:endParaRPr b="0" lang="en-SG" sz="3600" spc="-1" strike="noStrike">
              <a:latin typeface="Arial"/>
            </a:endParaRPr>
          </a:p>
        </p:txBody>
      </p:sp>
      <p:sp>
        <p:nvSpPr>
          <p:cNvPr id="84" name=""/>
          <p:cNvSpPr/>
          <p:nvPr/>
        </p:nvSpPr>
        <p:spPr>
          <a:xfrm>
            <a:off x="212760" y="5029200"/>
            <a:ext cx="1603080" cy="455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2400" spc="-1" strike="noStrike">
                <a:solidFill>
                  <a:srgbClr val="000000"/>
                </a:solidFill>
                <a:latin typeface="Times New Roman"/>
                <a:ea typeface="Segoe UI"/>
              </a:rPr>
              <a:t>29-07-2022</a:t>
            </a:r>
            <a:endParaRPr b="0" lang="en-SG"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6" name="PlaceHolder 2"/>
          <p:cNvSpPr>
            <a:spLocks noGrp="1"/>
          </p:cNvSpPr>
          <p:nvPr>
            <p:ph/>
          </p:nvPr>
        </p:nvSpPr>
        <p:spPr>
          <a:xfrm>
            <a:off x="502920" y="1327320"/>
            <a:ext cx="9069120" cy="3285720"/>
          </a:xfrm>
          <a:prstGeom prst="rect">
            <a:avLst/>
          </a:prstGeom>
          <a:noFill/>
          <a:ln w="0">
            <a:noFill/>
          </a:ln>
        </p:spPr>
        <p:txBody>
          <a:bodyPr lIns="0" rIns="0" tIns="28440" bIns="0" anchor="t">
            <a:normAutofit fontScale="87000"/>
          </a:bodyPr>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Use these tips to keep your iPhone out of danger:</a:t>
            </a:r>
            <a:endParaRPr b="0" lang="en-SG" sz="1400" spc="-1" strike="noStrike">
              <a:latin typeface="Arial"/>
            </a:endParaRPr>
          </a:p>
          <a:p>
            <a:pPr>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Use an ad blocker:</a:t>
            </a:r>
            <a:r>
              <a:rPr b="0" lang="en-SG" sz="1400" spc="-1" strike="noStrike">
                <a:solidFill>
                  <a:srgbClr val="151d51"/>
                </a:solidFill>
                <a:latin typeface="inherit"/>
                <a:ea typeface="Times New Roman"/>
              </a:rPr>
              <a:t> Ads are one of the most common sources of malware. To protect your phone and enhance your browsing experience,using an ios ad blocker  is a must.</a:t>
            </a:r>
            <a:endParaRPr b="0" lang="en-SG" sz="1400" spc="-1" strike="noStrike">
              <a:latin typeface="Arial"/>
            </a:endParaRPr>
          </a:p>
          <a:p>
            <a:pPr>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Use a strong passcode:</a:t>
            </a:r>
            <a:r>
              <a:rPr b="0" lang="en-SG" sz="1400" spc="-1" strike="noStrike">
                <a:solidFill>
                  <a:srgbClr val="151d51"/>
                </a:solidFill>
                <a:latin typeface="inherit"/>
                <a:ea typeface="Times New Roman"/>
              </a:rPr>
              <a:t> Using a four-digit password isn’t enough to keep your data safe. Use a passcode with six or more digits to make accessing your personal information more difficult for criminals.</a:t>
            </a:r>
            <a:endParaRPr b="0" lang="en-SG" sz="1400" spc="-1" strike="noStrike">
              <a:latin typeface="Arial"/>
            </a:endParaRPr>
          </a:p>
          <a:p>
            <a:pPr>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Monitor location tracking:</a:t>
            </a:r>
            <a:r>
              <a:rPr b="0" lang="en-SG" sz="1400" spc="-1" strike="noStrike">
                <a:solidFill>
                  <a:srgbClr val="151d51"/>
                </a:solidFill>
                <a:latin typeface="inherit"/>
                <a:ea typeface="Times New Roman"/>
              </a:rPr>
              <a:t> Certain apps will ask you to turn on location tracking indefinitely. If you don’t trust an app, however, you shouldn’t do this. If you must, allow location tracking once, forcing the app to ask permission every time it wants to know your location.</a:t>
            </a:r>
            <a:endParaRPr b="0" lang="en-SG" sz="1400" spc="-1" strike="noStrike">
              <a:latin typeface="Arial"/>
            </a:endParaRPr>
          </a:p>
          <a:p>
            <a:pPr>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Use a VPN:</a:t>
            </a:r>
            <a:r>
              <a:rPr b="0" lang="en-SG" sz="1400" spc="-1" strike="noStrike">
                <a:solidFill>
                  <a:srgbClr val="151d51"/>
                </a:solidFill>
                <a:latin typeface="inherit"/>
                <a:ea typeface="Times New Roman"/>
              </a:rPr>
              <a:t> Using an iPhone VPN, or a virtual private network, helps to hide your IP address and other personal information while using the internet. This way you can browse Safari with peace of mind.</a:t>
            </a:r>
            <a:endParaRPr b="0" lang="en-SG" sz="1400" spc="-1" strike="noStrike">
              <a:latin typeface="Arial"/>
            </a:endParaRPr>
          </a:p>
          <a:p>
            <a:pPr>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Set up two-factor authentication: </a:t>
            </a:r>
            <a:r>
              <a:rPr b="0" lang="en-SG" sz="1400" spc="-1" strike="noStrike">
                <a:solidFill>
                  <a:srgbClr val="151d51"/>
                </a:solidFill>
                <a:latin typeface="inherit"/>
                <a:ea typeface="Times New Roman"/>
              </a:rPr>
              <a:t>For apps with particularly sensitive information, enabling two-factor authentication helps add an extra layer of security. This means that even if your passwords are compromised, your important information will likely remain private.</a:t>
            </a:r>
            <a:endParaRPr b="0" lang="en-SG" sz="1400" spc="-1" strike="noStrike">
              <a:latin typeface="Arial"/>
            </a:endParaRPr>
          </a:p>
        </p:txBody>
      </p:sp>
      <p:sp>
        <p:nvSpPr>
          <p:cNvPr id="117" name=""/>
          <p:cNvSpPr/>
          <p:nvPr/>
        </p:nvSpPr>
        <p:spPr>
          <a:xfrm>
            <a:off x="484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DB7A96EC-59FE-47FC-828C-60989C3D2648}"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9"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a:lnSpc>
                <a:spcPct val="100000"/>
              </a:lnSpc>
              <a:spcBef>
                <a:spcPts val="1536"/>
              </a:spcBef>
              <a:spcAft>
                <a:spcPts val="153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700" spc="-1" strike="noStrike">
              <a:latin typeface="Arial"/>
            </a:endParaRPr>
          </a:p>
          <a:p>
            <a:pPr>
              <a:lnSpc>
                <a:spcPct val="100000"/>
              </a:lnSpc>
              <a:spcBef>
                <a:spcPts val="1536"/>
              </a:spcBef>
              <a:spcAft>
                <a:spcPts val="153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700" spc="-1" strike="noStrike">
              <a:latin typeface="Arial"/>
            </a:endParaRPr>
          </a:p>
          <a:p>
            <a:pPr>
              <a:lnSpc>
                <a:spcPct val="100000"/>
              </a:lnSpc>
              <a:spcBef>
                <a:spcPts val="1536"/>
              </a:spcBef>
              <a:spcAft>
                <a:spcPts val="153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700" spc="-1" strike="noStrike">
              <a:latin typeface="Arial"/>
            </a:endParaRPr>
          </a:p>
          <a:p>
            <a:pPr>
              <a:lnSpc>
                <a:spcPct val="100000"/>
              </a:lnSpc>
              <a:spcBef>
                <a:spcPts val="1536"/>
              </a:spcBef>
              <a:spcAft>
                <a:spcPts val="153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700" spc="-1" strike="noStrike">
                <a:solidFill>
                  <a:srgbClr val="151d51"/>
                </a:solidFill>
                <a:latin typeface="inherit"/>
                <a:ea typeface="Times New Roman"/>
              </a:rPr>
              <a:t>                                    </a:t>
            </a:r>
            <a:r>
              <a:rPr b="1" lang="en-SG" sz="1700" spc="-1" strike="noStrike">
                <a:solidFill>
                  <a:srgbClr val="151d51"/>
                </a:solidFill>
                <a:latin typeface="inherit"/>
                <a:ea typeface="Times New Roman"/>
              </a:rPr>
              <a:t>Android security tips</a:t>
            </a:r>
            <a:endParaRPr b="0" lang="en-SG" sz="1700" spc="-1" strike="noStrike">
              <a:latin typeface="Arial"/>
            </a:endParaRPr>
          </a:p>
        </p:txBody>
      </p:sp>
      <p:sp>
        <p:nvSpPr>
          <p:cNvPr id="120" name=""/>
          <p:cNvSpPr/>
          <p:nvPr/>
        </p:nvSpPr>
        <p:spPr>
          <a:xfrm>
            <a:off x="484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8DBB3477-FE16-4D91-BFD1-34D90CFD418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2" name="PlaceHolder 2"/>
          <p:cNvSpPr>
            <a:spLocks noGrp="1"/>
          </p:cNvSpPr>
          <p:nvPr>
            <p:ph/>
          </p:nvPr>
        </p:nvSpPr>
        <p:spPr>
          <a:xfrm>
            <a:off x="502920" y="1327320"/>
            <a:ext cx="9069120" cy="3285720"/>
          </a:xfrm>
          <a:prstGeom prst="rect">
            <a:avLst/>
          </a:prstGeom>
          <a:noFill/>
          <a:ln w="0">
            <a:noFill/>
          </a:ln>
        </p:spPr>
        <p:txBody>
          <a:bodyPr lIns="0" rIns="0" tIns="28440" bIns="0" anchor="t">
            <a:normAutofit fontScale="86000"/>
          </a:bodyPr>
          <a:p>
            <a:pPr marL="343080" indent="-343080">
              <a:lnSpc>
                <a:spcPts val="1800"/>
              </a:lnSpc>
              <a:spcBef>
                <a:spcPts val="37"/>
              </a:spcBef>
              <a:spcAft>
                <a:spcPts val="37"/>
              </a:spcAft>
              <a:buNone/>
              <a:tabLst>
                <a:tab algn="l" pos="0"/>
              </a:tabLst>
            </a:pPr>
            <a:r>
              <a:rPr b="0" lang="en-SG" sz="1400" spc="-1" strike="noStrike">
                <a:solidFill>
                  <a:srgbClr val="151d51"/>
                </a:solidFill>
                <a:latin typeface="Arial"/>
                <a:ea typeface="Times New Roman"/>
              </a:rPr>
              <a:t>Here are some helpful security tips for Android:</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Use Safe Browsing mode:</a:t>
            </a:r>
            <a:r>
              <a:rPr b="0" lang="en-SG" sz="1400" spc="-1" strike="noStrike">
                <a:solidFill>
                  <a:srgbClr val="151d51"/>
                </a:solidFill>
                <a:latin typeface="inherit"/>
                <a:ea typeface="Times New Roman"/>
              </a:rPr>
              <a:t> When you’re using an Android, stick to using Google Chrome and enable enhanced protection in your Safe Browsing settings. This allows Chrome to warn you about dangerous sites and downloads.</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Monitor app permissions:</a:t>
            </a:r>
            <a:r>
              <a:rPr b="0" lang="en-SG" sz="1400" spc="-1" strike="noStrike">
                <a:solidFill>
                  <a:srgbClr val="151d51"/>
                </a:solidFill>
                <a:latin typeface="inherit"/>
                <a:ea typeface="Times New Roman"/>
              </a:rPr>
              <a:t> Often apps ask permission to have access to your location or your camera. If you don’t trust an app, however, don’t allow it access. You may even want to check your privacy settings now, just to make sure no apps already have invasive permissions.</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Always update:</a:t>
            </a:r>
            <a:r>
              <a:rPr b="0" lang="en-SG" sz="1400" spc="-1" strike="noStrike">
                <a:solidFill>
                  <a:srgbClr val="151d51"/>
                </a:solidFill>
                <a:latin typeface="inherit"/>
                <a:ea typeface="Times New Roman"/>
              </a:rPr>
              <a:t> No matter how secure an OS update was when it was first released, as time goes on it becomes more and more dangerous to use. The number one thing you can do to keep your data out of harm’s way is to update whenever possible.</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Prioritize lock screen security:</a:t>
            </a:r>
            <a:r>
              <a:rPr b="0" lang="en-SG" sz="1400" spc="-1" strike="noStrike">
                <a:solidFill>
                  <a:srgbClr val="151d51"/>
                </a:solidFill>
                <a:latin typeface="inherit"/>
                <a:ea typeface="Times New Roman"/>
              </a:rPr>
              <a:t> Requiring a unique passcode to access your phone is a must. When your phone is left unattended, your PIN might be the only thing standing between a criminal and your personal data.</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Use antivirus software:</a:t>
            </a:r>
            <a:r>
              <a:rPr b="0" lang="en-SG" sz="1400" spc="-1" strike="noStrike">
                <a:solidFill>
                  <a:srgbClr val="151d51"/>
                </a:solidFill>
                <a:latin typeface="inherit"/>
                <a:ea typeface="Times New Roman"/>
              </a:rPr>
              <a:t> Clario’s </a:t>
            </a:r>
            <a:r>
              <a:rPr b="0" lang="en-SG" sz="1400" spc="-1" strike="noStrike" u="sng">
                <a:solidFill>
                  <a:srgbClr val="0000ff"/>
                </a:solidFill>
                <a:uFillTx/>
                <a:latin typeface="inherit"/>
                <a:ea typeface="Times New Roman"/>
                <a:hlinkClick r:id="rId1"/>
              </a:rPr>
              <a:t>Android antivirus</a:t>
            </a:r>
            <a:r>
              <a:rPr b="0" lang="en-SG" sz="1400" spc="-1" strike="noStrike">
                <a:solidFill>
                  <a:srgbClr val="151d51"/>
                </a:solidFill>
                <a:latin typeface="inherit"/>
                <a:ea typeface="Times New Roman"/>
              </a:rPr>
              <a:t> is the best tool to protect your phone from malware and data thievery. With a virus scanner VPN and identity protection, our antivirus keeps you secure from every angle.</a:t>
            </a:r>
            <a:endParaRPr b="0" lang="en-SG" sz="1400" spc="-1" strike="noStrike">
              <a:latin typeface="Arial"/>
            </a:endParaRPr>
          </a:p>
          <a:p>
            <a:pPr marL="343080" indent="-34308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p:txBody>
      </p:sp>
      <p:sp>
        <p:nvSpPr>
          <p:cNvPr id="123" name=""/>
          <p:cNvSpPr/>
          <p:nvPr/>
        </p:nvSpPr>
        <p:spPr>
          <a:xfrm>
            <a:off x="914400" y="49118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6329BAF6-A7A8-4944-9353-5EFD6B5A736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5"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ts val="4048"/>
              </a:lnSpc>
              <a:spcBef>
                <a:spcPts val="1987"/>
              </a:spcBef>
              <a:spcAft>
                <a:spcPts val="1837"/>
              </a:spcAft>
              <a:buNone/>
              <a:tabLst>
                <a:tab algn="l" pos="0"/>
              </a:tabLst>
            </a:pPr>
            <a:endParaRPr b="0" lang="en-SG" sz="3600" spc="-1" strike="noStrike">
              <a:latin typeface="Arial"/>
            </a:endParaRPr>
          </a:p>
          <a:p>
            <a:pPr marL="343080" indent="-343080">
              <a:lnSpc>
                <a:spcPts val="4048"/>
              </a:lnSpc>
              <a:spcBef>
                <a:spcPts val="1987"/>
              </a:spcBef>
              <a:spcAft>
                <a:spcPts val="1837"/>
              </a:spcAft>
              <a:buNone/>
              <a:tabLst>
                <a:tab algn="l" pos="0"/>
              </a:tabLst>
            </a:pPr>
            <a:r>
              <a:rPr b="0" lang="en-SG" sz="3600" spc="-1" strike="noStrike">
                <a:solidFill>
                  <a:srgbClr val="151d51"/>
                </a:solidFill>
                <a:latin typeface="Arial"/>
                <a:ea typeface="Times New Roman"/>
              </a:rPr>
              <a:t>To Check if Android Device is Hacked:</a:t>
            </a:r>
            <a:endParaRPr b="0" lang="en-SG" sz="3600" spc="-1" strike="noStrike">
              <a:latin typeface="Arial"/>
            </a:endParaRPr>
          </a:p>
        </p:txBody>
      </p:sp>
      <p:sp>
        <p:nvSpPr>
          <p:cNvPr id="126" name=""/>
          <p:cNvSpPr/>
          <p:nvPr/>
        </p:nvSpPr>
        <p:spPr>
          <a:xfrm>
            <a:off x="2556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2A2BADCC-6E60-490A-824C-F0482193AAAA}"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8" name="PlaceHolder 2"/>
          <p:cNvSpPr>
            <a:spLocks noGrp="1"/>
          </p:cNvSpPr>
          <p:nvPr>
            <p:ph/>
          </p:nvPr>
        </p:nvSpPr>
        <p:spPr>
          <a:xfrm>
            <a:off x="502920" y="1327320"/>
            <a:ext cx="9069120" cy="3285720"/>
          </a:xfrm>
          <a:prstGeom prst="rect">
            <a:avLst/>
          </a:prstGeom>
          <a:noFill/>
          <a:ln w="0">
            <a:noFill/>
          </a:ln>
        </p:spPr>
        <p:txBody>
          <a:bodyPr lIns="0" rIns="0" tIns="28440" bIns="0" anchor="t">
            <a:normAutofit fontScale="92000"/>
          </a:bodyPr>
          <a:p>
            <a:pPr marL="1130400" indent="-44460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How would a person know if his/her device is hacked in case of Android??</a:t>
            </a:r>
            <a:endParaRPr b="0" lang="en-SG" sz="1400" spc="-1" strike="noStrike">
              <a:latin typeface="Arial"/>
            </a:endParaRPr>
          </a:p>
          <a:p>
            <a:pPr marL="1130400" indent="-44460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Since Android is open source and it allows users to install apps from unknown sources like chrome firefox browsers etc</a:t>
            </a:r>
            <a:endParaRPr b="0" lang="en-SG" sz="1400" spc="-1" strike="noStrike">
              <a:latin typeface="Arial"/>
            </a:endParaRPr>
          </a:p>
          <a:p>
            <a:pPr marL="1130400" indent="-444600">
              <a:lnSpc>
                <a:spcPts val="2248"/>
              </a:lnSpc>
              <a:spcBef>
                <a:spcPts val="37"/>
              </a:spcBef>
              <a:spcAft>
                <a:spcPts val="37"/>
              </a:spcAft>
              <a:buNone/>
              <a:tabLst>
                <a:tab algn="l" pos="0"/>
              </a:tabLst>
            </a:pPr>
            <a:endParaRPr b="0" lang="en-SG" sz="1400" spc="-1" strike="noStrike">
              <a:latin typeface="Arial"/>
            </a:endParaRPr>
          </a:p>
          <a:p>
            <a:pPr marL="1130400" indent="-444600">
              <a:lnSpc>
                <a:spcPts val="2248"/>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Regular check and Turn of unknown source in android.</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Notification Acces</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Device Admin</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Accessibility</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Play protect turn on</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Hidden apps</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Monitor Data usage per day </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Check official status in About device</a:t>
            </a:r>
            <a:endParaRPr b="0" lang="en-SG" sz="1400" spc="-1" strike="noStrike">
              <a:latin typeface="Arial"/>
            </a:endParaRPr>
          </a:p>
        </p:txBody>
      </p:sp>
      <p:sp>
        <p:nvSpPr>
          <p:cNvPr id="129" name=""/>
          <p:cNvSpPr/>
          <p:nvPr/>
        </p:nvSpPr>
        <p:spPr>
          <a:xfrm>
            <a:off x="235080" y="5141880"/>
            <a:ext cx="1364760" cy="344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838B0BD7-67B2-404C-95A5-42D7A16D2FBC}"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31"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ts val="4048"/>
              </a:lnSpc>
              <a:spcBef>
                <a:spcPts val="1987"/>
              </a:spcBef>
              <a:spcAft>
                <a:spcPts val="1837"/>
              </a:spcAft>
              <a:buNone/>
              <a:tabLst>
                <a:tab algn="l" pos="0"/>
              </a:tabLst>
            </a:pPr>
            <a:endParaRPr b="0" lang="en-SG" sz="3600" spc="-1" strike="noStrike">
              <a:latin typeface="Arial"/>
            </a:endParaRPr>
          </a:p>
          <a:p>
            <a:pPr marL="343080" indent="-343080">
              <a:lnSpc>
                <a:spcPts val="4048"/>
              </a:lnSpc>
              <a:spcBef>
                <a:spcPts val="1987"/>
              </a:spcBef>
              <a:spcAft>
                <a:spcPts val="1837"/>
              </a:spcAft>
              <a:buNone/>
              <a:tabLst>
                <a:tab algn="l" pos="0"/>
              </a:tabLst>
            </a:pPr>
            <a:endParaRPr b="0" lang="en-SG" sz="3600" spc="-1" strike="noStrike">
              <a:latin typeface="Arial"/>
            </a:endParaRPr>
          </a:p>
          <a:p>
            <a:pPr marL="343080" indent="-343080">
              <a:lnSpc>
                <a:spcPts val="4048"/>
              </a:lnSpc>
              <a:spcBef>
                <a:spcPts val="1987"/>
              </a:spcBef>
              <a:spcAft>
                <a:spcPts val="1837"/>
              </a:spcAft>
              <a:buNone/>
              <a:tabLst>
                <a:tab algn="l" pos="0"/>
              </a:tabLst>
            </a:pPr>
            <a:r>
              <a:rPr b="0" lang="en-SG" sz="3600" spc="-1" strike="noStrike">
                <a:solidFill>
                  <a:srgbClr val="151d51"/>
                </a:solidFill>
                <a:latin typeface="Arial"/>
                <a:ea typeface="Times New Roman"/>
              </a:rPr>
              <a:t>Safety Measures for Android Device:</a:t>
            </a:r>
            <a:endParaRPr b="0" lang="en-SG" sz="3600" spc="-1" strike="noStrike">
              <a:latin typeface="Arial"/>
            </a:endParaRPr>
          </a:p>
        </p:txBody>
      </p:sp>
      <p:sp>
        <p:nvSpPr>
          <p:cNvPr id="132" name=""/>
          <p:cNvSpPr/>
          <p:nvPr/>
        </p:nvSpPr>
        <p:spPr>
          <a:xfrm>
            <a:off x="457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F28E6396-3743-4C33-B436-36D65865EB1A}"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34"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Use VPN for browsing</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Always use incognito mode</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Turn of Gmail or any sync (only do it manually of your preferred account not all account )</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Use Net guard</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Use packet data capture</a:t>
            </a:r>
            <a:endParaRPr b="0" lang="en-SG" sz="1400" spc="-1" strike="noStrike">
              <a:latin typeface="Arial"/>
            </a:endParaRPr>
          </a:p>
          <a:p>
            <a:pPr marL="1130400" indent="-444600">
              <a:lnSpc>
                <a:spcPts val="2248"/>
              </a:lnSpc>
              <a:spcBef>
                <a:spcPts val="37"/>
              </a:spcBef>
              <a:spcAft>
                <a:spcPts val="37"/>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inherit"/>
                <a:ea typeface="Times New Roman"/>
              </a:rPr>
              <a:t>Play protect turn on</a:t>
            </a:r>
            <a:endParaRPr b="0" lang="en-SG" sz="1400" spc="-1" strike="noStrike">
              <a:latin typeface="Arial"/>
            </a:endParaRPr>
          </a:p>
        </p:txBody>
      </p:sp>
      <p:sp>
        <p:nvSpPr>
          <p:cNvPr id="135" name=""/>
          <p:cNvSpPr/>
          <p:nvPr/>
        </p:nvSpPr>
        <p:spPr>
          <a:xfrm>
            <a:off x="457200" y="51404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6458BDB0-6ECD-4E5B-B34E-6F2CEC01CAF0}"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37"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ts val="4048"/>
              </a:lnSpc>
              <a:spcBef>
                <a:spcPts val="1987"/>
              </a:spcBef>
              <a:spcAft>
                <a:spcPts val="1837"/>
              </a:spcAft>
              <a:buNone/>
              <a:tabLst>
                <a:tab algn="l" pos="0"/>
              </a:tabLst>
            </a:pPr>
            <a:endParaRPr b="0" lang="en-SG" sz="3600" spc="-1" strike="noStrike">
              <a:latin typeface="Arial"/>
            </a:endParaRPr>
          </a:p>
          <a:p>
            <a:pPr marL="343080" indent="-343080">
              <a:lnSpc>
                <a:spcPts val="4048"/>
              </a:lnSpc>
              <a:spcBef>
                <a:spcPts val="1987"/>
              </a:spcBef>
              <a:spcAft>
                <a:spcPts val="1837"/>
              </a:spcAft>
              <a:buNone/>
              <a:tabLst>
                <a:tab algn="l" pos="0"/>
              </a:tabLst>
            </a:pPr>
            <a:r>
              <a:rPr b="0" lang="en-SG" sz="3600" spc="-1" strike="noStrike">
                <a:solidFill>
                  <a:srgbClr val="151d51"/>
                </a:solidFill>
                <a:latin typeface="Arial"/>
                <a:ea typeface="Times New Roman"/>
              </a:rPr>
              <a:t>Smart device vs Old School Device:</a:t>
            </a:r>
            <a:endParaRPr b="0" lang="en-SG" sz="3600" spc="-1" strike="noStrike">
              <a:latin typeface="Arial"/>
            </a:endParaRPr>
          </a:p>
        </p:txBody>
      </p:sp>
      <p:sp>
        <p:nvSpPr>
          <p:cNvPr id="138" name=""/>
          <p:cNvSpPr/>
          <p:nvPr/>
        </p:nvSpPr>
        <p:spPr>
          <a:xfrm>
            <a:off x="484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4D8F3DE9-6C80-4C57-AA4B-3BB63560221D}"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40" name="PlaceHolder 2"/>
          <p:cNvSpPr>
            <a:spLocks noGrp="1"/>
          </p:cNvSpPr>
          <p:nvPr>
            <p:ph/>
          </p:nvPr>
        </p:nvSpPr>
        <p:spPr>
          <a:xfrm>
            <a:off x="502920" y="1327320"/>
            <a:ext cx="9069120" cy="3285720"/>
          </a:xfrm>
          <a:prstGeom prst="rect">
            <a:avLst/>
          </a:prstGeom>
          <a:noFill/>
          <a:ln w="0">
            <a:noFill/>
          </a:ln>
        </p:spPr>
        <p:txBody>
          <a:bodyPr lIns="0" rIns="0" tIns="28440" bIns="0" anchor="t">
            <a:normAutofit fontScale="63000"/>
          </a:bodyPr>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Since this is the era of smart device and iot, what if we use old school device with simple fetures, device which do not support camera, gps, wifi, bluetooth, social apps etc.</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Is it easily possible to hack these kind of device? If there is less medium of communication there would be less chance to get compromised.</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But in modern era there is no chance of using non smart devices.</a:t>
            </a: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So what if we can convert our smart devices to old fashion less feature java device and vice versa according to our need.</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So there are few apps in android using some apps one can block camera, wifi, blutooth , mic, and internet as well.</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In case of important meeting or in cruicial time we can use these app to block all smart features from our device so no malicias payload can infect our device.</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r>
              <a:rPr b="0" lang="en-SG" sz="1400" spc="-1" strike="noStrike">
                <a:solidFill>
                  <a:srgbClr val="151d51"/>
                </a:solidFill>
                <a:latin typeface="inherit"/>
                <a:ea typeface="Times New Roman"/>
              </a:rPr>
              <a:t>Eg:- if device don’t have camera or block camera , malware cant take controle of camera or gps or blutooth etc..</a:t>
            </a: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a:p>
            <a:pPr marL="343080" indent="-343080">
              <a:lnSpc>
                <a:spcPts val="2248"/>
              </a:lnSpc>
              <a:spcBef>
                <a:spcPts val="37"/>
              </a:spcBef>
              <a:spcAft>
                <a:spcPts val="37"/>
              </a:spcAft>
              <a:buNone/>
              <a:tabLst>
                <a:tab algn="l" pos="0"/>
              </a:tabLst>
            </a:pPr>
            <a:endParaRPr b="0" lang="en-SG" sz="1400" spc="-1" strike="noStrike">
              <a:latin typeface="Arial"/>
            </a:endParaRPr>
          </a:p>
        </p:txBody>
      </p:sp>
      <p:sp>
        <p:nvSpPr>
          <p:cNvPr id="141" name=""/>
          <p:cNvSpPr/>
          <p:nvPr/>
        </p:nvSpPr>
        <p:spPr>
          <a:xfrm>
            <a:off x="685800" y="51404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46060F80-9555-4F87-B1DB-013315513559}"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2920" y="225360"/>
            <a:ext cx="9070560" cy="9457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6" name="PlaceHolder 2"/>
          <p:cNvSpPr>
            <a:spLocks noGrp="1"/>
          </p:cNvSpPr>
          <p:nvPr>
            <p:ph/>
          </p:nvPr>
        </p:nvSpPr>
        <p:spPr>
          <a:xfrm>
            <a:off x="502920" y="1327320"/>
            <a:ext cx="9070560" cy="3287160"/>
          </a:xfrm>
          <a:prstGeom prst="rect">
            <a:avLst/>
          </a:prstGeom>
          <a:noFill/>
          <a:ln w="0">
            <a:noFill/>
          </a:ln>
        </p:spPr>
        <p:txBody>
          <a:bodyPr lIns="0" rIns="0" tIns="12600" bIns="0" anchor="t">
            <a:normAutofit/>
          </a:bodyPr>
          <a:p>
            <a:pPr marL="431640" indent="-323640">
              <a:lnSpc>
                <a:spcPct val="93000"/>
              </a:lnSpc>
              <a:spcBef>
                <a:spcPts val="1463"/>
              </a:spcBef>
              <a:spcAft>
                <a:spcPts val="51"/>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rPr>
              <a:t>In 2016, </a:t>
            </a:r>
            <a:r>
              <a:rPr b="0" lang="en-SG" sz="1400" spc="-1" strike="noStrike" u="sng">
                <a:solidFill>
                  <a:srgbClr val="0000ff"/>
                </a:solidFill>
                <a:uFillTx/>
                <a:latin typeface="Arial"/>
                <a:hlinkClick r:id="rId1"/>
              </a:rPr>
              <a:t>Pegasus Spyware</a:t>
            </a:r>
            <a:r>
              <a:rPr b="0" lang="en-SG" sz="1400" spc="-1" strike="noStrike">
                <a:solidFill>
                  <a:srgbClr val="151d51"/>
                </a:solidFill>
                <a:latin typeface="Arial"/>
              </a:rPr>
              <a:t> debuted and infected iPhones across the globe.</a:t>
            </a:r>
            <a:endParaRPr b="0" lang="en-SG" sz="1400" spc="-1" strike="noStrike">
              <a:latin typeface="Arial"/>
            </a:endParaRPr>
          </a:p>
          <a:p>
            <a:pPr>
              <a:lnSpc>
                <a:spcPct val="93000"/>
              </a:lnSpc>
              <a:spcBef>
                <a:spcPts val="1463"/>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a:p>
            <a:pPr marL="431640" indent="-323640">
              <a:lnSpc>
                <a:spcPct val="93000"/>
              </a:lnSpc>
              <a:spcBef>
                <a:spcPts val="1463"/>
              </a:spcBef>
              <a:spcAft>
                <a:spcPts val="51"/>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rPr>
              <a:t>Android has also had its fair share of security issues. For example, from 2019 to 2021 over </a:t>
            </a:r>
            <a:r>
              <a:rPr b="0" lang="en-SG" sz="1400" spc="-1" strike="noStrike" u="sng">
                <a:solidFill>
                  <a:srgbClr val="0000ff"/>
                </a:solidFill>
                <a:uFillTx/>
                <a:latin typeface="Arial"/>
                <a:hlinkClick r:id="rId2"/>
              </a:rPr>
              <a:t>1 million</a:t>
            </a:r>
            <a:r>
              <a:rPr b="0" lang="en-SG" sz="1400" spc="-1" strike="noStrike">
                <a:solidFill>
                  <a:srgbClr val="151d51"/>
                </a:solidFill>
                <a:latin typeface="Arial"/>
              </a:rPr>
              <a:t> users were hacked through apps containing malware on the Google Play Store.</a:t>
            </a:r>
            <a:endParaRPr b="0" lang="en-SG" sz="1400" spc="-1" strike="noStrike">
              <a:latin typeface="Arial"/>
            </a:endParaRPr>
          </a:p>
        </p:txBody>
      </p:sp>
      <p:sp>
        <p:nvSpPr>
          <p:cNvPr id="87" name=""/>
          <p:cNvSpPr/>
          <p:nvPr/>
        </p:nvSpPr>
        <p:spPr>
          <a:xfrm>
            <a:off x="457200" y="51404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6386670C-0DFB-4B07-851D-C06B736357EE}"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502920" y="225360"/>
            <a:ext cx="9070560" cy="9457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9" name="PlaceHolder 2"/>
          <p:cNvSpPr>
            <a:spLocks noGrp="1"/>
          </p:cNvSpPr>
          <p:nvPr>
            <p:ph/>
          </p:nvPr>
        </p:nvSpPr>
        <p:spPr>
          <a:xfrm>
            <a:off x="502920" y="1327320"/>
            <a:ext cx="9070560" cy="3287160"/>
          </a:xfrm>
          <a:prstGeom prst="rect">
            <a:avLst/>
          </a:prstGeom>
          <a:noFill/>
          <a:ln w="0">
            <a:noFill/>
          </a:ln>
        </p:spPr>
        <p:txBody>
          <a:bodyPr lIns="0" rIns="0" tIns="28440" bIns="0" anchor="t">
            <a:normAutofit/>
          </a:bodyPr>
          <a:p>
            <a:endParaRPr b="0" lang="en-SG" sz="3200" spc="-1" strike="noStrike">
              <a:latin typeface="Arial"/>
            </a:endParaRPr>
          </a:p>
        </p:txBody>
      </p:sp>
      <p:graphicFrame>
        <p:nvGraphicFramePr>
          <p:cNvPr id="90" name=""/>
          <p:cNvGraphicFramePr/>
          <p:nvPr/>
        </p:nvGraphicFramePr>
        <p:xfrm>
          <a:off x="1976400" y="2290680"/>
          <a:ext cx="6119640" cy="1079280"/>
        </p:xfrm>
        <a:graphic>
          <a:graphicData uri="http://schemas.openxmlformats.org/presentationml/2006/ole">
            <p:oleObj progId="Word.Document.12" r:id="rId1" spid="">
              <p:embed/>
              <p:pic>
                <p:nvPicPr>
                  <p:cNvPr id="91" name="" descr=""/>
                  <p:cNvPicPr/>
                  <p:nvPr/>
                </p:nvPicPr>
                <p:blipFill>
                  <a:blip r:embed="rId2"/>
                  <a:stretch/>
                </p:blipFill>
                <p:spPr>
                  <a:xfrm>
                    <a:off x="1976400" y="2290680"/>
                    <a:ext cx="6119640" cy="1079280"/>
                  </a:xfrm>
                  <a:prstGeom prst="rect">
                    <a:avLst/>
                  </a:prstGeom>
                  <a:ln w="0">
                    <a:noFill/>
                  </a:ln>
                </p:spPr>
              </p:pic>
            </p:oleObj>
          </a:graphicData>
        </a:graphic>
      </p:graphicFrame>
      <p:sp>
        <p:nvSpPr>
          <p:cNvPr id="92" name=""/>
          <p:cNvSpPr/>
          <p:nvPr/>
        </p:nvSpPr>
        <p:spPr>
          <a:xfrm>
            <a:off x="255600" y="51404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73E8E2DE-A82D-485F-BC61-C48E52A31183}"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502920" y="225360"/>
            <a:ext cx="9070560" cy="9457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4" name="PlaceHolder 2"/>
          <p:cNvSpPr>
            <a:spLocks noGrp="1"/>
          </p:cNvSpPr>
          <p:nvPr>
            <p:ph/>
          </p:nvPr>
        </p:nvSpPr>
        <p:spPr>
          <a:xfrm>
            <a:off x="502920" y="1327320"/>
            <a:ext cx="9070560" cy="3287160"/>
          </a:xfrm>
          <a:prstGeom prst="rect">
            <a:avLst/>
          </a:prstGeom>
          <a:noFill/>
          <a:ln w="0">
            <a:noFill/>
          </a:ln>
        </p:spPr>
        <p:txBody>
          <a:bodyPr lIns="0" rIns="0" tIns="28440" bIns="0" anchor="t">
            <a:normAutofit/>
          </a:bodyPr>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Here were the results when we averaged the search traffic levels of each OS:</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iOS update issues search traffic level:</a:t>
            </a:r>
            <a:r>
              <a:rPr b="0" lang="en-SG" sz="1400" spc="-1" strike="noStrike">
                <a:solidFill>
                  <a:srgbClr val="151d51"/>
                </a:solidFill>
                <a:latin typeface="Arial"/>
                <a:ea typeface="Times New Roman"/>
              </a:rPr>
              <a:t> 19.7</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 </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inherit"/>
                <a:ea typeface="Times New Roman"/>
              </a:rPr>
              <a:t>Android update issues search traffic level: </a:t>
            </a:r>
            <a:r>
              <a:rPr b="0" lang="en-SG" sz="1400" spc="-1" strike="noStrike">
                <a:solidFill>
                  <a:srgbClr val="151d51"/>
                </a:solidFill>
                <a:latin typeface="Arial"/>
                <a:ea typeface="Times New Roman"/>
              </a:rPr>
              <a:t>16.1</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 </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In this case, each score represents the number of problems users were seeking to solve. This means that the higher the score, the more buggy the software. Since Android has a lower score at 16.1, it means that overall, iOS users were experiencing more technical issues.</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 </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Put simply, this data set leans in favor of Android being the more secure OS.</a:t>
            </a: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a:p>
            <a:pPr>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p:txBody>
      </p:sp>
      <p:sp>
        <p:nvSpPr>
          <p:cNvPr id="95" name=""/>
          <p:cNvSpPr/>
          <p:nvPr/>
        </p:nvSpPr>
        <p:spPr>
          <a:xfrm>
            <a:off x="484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64E4132B-D4F7-4390-9D2C-7BCCBDCD640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7"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endParaRPr b="0" lang="en-SG" sz="3200" spc="-1" strike="noStrike">
              <a:latin typeface="Arial"/>
            </a:endParaRPr>
          </a:p>
        </p:txBody>
      </p:sp>
      <p:graphicFrame>
        <p:nvGraphicFramePr>
          <p:cNvPr id="98" name=""/>
          <p:cNvGraphicFramePr/>
          <p:nvPr/>
        </p:nvGraphicFramePr>
        <p:xfrm>
          <a:off x="1976400" y="2290680"/>
          <a:ext cx="6119640" cy="1079280"/>
        </p:xfrm>
        <a:graphic>
          <a:graphicData uri="http://schemas.openxmlformats.org/presentationml/2006/ole">
            <p:oleObj progId="Word.Document.12" r:id="rId1" spid="">
              <p:embed/>
              <p:pic>
                <p:nvPicPr>
                  <p:cNvPr id="99" name="" descr=""/>
                  <p:cNvPicPr/>
                  <p:nvPr/>
                </p:nvPicPr>
                <p:blipFill>
                  <a:blip r:embed="rId2"/>
                  <a:stretch/>
                </p:blipFill>
                <p:spPr>
                  <a:xfrm>
                    <a:off x="1976400" y="2290680"/>
                    <a:ext cx="6119640" cy="1079280"/>
                  </a:xfrm>
                  <a:prstGeom prst="rect">
                    <a:avLst/>
                  </a:prstGeom>
                  <a:ln w="0">
                    <a:noFill/>
                  </a:ln>
                </p:spPr>
              </p:pic>
            </p:oleObj>
          </a:graphicData>
        </a:graphic>
      </p:graphicFrame>
      <p:sp>
        <p:nvSpPr>
          <p:cNvPr id="100" name=""/>
          <p:cNvSpPr/>
          <p:nvPr/>
        </p:nvSpPr>
        <p:spPr>
          <a:xfrm>
            <a:off x="457200" y="514044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661C46A1-E661-4B9D-81B4-DD9E05FB863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2"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ct val="93000"/>
              </a:lnSpc>
              <a:spcBef>
                <a:spcPts val="1463"/>
              </a:spcBef>
              <a:spcAft>
                <a:spcPts val="51"/>
              </a:spcAft>
              <a:buNone/>
              <a:tabLst>
                <a:tab algn="l" pos="0"/>
              </a:tabLst>
            </a:pPr>
            <a:r>
              <a:rPr b="1" lang="en-SG" sz="1400" spc="-1" strike="noStrike">
                <a:solidFill>
                  <a:srgbClr val="151d51"/>
                </a:solidFill>
                <a:latin typeface="Arial"/>
              </a:rPr>
              <a:t>iOS 5, 7, and 8 had the lowest number of vulnerabilities</a:t>
            </a:r>
            <a:r>
              <a:rPr b="0" lang="en-SG" sz="1400" spc="-1" strike="noStrike">
                <a:solidFill>
                  <a:srgbClr val="151d51"/>
                </a:solidFill>
                <a:latin typeface="Arial"/>
              </a:rPr>
              <a:t> whereas </a:t>
            </a:r>
            <a:r>
              <a:rPr b="1" lang="en-SG" sz="1400" spc="-1" strike="noStrike">
                <a:solidFill>
                  <a:srgbClr val="151d51"/>
                </a:solidFill>
                <a:latin typeface="Arial"/>
              </a:rPr>
              <a:t>iOS 11, 14, and 15</a:t>
            </a:r>
            <a:r>
              <a:rPr b="0" lang="en-SG" sz="1400" spc="-1" strike="noStrike">
                <a:solidFill>
                  <a:srgbClr val="151d51"/>
                </a:solidFill>
                <a:latin typeface="Arial"/>
              </a:rPr>
              <a:t> </a:t>
            </a:r>
            <a:r>
              <a:rPr b="1" lang="en-SG" sz="1400" spc="-1" strike="noStrike">
                <a:solidFill>
                  <a:srgbClr val="151d51"/>
                </a:solidFill>
                <a:latin typeface="Arial"/>
              </a:rPr>
              <a:t>had the highest number of vulnerabilities</a:t>
            </a:r>
            <a:r>
              <a:rPr b="0" lang="en-SG" sz="1400" spc="-1" strike="noStrike">
                <a:solidFill>
                  <a:srgbClr val="151d51"/>
                </a:solidFill>
                <a:latin typeface="Arial"/>
              </a:rPr>
              <a:t>.</a:t>
            </a:r>
            <a:endParaRPr b="0" lang="en-SG" sz="1400" spc="-1" strike="noStrike">
              <a:latin typeface="Arial"/>
            </a:endParaRPr>
          </a:p>
          <a:p>
            <a:pPr marL="343080" indent="-343080">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151d51"/>
                </a:solidFill>
                <a:latin typeface="Arial"/>
                <a:ea typeface="Times New Roman"/>
              </a:rPr>
              <a:t>the most secure</a:t>
            </a:r>
            <a:r>
              <a:rPr b="0" lang="en-SG" sz="1400" spc="-1" strike="noStrike">
                <a:solidFill>
                  <a:srgbClr val="151d51"/>
                </a:solidFill>
                <a:latin typeface="Arial"/>
                <a:ea typeface="Times New Roman"/>
              </a:rPr>
              <a:t> iOS update was iOS 5. This update was released in 2011 and first introduced users to iCloud. This update only had three serious vulnerabilities during its year of release, making it the most secure update on our list.</a:t>
            </a:r>
            <a:endParaRPr b="0" lang="en-SG" sz="1400" spc="-1" strike="noStrike">
              <a:latin typeface="Arial"/>
            </a:endParaRPr>
          </a:p>
          <a:p>
            <a:pPr marL="343080" indent="-343080">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latin typeface="Arial"/>
            </a:endParaRPr>
          </a:p>
          <a:p>
            <a:pPr marL="343080" indent="-343080">
              <a:lnSpc>
                <a:spcPts val="1800"/>
              </a:lnSpc>
              <a:spcBef>
                <a:spcPts val="37"/>
              </a:spcBef>
              <a:spcAft>
                <a:spcPts val="37"/>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151d51"/>
                </a:solidFill>
                <a:latin typeface="Arial"/>
                <a:ea typeface="Times New Roman"/>
              </a:rPr>
              <a:t>iOS 11 was </a:t>
            </a:r>
            <a:r>
              <a:rPr b="1" lang="en-SG" sz="1400" spc="-1" strike="noStrike">
                <a:solidFill>
                  <a:srgbClr val="151d51"/>
                </a:solidFill>
                <a:latin typeface="Arial"/>
                <a:ea typeface="Times New Roman"/>
              </a:rPr>
              <a:t>the least secure</a:t>
            </a:r>
            <a:r>
              <a:rPr b="0" lang="en-SG" sz="1400" spc="-1" strike="noStrike">
                <a:solidFill>
                  <a:srgbClr val="151d51"/>
                </a:solidFill>
                <a:latin typeface="Arial"/>
                <a:ea typeface="Times New Roman"/>
              </a:rPr>
              <a:t> iOS update on our list with a security score of 11.1. The high number of vulnerabilities marked it as an unsafe update.  </a:t>
            </a:r>
            <a:endParaRPr b="0" lang="en-SG" sz="1400" spc="-1" strike="noStrike">
              <a:latin typeface="Arial"/>
            </a:endParaRPr>
          </a:p>
        </p:txBody>
      </p:sp>
      <p:sp>
        <p:nvSpPr>
          <p:cNvPr id="103" name=""/>
          <p:cNvSpPr/>
          <p:nvPr/>
        </p:nvSpPr>
        <p:spPr>
          <a:xfrm>
            <a:off x="457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FCFF4A83-0BCE-468B-9796-3CCD438A47EF}"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5"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endParaRPr b="0" lang="en-SG" sz="3200" spc="-1" strike="noStrike">
              <a:latin typeface="Arial"/>
            </a:endParaRPr>
          </a:p>
        </p:txBody>
      </p:sp>
      <p:graphicFrame>
        <p:nvGraphicFramePr>
          <p:cNvPr id="106" name=""/>
          <p:cNvGraphicFramePr/>
          <p:nvPr/>
        </p:nvGraphicFramePr>
        <p:xfrm>
          <a:off x="1403280" y="2290680"/>
          <a:ext cx="6119640" cy="1079280"/>
        </p:xfrm>
        <a:graphic>
          <a:graphicData uri="http://schemas.openxmlformats.org/presentationml/2006/ole">
            <p:oleObj progId="Word.Document.12" r:id="rId1" spid="">
              <p:embed/>
              <p:pic>
                <p:nvPicPr>
                  <p:cNvPr id="107" name="" descr=""/>
                  <p:cNvPicPr/>
                  <p:nvPr/>
                </p:nvPicPr>
                <p:blipFill>
                  <a:blip r:embed="rId2"/>
                  <a:stretch/>
                </p:blipFill>
                <p:spPr>
                  <a:xfrm>
                    <a:off x="1403280" y="2290680"/>
                    <a:ext cx="6119640" cy="1079280"/>
                  </a:xfrm>
                  <a:prstGeom prst="rect">
                    <a:avLst/>
                  </a:prstGeom>
                  <a:ln w="0">
                    <a:noFill/>
                  </a:ln>
                </p:spPr>
              </p:pic>
            </p:oleObj>
          </a:graphicData>
        </a:graphic>
      </p:graphicFrame>
      <p:sp>
        <p:nvSpPr>
          <p:cNvPr id="108" name=""/>
          <p:cNvSpPr/>
          <p:nvPr/>
        </p:nvSpPr>
        <p:spPr>
          <a:xfrm>
            <a:off x="463680" y="5029200"/>
            <a:ext cx="1364760" cy="344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C7169230-53A7-491C-80B4-753B50ADA4FB}"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0"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ct val="93000"/>
              </a:lnSpc>
              <a:spcBef>
                <a:spcPts val="1463"/>
              </a:spcBef>
              <a:spcAft>
                <a:spcPts val="51"/>
              </a:spcAft>
              <a:buNone/>
              <a:tabLst>
                <a:tab algn="l" pos="0"/>
              </a:tabLst>
            </a:pPr>
            <a:r>
              <a:rPr b="1" lang="en-SG" sz="1400" spc="-1" strike="noStrike">
                <a:solidFill>
                  <a:srgbClr val="151d51"/>
                </a:solidFill>
                <a:latin typeface="Arial"/>
              </a:rPr>
              <a:t>Android 5, 11, and 12 had the lowest number of vulnerabilities</a:t>
            </a:r>
            <a:r>
              <a:rPr b="0" lang="en-SG" sz="1400" spc="-1" strike="noStrike">
                <a:solidFill>
                  <a:srgbClr val="151d51"/>
                </a:solidFill>
                <a:latin typeface="Arial"/>
              </a:rPr>
              <a:t> while </a:t>
            </a:r>
            <a:r>
              <a:rPr b="1" lang="en-SG" sz="1400" spc="-1" strike="noStrike">
                <a:solidFill>
                  <a:srgbClr val="151d51"/>
                </a:solidFill>
                <a:latin typeface="Arial"/>
              </a:rPr>
              <a:t>Android 7, 8, and 10 had the highest number of vulnerabilities</a:t>
            </a:r>
            <a:r>
              <a:rPr b="0" lang="en-SG" sz="1400" spc="-1" strike="noStrike">
                <a:solidFill>
                  <a:srgbClr val="151d51"/>
                </a:solidFill>
                <a:latin typeface="Arial"/>
              </a:rPr>
              <a:t>.</a:t>
            </a:r>
            <a:endParaRPr b="0" lang="en-SG" sz="1400" spc="-1" strike="noStrike">
              <a:latin typeface="Arial"/>
            </a:endParaRPr>
          </a:p>
          <a:p>
            <a:pPr marL="343080" indent="-343080">
              <a:lnSpc>
                <a:spcPct val="93000"/>
              </a:lnSpc>
              <a:spcBef>
                <a:spcPts val="1463"/>
              </a:spcBef>
              <a:spcAft>
                <a:spcPts val="51"/>
              </a:spcAft>
              <a:buNone/>
              <a:tabLst>
                <a:tab algn="l" pos="0"/>
              </a:tabLst>
            </a:pPr>
            <a:endParaRPr b="0" lang="en-SG" sz="1400" spc="-1" strike="noStrike">
              <a:latin typeface="Arial"/>
            </a:endParaRPr>
          </a:p>
          <a:p>
            <a:pPr marL="343080" indent="-343080">
              <a:lnSpc>
                <a:spcPct val="93000"/>
              </a:lnSpc>
              <a:spcBef>
                <a:spcPts val="1463"/>
              </a:spcBef>
              <a:spcAft>
                <a:spcPts val="51"/>
              </a:spcAft>
              <a:buNone/>
              <a:tabLst>
                <a:tab algn="l" pos="0"/>
              </a:tabLst>
            </a:pPr>
            <a:r>
              <a:rPr b="1" lang="en-SG" sz="1400" spc="-1" strike="noStrike">
                <a:solidFill>
                  <a:srgbClr val="151d51"/>
                </a:solidFill>
                <a:latin typeface="Arial"/>
              </a:rPr>
              <a:t>The Most Secure </a:t>
            </a:r>
            <a:r>
              <a:rPr b="0" lang="en-SG" sz="1400" spc="-1" strike="noStrike">
                <a:solidFill>
                  <a:srgbClr val="151d51"/>
                </a:solidFill>
                <a:latin typeface="Arial"/>
              </a:rPr>
              <a:t>Android update : Android 12</a:t>
            </a:r>
            <a:endParaRPr b="0" lang="en-SG" sz="1400" spc="-1" strike="noStrike">
              <a:latin typeface="Arial"/>
            </a:endParaRPr>
          </a:p>
          <a:p>
            <a:pPr marL="343080" indent="-343080">
              <a:lnSpc>
                <a:spcPct val="93000"/>
              </a:lnSpc>
              <a:spcBef>
                <a:spcPts val="1463"/>
              </a:spcBef>
              <a:spcAft>
                <a:spcPts val="51"/>
              </a:spcAft>
              <a:buNone/>
              <a:tabLst>
                <a:tab algn="l" pos="0"/>
              </a:tabLst>
            </a:pPr>
            <a:r>
              <a:rPr b="0" lang="en-SG" sz="1400" spc="-1" strike="noStrike">
                <a:solidFill>
                  <a:srgbClr val="151d51"/>
                </a:solidFill>
                <a:latin typeface="Arial"/>
              </a:rPr>
              <a:t>Security score 2.3</a:t>
            </a:r>
            <a:endParaRPr b="0" lang="en-SG" sz="1400" spc="-1" strike="noStrike">
              <a:latin typeface="Arial"/>
            </a:endParaRPr>
          </a:p>
          <a:p>
            <a:pPr marL="343080" indent="-343080">
              <a:lnSpc>
                <a:spcPct val="93000"/>
              </a:lnSpc>
              <a:spcBef>
                <a:spcPts val="1463"/>
              </a:spcBef>
              <a:spcAft>
                <a:spcPts val="51"/>
              </a:spcAft>
              <a:buNone/>
              <a:tabLst>
                <a:tab algn="l" pos="0"/>
              </a:tabLst>
            </a:pPr>
            <a:endParaRPr b="0" lang="en-SG" sz="1400" spc="-1" strike="noStrike">
              <a:latin typeface="Arial"/>
            </a:endParaRPr>
          </a:p>
          <a:p>
            <a:pPr marL="343080" indent="-343080">
              <a:lnSpc>
                <a:spcPct val="93000"/>
              </a:lnSpc>
              <a:spcBef>
                <a:spcPts val="1463"/>
              </a:spcBef>
              <a:spcAft>
                <a:spcPts val="51"/>
              </a:spcAft>
              <a:buNone/>
              <a:tabLst>
                <a:tab algn="l" pos="0"/>
              </a:tabLst>
            </a:pPr>
            <a:r>
              <a:rPr b="1" lang="en-SG" sz="1400" spc="-1" strike="noStrike">
                <a:solidFill>
                  <a:srgbClr val="151d51"/>
                </a:solidFill>
                <a:latin typeface="Arial"/>
              </a:rPr>
              <a:t>The Least Secure </a:t>
            </a:r>
            <a:r>
              <a:rPr b="0" lang="en-SG" sz="1400" spc="-1" strike="noStrike">
                <a:solidFill>
                  <a:srgbClr val="151d51"/>
                </a:solidFill>
                <a:latin typeface="Arial"/>
              </a:rPr>
              <a:t>Android update : Android 7</a:t>
            </a:r>
            <a:endParaRPr b="0" lang="en-SG" sz="1400" spc="-1" strike="noStrike">
              <a:latin typeface="Arial"/>
            </a:endParaRPr>
          </a:p>
          <a:p>
            <a:pPr marL="343080" indent="-343080">
              <a:lnSpc>
                <a:spcPct val="93000"/>
              </a:lnSpc>
              <a:spcBef>
                <a:spcPts val="1463"/>
              </a:spcBef>
              <a:spcAft>
                <a:spcPts val="51"/>
              </a:spcAft>
              <a:buNone/>
              <a:tabLst>
                <a:tab algn="l" pos="0"/>
              </a:tabLst>
            </a:pPr>
            <a:r>
              <a:rPr b="0" lang="en-SG" sz="1400" spc="-1" strike="noStrike">
                <a:solidFill>
                  <a:srgbClr val="151d51"/>
                </a:solidFill>
                <a:latin typeface="Arial"/>
              </a:rPr>
              <a:t>Security score 7.6</a:t>
            </a:r>
            <a:endParaRPr b="0" lang="en-SG" sz="1400" spc="-1" strike="noStrike">
              <a:latin typeface="Arial"/>
            </a:endParaRPr>
          </a:p>
        </p:txBody>
      </p:sp>
      <p:sp>
        <p:nvSpPr>
          <p:cNvPr id="111" name=""/>
          <p:cNvSpPr/>
          <p:nvPr/>
        </p:nvSpPr>
        <p:spPr>
          <a:xfrm>
            <a:off x="2556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382895B4-4FD2-4414-ADFC-4BCDEE009443}"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502920" y="225360"/>
            <a:ext cx="9069120" cy="94428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3" name="PlaceHolder 2"/>
          <p:cNvSpPr>
            <a:spLocks noGrp="1"/>
          </p:cNvSpPr>
          <p:nvPr>
            <p:ph/>
          </p:nvPr>
        </p:nvSpPr>
        <p:spPr>
          <a:xfrm>
            <a:off x="502920" y="1327320"/>
            <a:ext cx="9069120" cy="3285720"/>
          </a:xfrm>
          <a:prstGeom prst="rect">
            <a:avLst/>
          </a:prstGeom>
          <a:noFill/>
          <a:ln w="0">
            <a:noFill/>
          </a:ln>
        </p:spPr>
        <p:txBody>
          <a:bodyPr lIns="0" rIns="0" tIns="28440" bIns="0" anchor="t">
            <a:normAutofit/>
          </a:bodyPr>
          <a:p>
            <a:pPr marL="343080" indent="-343080">
              <a:lnSpc>
                <a:spcPct val="93000"/>
              </a:lnSpc>
              <a:spcBef>
                <a:spcPts val="1463"/>
              </a:spcBef>
              <a:spcAft>
                <a:spcPts val="51"/>
              </a:spcAft>
              <a:buNone/>
              <a:tabLst>
                <a:tab algn="l" pos="0"/>
              </a:tabLst>
            </a:pPr>
            <a:r>
              <a:rPr b="0" lang="en-SG" sz="1700" spc="-1" strike="noStrike">
                <a:solidFill>
                  <a:srgbClr val="151d51"/>
                </a:solidFill>
                <a:latin typeface="inherit"/>
                <a:ea typeface="Times New Roman"/>
              </a:rPr>
              <a:t>                               </a:t>
            </a:r>
            <a:endParaRPr b="0" lang="en-SG" sz="1700" spc="-1" strike="noStrike">
              <a:latin typeface="Arial"/>
            </a:endParaRPr>
          </a:p>
          <a:p>
            <a:pPr marL="343080" indent="-343080">
              <a:lnSpc>
                <a:spcPct val="93000"/>
              </a:lnSpc>
              <a:spcBef>
                <a:spcPts val="1463"/>
              </a:spcBef>
              <a:spcAft>
                <a:spcPts val="51"/>
              </a:spcAft>
              <a:buNone/>
              <a:tabLst>
                <a:tab algn="l" pos="0"/>
              </a:tabLst>
            </a:pPr>
            <a:endParaRPr b="0" lang="en-SG" sz="1700" spc="-1" strike="noStrike">
              <a:latin typeface="Arial"/>
            </a:endParaRPr>
          </a:p>
          <a:p>
            <a:pPr marL="343080" indent="-343080">
              <a:lnSpc>
                <a:spcPct val="93000"/>
              </a:lnSpc>
              <a:spcBef>
                <a:spcPts val="1463"/>
              </a:spcBef>
              <a:spcAft>
                <a:spcPts val="51"/>
              </a:spcAft>
              <a:buNone/>
              <a:tabLst>
                <a:tab algn="l" pos="0"/>
              </a:tabLst>
            </a:pPr>
            <a:endParaRPr b="0" lang="en-SG" sz="1700" spc="-1" strike="noStrike">
              <a:latin typeface="Arial"/>
            </a:endParaRPr>
          </a:p>
          <a:p>
            <a:pPr marL="343080" indent="-343080">
              <a:lnSpc>
                <a:spcPct val="93000"/>
              </a:lnSpc>
              <a:spcBef>
                <a:spcPts val="1463"/>
              </a:spcBef>
              <a:spcAft>
                <a:spcPts val="51"/>
              </a:spcAft>
              <a:buNone/>
              <a:tabLst>
                <a:tab algn="l" pos="0"/>
              </a:tabLst>
            </a:pPr>
            <a:r>
              <a:rPr b="0" lang="en-SG" sz="1700" spc="-1" strike="noStrike">
                <a:solidFill>
                  <a:srgbClr val="151d51"/>
                </a:solidFill>
                <a:latin typeface="inherit"/>
                <a:ea typeface="Times New Roman"/>
              </a:rPr>
              <a:t>                                       </a:t>
            </a:r>
            <a:endParaRPr b="0" lang="en-SG" sz="1700" spc="-1" strike="noStrike">
              <a:latin typeface="Arial"/>
            </a:endParaRPr>
          </a:p>
          <a:p>
            <a:pPr marL="343080" indent="-343080">
              <a:lnSpc>
                <a:spcPct val="93000"/>
              </a:lnSpc>
              <a:spcBef>
                <a:spcPts val="1463"/>
              </a:spcBef>
              <a:spcAft>
                <a:spcPts val="51"/>
              </a:spcAft>
              <a:buNone/>
              <a:tabLst>
                <a:tab algn="l" pos="0"/>
              </a:tabLst>
            </a:pPr>
            <a:endParaRPr b="0" lang="en-SG" sz="1700" spc="-1" strike="noStrike">
              <a:latin typeface="Arial"/>
            </a:endParaRPr>
          </a:p>
          <a:p>
            <a:pPr marL="343080" indent="-343080">
              <a:lnSpc>
                <a:spcPct val="93000"/>
              </a:lnSpc>
              <a:spcBef>
                <a:spcPts val="1463"/>
              </a:spcBef>
              <a:spcAft>
                <a:spcPts val="51"/>
              </a:spcAft>
              <a:buNone/>
              <a:tabLst>
                <a:tab algn="l" pos="0"/>
              </a:tabLst>
            </a:pPr>
            <a:r>
              <a:rPr b="0" lang="en-SG" sz="1700" spc="-1" strike="noStrike">
                <a:solidFill>
                  <a:srgbClr val="151d51"/>
                </a:solidFill>
                <a:latin typeface="inherit"/>
                <a:ea typeface="Times New Roman"/>
              </a:rPr>
              <a:t>                                           </a:t>
            </a:r>
            <a:r>
              <a:rPr b="1" lang="en-SG" sz="1700" spc="-1" strike="noStrike">
                <a:solidFill>
                  <a:srgbClr val="151d51"/>
                </a:solidFill>
                <a:latin typeface="inherit"/>
                <a:ea typeface="Times New Roman"/>
              </a:rPr>
              <a:t>iOS security tips:</a:t>
            </a:r>
            <a:endParaRPr b="0" lang="en-SG" sz="1700" spc="-1" strike="noStrike">
              <a:latin typeface="Arial"/>
            </a:endParaRPr>
          </a:p>
        </p:txBody>
      </p:sp>
      <p:sp>
        <p:nvSpPr>
          <p:cNvPr id="114" name=""/>
          <p:cNvSpPr/>
          <p:nvPr/>
        </p:nvSpPr>
        <p:spPr>
          <a:xfrm>
            <a:off x="457200" y="5029200"/>
            <a:ext cx="1344240" cy="345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51"/>
              </a:spcBef>
              <a:spcAft>
                <a:spcPts val="5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ea typeface="DejaVu Sans"/>
              </a:rPr>
              <a:t>29-07-2022</a:t>
            </a:r>
            <a:endParaRPr b="0" lang="en-SG" sz="1800" spc="-1" strike="noStrike">
              <a:latin typeface="Arial"/>
            </a:endParaRPr>
          </a:p>
        </p:txBody>
      </p:sp>
      <p:sp>
        <p:nvSpPr>
          <p:cNvPr id="4" name="PlaceHolder 3"/>
          <p:cNvSpPr>
            <a:spLocks noGrp="1"/>
          </p:cNvSpPr>
          <p:nvPr>
            <p:ph type="sldNum" idx="5"/>
          </p:nvPr>
        </p:nvSpPr>
        <p:spPr/>
        <p:txBody>
          <a:bodyPr/>
          <a:p>
            <a:fld id="{D0957B9A-E0B0-4791-9B12-D3DE63A7DE9C}"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2022-07-28T10:55:27Z</dcterms:created>
  <dc:creator/>
  <dc:description/>
  <dc:language>en-SG</dc:language>
  <cp:lastModifiedBy/>
  <dcterms:modified xsi:type="dcterms:W3CDTF">2022-07-28T14:25:50Z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