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jpeg" ContentType="image/jpeg"/>
  <Override PartName="/ppt/media/image3.png" ContentType="image/png"/>
  <Override PartName="/ppt/media/image2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jpeg" ContentType="image/jpeg"/>
  <Override PartName="/ppt/media/image8.png" ContentType="image/png"/>
  <Override PartName="/ppt/media/image9.png" ContentType="image/png"/>
  <Override PartName="/ppt/media/image10.jpeg" ContentType="image/jpeg"/>
  <Override PartName="/ppt/media/image11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BCF571-49DD-4790-882E-7445F44512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934640"/>
            <a:ext cx="822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57200" y="4227840"/>
            <a:ext cx="822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36E9C3-1673-4E64-A4B6-D06855510F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9346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74240" y="19346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457200" y="42278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674240" y="42278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9B98B1-7FFB-4BAC-9A7A-6CA9DB1B407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934640"/>
            <a:ext cx="264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239640" y="1934640"/>
            <a:ext cx="264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22080" y="1934640"/>
            <a:ext cx="264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457200" y="4227840"/>
            <a:ext cx="264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239640" y="4227840"/>
            <a:ext cx="264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022080" y="4227840"/>
            <a:ext cx="264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77C675-8E48-44E0-9A80-B88959C2403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449022-17F7-4683-8097-EB4948DA80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934640"/>
            <a:ext cx="8229600" cy="438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6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37369C-8EE7-467C-BD60-E5FD07C09F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934640"/>
            <a:ext cx="8229600" cy="438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AF875A-77DE-4567-9A5D-39A749745D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934640"/>
            <a:ext cx="4015800" cy="438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934640"/>
            <a:ext cx="4015800" cy="438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07C928-D9DE-4FF3-B99D-165F66409E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892F06-CEF5-4C71-93F2-DCBE9CA20D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457200" y="704520"/>
            <a:ext cx="8229600" cy="529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6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8012FB-19E0-44BB-B1CA-96724DA627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9346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4240" y="1934640"/>
            <a:ext cx="4015800" cy="438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57200" y="42278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597862-B4A1-401A-AFEA-A5A47D3BE2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934640"/>
            <a:ext cx="8229600" cy="438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6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129959-26FB-44AF-8EE8-32FD2EBD9D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934640"/>
            <a:ext cx="4015800" cy="438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74240" y="19346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674240" y="42278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7F2200-F973-4B7A-B348-F3EC5CFA50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9346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674240" y="19346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457200" y="4227840"/>
            <a:ext cx="822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EA01DD-EC39-4537-B87B-67D8BF962B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934640"/>
            <a:ext cx="822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57200" y="4227840"/>
            <a:ext cx="822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BB70245-3F48-49FB-81B4-F35D966459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9346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4240" y="19346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57200" y="42278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/>
          </p:nvPr>
        </p:nvSpPr>
        <p:spPr>
          <a:xfrm>
            <a:off x="4674240" y="42278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CC5B78-79CE-4F8B-BCD1-1751D80FBD9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934640"/>
            <a:ext cx="264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3239640" y="1934640"/>
            <a:ext cx="264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022080" y="1934640"/>
            <a:ext cx="264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/>
          </p:nvPr>
        </p:nvSpPr>
        <p:spPr>
          <a:xfrm>
            <a:off x="457200" y="4227840"/>
            <a:ext cx="264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/>
          </p:nvPr>
        </p:nvSpPr>
        <p:spPr>
          <a:xfrm>
            <a:off x="3239640" y="4227840"/>
            <a:ext cx="264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/>
          </p:nvPr>
        </p:nvSpPr>
        <p:spPr>
          <a:xfrm>
            <a:off x="6022080" y="4227840"/>
            <a:ext cx="264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DDC16A-BECE-4E13-9B41-407DA601D43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342D548-BFA0-41F8-A914-893240A954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457200" y="1934640"/>
            <a:ext cx="8229600" cy="438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6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21C1A78-6A0D-42FE-A274-63464DE2EA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934640"/>
            <a:ext cx="8229600" cy="438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05F27EB-223E-497D-9A04-9A7337082F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934640"/>
            <a:ext cx="4015800" cy="438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674240" y="1934640"/>
            <a:ext cx="4015800" cy="438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B243692-7EDB-435A-BD9E-1263FB8810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304A05C-BA02-4BF6-B534-8053150026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934640"/>
            <a:ext cx="8229600" cy="438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3B23AF-394A-4621-85FA-A8C8E8A097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457200" y="704520"/>
            <a:ext cx="8229600" cy="529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6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0404A6F-F3B9-4A41-872A-E310B94FEC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9346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934640"/>
            <a:ext cx="4015800" cy="438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57200" y="42278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C9B7CEC-C44A-4FA4-A701-95DD5868B7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934640"/>
            <a:ext cx="4015800" cy="438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674240" y="19346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4674240" y="42278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9F71351-66B7-49B0-BB9F-0E0267D934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9346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674240" y="19346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457200" y="4227840"/>
            <a:ext cx="822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DD51AF8-DA96-44D6-A633-7671D51E24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934640"/>
            <a:ext cx="822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57200" y="4227840"/>
            <a:ext cx="822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AA97B2D-0379-4A3C-A9B2-8C52122ACD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9346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9346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57200" y="42278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/>
          </p:nvPr>
        </p:nvSpPr>
        <p:spPr>
          <a:xfrm>
            <a:off x="4674240" y="42278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BB2CBF8-5A7A-431C-9B3A-384805CD594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934640"/>
            <a:ext cx="264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3239640" y="1934640"/>
            <a:ext cx="264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022080" y="1934640"/>
            <a:ext cx="264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/>
          </p:nvPr>
        </p:nvSpPr>
        <p:spPr>
          <a:xfrm>
            <a:off x="457200" y="4227840"/>
            <a:ext cx="264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48" name="PlaceHolder 6"/>
          <p:cNvSpPr>
            <a:spLocks noGrp="1"/>
          </p:cNvSpPr>
          <p:nvPr>
            <p:ph/>
          </p:nvPr>
        </p:nvSpPr>
        <p:spPr>
          <a:xfrm>
            <a:off x="3239640" y="4227840"/>
            <a:ext cx="264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49" name="PlaceHolder 7"/>
          <p:cNvSpPr>
            <a:spLocks noGrp="1"/>
          </p:cNvSpPr>
          <p:nvPr>
            <p:ph/>
          </p:nvPr>
        </p:nvSpPr>
        <p:spPr>
          <a:xfrm>
            <a:off x="6022080" y="4227840"/>
            <a:ext cx="264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1E42622-447C-4F77-BFA5-E504480453A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31DF88C-93B2-4235-8AAE-91982A1B3E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934640"/>
            <a:ext cx="8229600" cy="438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6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71A6C60-8591-47F6-9BE5-A4476BACAA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934640"/>
            <a:ext cx="8229600" cy="438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8C992B7-3587-414F-A981-7CC7B04F7D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934640"/>
            <a:ext cx="4015800" cy="438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934640"/>
            <a:ext cx="4015800" cy="438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48C65A-76DA-413A-9889-01D09BBD58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934640"/>
            <a:ext cx="4015800" cy="438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934640"/>
            <a:ext cx="4015800" cy="438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D71BA2E-715D-44ED-9A20-4E240E6729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851480F-06B0-4C7C-8D73-397CDBA7DB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704520"/>
            <a:ext cx="8229600" cy="529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6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E2CC967-8F7E-4108-B79F-71B7928E96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9346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934640"/>
            <a:ext cx="4015800" cy="438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457200" y="42278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C9E740E-F53E-498D-9F0E-A316075B9C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934640"/>
            <a:ext cx="4015800" cy="438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9346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4674240" y="42278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C61B584-6538-4059-8151-442C02B98F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9346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674240" y="19346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457200" y="4227840"/>
            <a:ext cx="822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913E9EA-859D-474E-9685-095EA2970E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934640"/>
            <a:ext cx="822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57200" y="4227840"/>
            <a:ext cx="822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63EA7A1-9D8F-43EB-B589-A30D742FA9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9346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9346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42278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4674240" y="42278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03DF686-3FF6-4F90-B351-B4B261C1097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934640"/>
            <a:ext cx="264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3239640" y="1934640"/>
            <a:ext cx="264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22080" y="1934640"/>
            <a:ext cx="264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457200" y="4227840"/>
            <a:ext cx="264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/>
          </p:nvPr>
        </p:nvSpPr>
        <p:spPr>
          <a:xfrm>
            <a:off x="3239640" y="4227840"/>
            <a:ext cx="264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/>
          </p:nvPr>
        </p:nvSpPr>
        <p:spPr>
          <a:xfrm>
            <a:off x="6022080" y="4227840"/>
            <a:ext cx="264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1DC7325-4BA5-4CD6-A8C9-4899C2E588D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14CFD9-CBF5-43B3-9D8F-08663CE2CC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704520"/>
            <a:ext cx="8229600" cy="529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6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B2F181-7B20-4E69-9921-B916D15D06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9346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934640"/>
            <a:ext cx="4015800" cy="438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42278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FCB7AA-62BA-4BA0-8A54-DA9ED69378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934640"/>
            <a:ext cx="4015800" cy="438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9346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674240" y="42278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CCBD31-553C-4FA8-BD60-431A7568BC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9346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934640"/>
            <a:ext cx="40158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4227840"/>
            <a:ext cx="8229600" cy="20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65A21D-BECE-4BC2-8983-04282F3019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6"/>
          <p:cNvSpPr/>
          <p:nvPr/>
        </p:nvSpPr>
        <p:spPr>
          <a:xfrm>
            <a:off x="-9360" y="-7920"/>
            <a:ext cx="9162720" cy="104148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45098"/>
                </a:srgbClr>
              </a:gs>
              <a:gs pos="100000">
                <a:srgbClr val="00ebf8">
                  <a:alpha val="55294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Freeform 7"/>
          <p:cNvSpPr/>
          <p:nvPr/>
        </p:nvSpPr>
        <p:spPr>
          <a:xfrm>
            <a:off x="4381560" y="-7920"/>
            <a:ext cx="4762440" cy="63828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45098"/>
                </a:srgbClr>
              </a:gs>
              <a:gs pos="100000">
                <a:srgbClr val="009be5">
                  <a:alpha val="30196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r>
              <a:rPr b="0" lang="en-SG" sz="5000" spc="-1" strike="noStrike">
                <a:solidFill>
                  <a:srgbClr val="04617b"/>
                </a:solidFill>
                <a:latin typeface="Calibri"/>
              </a:rPr>
              <a:t>Click to edit the title text format</a:t>
            </a:r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934640"/>
            <a:ext cx="8229600" cy="438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272880" indent="-272880">
              <a:spcBef>
                <a:spcPts val="64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SG" sz="2600" spc="-1" strike="noStrike">
                <a:solidFill>
                  <a:srgbClr val="000000"/>
                </a:solidFill>
                <a:latin typeface="Constantia"/>
              </a:rPr>
              <a:t>Click to edit the outline text format</a:t>
            </a:r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  <a:p>
            <a:pPr lvl="1" marL="639720" indent="-245880">
              <a:spcBef>
                <a:spcPts val="649"/>
              </a:spcBef>
              <a:buClr>
                <a:srgbClr val="0f6fc6"/>
              </a:buClr>
              <a:buSzPct val="8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SG" sz="2600" spc="-1" strike="noStrike">
                <a:solidFill>
                  <a:srgbClr val="000000"/>
                </a:solidFill>
                <a:latin typeface="Constantia"/>
              </a:rPr>
              <a:t>Second Outline Level</a:t>
            </a:r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240">
              <a:spcBef>
                <a:spcPts val="649"/>
              </a:spcBef>
              <a:buClr>
                <a:srgbClr val="009dd9"/>
              </a:buClr>
              <a:buSzPct val="70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SG" sz="2600" spc="-1" strike="noStrike">
                <a:solidFill>
                  <a:srgbClr val="000000"/>
                </a:solidFill>
                <a:latin typeface="Constantia"/>
              </a:rPr>
              <a:t>Third Outline Level</a:t>
            </a:r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  <a:p>
            <a:pPr lvl="3" marL="1187280" indent="-209520">
              <a:spcBef>
                <a:spcPts val="649"/>
              </a:spcBef>
              <a:buClr>
                <a:srgbClr val="0bd0d9"/>
              </a:buClr>
              <a:buSzPct val="6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SG" sz="2600" spc="-1" strike="noStrike">
                <a:solidFill>
                  <a:srgbClr val="000000"/>
                </a:solidFill>
                <a:latin typeface="Constantia"/>
              </a:rPr>
              <a:t>Fourth Outline Level</a:t>
            </a:r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  <a:p>
            <a:pPr lvl="4" marL="1461960" indent="-209520">
              <a:spcBef>
                <a:spcPts val="649"/>
              </a:spcBef>
              <a:buClr>
                <a:srgbClr val="10cf9b"/>
              </a:buClr>
              <a:buSzPct val="6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SG" sz="2600" spc="-1" strike="noStrike">
                <a:solidFill>
                  <a:srgbClr val="000000"/>
                </a:solidFill>
                <a:latin typeface="Constantia"/>
              </a:rPr>
              <a:t>Fifth Outline Level</a:t>
            </a:r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  <a:p>
            <a:pPr lvl="5" marL="1461960" indent="-209520">
              <a:spcBef>
                <a:spcPts val="649"/>
              </a:spcBef>
              <a:buClr>
                <a:srgbClr val="000000"/>
              </a:buClr>
              <a:buSzPct val="6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SG" sz="2600" spc="-1" strike="noStrike">
                <a:solidFill>
                  <a:srgbClr val="000000"/>
                </a:solidFill>
                <a:latin typeface="Constantia"/>
              </a:rPr>
              <a:t>Sixth Outline Level</a:t>
            </a:r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  <a:p>
            <a:pPr lvl="6" marL="1461960" indent="-209520">
              <a:spcBef>
                <a:spcPts val="649"/>
              </a:spcBef>
              <a:buClr>
                <a:srgbClr val="000000"/>
              </a:buClr>
              <a:buSzPct val="6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SG" sz="2600" spc="-1" strike="noStrike">
                <a:solidFill>
                  <a:srgbClr val="000000"/>
                </a:solidFill>
                <a:latin typeface="Constantia"/>
              </a:rPr>
              <a:t>Seventh Outline Level</a:t>
            </a:r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456840" y="6356520"/>
            <a:ext cx="2133720" cy="36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200" spc="-1" strike="noStrike">
                <a:solidFill>
                  <a:srgbClr val="045c75"/>
                </a:solidFill>
                <a:latin typeface="Times New Roman"/>
              </a:defRPr>
            </a:lvl1pPr>
          </a:lstStyle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pc="-1" strike="noStrike">
                <a:solidFill>
                  <a:srgbClr val="045c75"/>
                </a:solidFill>
                <a:latin typeface="Times New Roman"/>
              </a:rPr>
              <a:t>&lt;date/time&gt;</a:t>
            </a:r>
            <a:endParaRPr b="0" lang="en-SG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2666880" y="6356520"/>
            <a:ext cx="3353040" cy="36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200" spc="-1" strike="noStrike">
                <a:solidFill>
                  <a:srgbClr val="045c75"/>
                </a:solidFill>
                <a:latin typeface="Constantia"/>
              </a:defRPr>
            </a:lvl1pPr>
          </a:lstStyle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SG" sz="1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>
          <a:xfrm>
            <a:off x="7924320" y="6356520"/>
            <a:ext cx="762120" cy="36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200" spc="-1" strike="noStrike">
                <a:solidFill>
                  <a:srgbClr val="045c75"/>
                </a:solidFill>
                <a:latin typeface="Times New Roman"/>
              </a:defRPr>
            </a:lvl1pPr>
          </a:lstStyle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B812E0F7-CBCF-44A4-A632-41598852620D}" type="slidenum">
              <a:rPr b="0" lang="en-US" sz="1200" spc="-1" strike="noStrike">
                <a:solidFill>
                  <a:srgbClr val="045c75"/>
                </a:solidFill>
                <a:latin typeface="Times New Roman"/>
              </a:rPr>
              <a:t>&lt;number&gt;</a:t>
            </a:fld>
            <a:endParaRPr b="0" lang="en-SG" sz="1200" spc="-1" strike="noStrike">
              <a:latin typeface="Times New Roman"/>
            </a:endParaRPr>
          </a:p>
        </p:txBody>
      </p:sp>
      <p:grpSp>
        <p:nvGrpSpPr>
          <p:cNvPr id="7" name="Group 1"/>
          <p:cNvGrpSpPr/>
          <p:nvPr/>
        </p:nvGrpSpPr>
        <p:grpSpPr>
          <a:xfrm>
            <a:off x="-19080" y="203040"/>
            <a:ext cx="9181080" cy="648000"/>
            <a:chOff x="-19080" y="203040"/>
            <a:chExt cx="9181080" cy="648000"/>
          </a:xfrm>
        </p:grpSpPr>
        <p:grpSp>
          <p:nvGrpSpPr>
            <p:cNvPr id="8" name="Freeform 11"/>
            <p:cNvGrpSpPr/>
            <p:nvPr/>
          </p:nvGrpSpPr>
          <p:grpSpPr>
            <a:xfrm>
              <a:off x="-19080" y="203040"/>
              <a:ext cx="9162720" cy="648000"/>
              <a:chOff x="-19080" y="203040"/>
              <a:chExt cx="9162720" cy="648000"/>
            </a:xfrm>
          </p:grpSpPr>
          <p:pic>
            <p:nvPicPr>
              <p:cNvPr id="9" name="Freeform 11" descr=""/>
              <p:cNvPicPr/>
              <p:nvPr/>
            </p:nvPicPr>
            <p:blipFill>
              <a:blip r:embed="rId3"/>
              <a:stretch/>
            </p:blipFill>
            <p:spPr>
              <a:xfrm>
                <a:off x="3960" y="203040"/>
                <a:ext cx="9139680" cy="648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0" name=""/>
              <p:cNvSpPr/>
              <p:nvPr/>
            </p:nvSpPr>
            <p:spPr>
              <a:xfrm rot="21435600">
                <a:off x="-18720" y="478440"/>
                <a:ext cx="3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" name="Freeform 12"/>
            <p:cNvGrpSpPr/>
            <p:nvPr/>
          </p:nvGrpSpPr>
          <p:grpSpPr>
            <a:xfrm>
              <a:off x="-19080" y="248040"/>
              <a:ext cx="9181080" cy="565200"/>
              <a:chOff x="-19080" y="248040"/>
              <a:chExt cx="9181080" cy="565200"/>
            </a:xfrm>
          </p:grpSpPr>
          <p:pic>
            <p:nvPicPr>
              <p:cNvPr id="12" name="Freeform 12" descr=""/>
              <p:cNvPicPr/>
              <p:nvPr/>
            </p:nvPicPr>
            <p:blipFill>
              <a:blip r:embed="rId4"/>
              <a:stretch/>
            </p:blipFill>
            <p:spPr>
              <a:xfrm>
                <a:off x="-3240" y="248040"/>
                <a:ext cx="9165240" cy="5652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3" name=""/>
              <p:cNvSpPr/>
              <p:nvPr/>
            </p:nvSpPr>
            <p:spPr>
              <a:xfrm rot="21435600">
                <a:off x="-18720" y="523800"/>
                <a:ext cx="3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6"/>
          <p:cNvSpPr/>
          <p:nvPr/>
        </p:nvSpPr>
        <p:spPr>
          <a:xfrm>
            <a:off x="-9360" y="-7920"/>
            <a:ext cx="9162720" cy="104148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45098"/>
                </a:srgbClr>
              </a:gs>
              <a:gs pos="100000">
                <a:srgbClr val="00ebf8">
                  <a:alpha val="55294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Freeform 7"/>
          <p:cNvSpPr/>
          <p:nvPr/>
        </p:nvSpPr>
        <p:spPr>
          <a:xfrm>
            <a:off x="4381560" y="-7920"/>
            <a:ext cx="4762440" cy="63828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45098"/>
                </a:srgbClr>
              </a:gs>
              <a:gs pos="100000">
                <a:srgbClr val="009be5">
                  <a:alpha val="30196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2" name="Group 1"/>
          <p:cNvGrpSpPr/>
          <p:nvPr/>
        </p:nvGrpSpPr>
        <p:grpSpPr>
          <a:xfrm>
            <a:off x="-19080" y="203040"/>
            <a:ext cx="9181080" cy="648000"/>
            <a:chOff x="-19080" y="203040"/>
            <a:chExt cx="9181080" cy="648000"/>
          </a:xfrm>
        </p:grpSpPr>
        <p:grpSp>
          <p:nvGrpSpPr>
            <p:cNvPr id="53" name="Freeform 11"/>
            <p:cNvGrpSpPr/>
            <p:nvPr/>
          </p:nvGrpSpPr>
          <p:grpSpPr>
            <a:xfrm>
              <a:off x="-19080" y="203040"/>
              <a:ext cx="9162720" cy="648000"/>
              <a:chOff x="-19080" y="203040"/>
              <a:chExt cx="9162720" cy="648000"/>
            </a:xfrm>
          </p:grpSpPr>
          <p:pic>
            <p:nvPicPr>
              <p:cNvPr id="54" name="Freeform 11" descr=""/>
              <p:cNvPicPr/>
              <p:nvPr/>
            </p:nvPicPr>
            <p:blipFill>
              <a:blip r:embed="rId3"/>
              <a:stretch/>
            </p:blipFill>
            <p:spPr>
              <a:xfrm>
                <a:off x="3960" y="203040"/>
                <a:ext cx="9139680" cy="648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5" name=""/>
              <p:cNvSpPr/>
              <p:nvPr/>
            </p:nvSpPr>
            <p:spPr>
              <a:xfrm rot="21435600">
                <a:off x="-18720" y="478440"/>
                <a:ext cx="3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6" name="Freeform 12"/>
            <p:cNvGrpSpPr/>
            <p:nvPr/>
          </p:nvGrpSpPr>
          <p:grpSpPr>
            <a:xfrm>
              <a:off x="-19080" y="248040"/>
              <a:ext cx="9181080" cy="565200"/>
              <a:chOff x="-19080" y="248040"/>
              <a:chExt cx="9181080" cy="565200"/>
            </a:xfrm>
          </p:grpSpPr>
          <p:pic>
            <p:nvPicPr>
              <p:cNvPr id="57" name="Freeform 12" descr=""/>
              <p:cNvPicPr/>
              <p:nvPr/>
            </p:nvPicPr>
            <p:blipFill>
              <a:blip r:embed="rId4"/>
              <a:stretch/>
            </p:blipFill>
            <p:spPr>
              <a:xfrm>
                <a:off x="-3240" y="248040"/>
                <a:ext cx="9165240" cy="5652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8" name=""/>
              <p:cNvSpPr/>
              <p:nvPr/>
            </p:nvSpPr>
            <p:spPr>
              <a:xfrm rot="21435600">
                <a:off x="-18720" y="523800"/>
                <a:ext cx="3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r>
              <a:rPr b="0" lang="en-SG" sz="5000" spc="-1" strike="noStrike">
                <a:solidFill>
                  <a:srgbClr val="dbf5f9"/>
                </a:solidFill>
                <a:latin typeface="Calibri"/>
              </a:rPr>
              <a:t>Click to edit the title text format</a:t>
            </a:r>
            <a:endParaRPr b="0" lang="en-SG" sz="5000" spc="-1" strike="noStrike">
              <a:solidFill>
                <a:srgbClr val="dbf5f9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934640"/>
            <a:ext cx="8229600" cy="438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272880" indent="-272880">
              <a:spcBef>
                <a:spcPts val="64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SG" sz="2600" spc="-1" strike="noStrike">
                <a:solidFill>
                  <a:srgbClr val="ffffff"/>
                </a:solidFill>
                <a:latin typeface="Constantia"/>
              </a:rPr>
              <a:t>Click to edit the outline text format</a:t>
            </a:r>
            <a:endParaRPr b="0" lang="en-SG" sz="2600" spc="-1" strike="noStrike">
              <a:solidFill>
                <a:srgbClr val="ffffff"/>
              </a:solidFill>
              <a:latin typeface="Constantia"/>
            </a:endParaRPr>
          </a:p>
          <a:p>
            <a:pPr lvl="1" marL="639720" indent="-245880">
              <a:spcBef>
                <a:spcPts val="649"/>
              </a:spcBef>
              <a:buClr>
                <a:srgbClr val="0f6fc6"/>
              </a:buClr>
              <a:buSzPct val="8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SG" sz="2600" spc="-1" strike="noStrike">
                <a:solidFill>
                  <a:srgbClr val="ffffff"/>
                </a:solidFill>
                <a:latin typeface="Constantia"/>
              </a:rPr>
              <a:t>Second Outline Level</a:t>
            </a:r>
            <a:endParaRPr b="0" lang="en-SG" sz="2600" spc="-1" strike="noStrike">
              <a:solidFill>
                <a:srgbClr val="ffffff"/>
              </a:solidFill>
              <a:latin typeface="Constantia"/>
            </a:endParaRPr>
          </a:p>
          <a:p>
            <a:pPr lvl="2" marL="914400" indent="-246240">
              <a:spcBef>
                <a:spcPts val="649"/>
              </a:spcBef>
              <a:buClr>
                <a:srgbClr val="009dd9"/>
              </a:buClr>
              <a:buSzPct val="70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SG" sz="2600" spc="-1" strike="noStrike">
                <a:solidFill>
                  <a:srgbClr val="ffffff"/>
                </a:solidFill>
                <a:latin typeface="Constantia"/>
              </a:rPr>
              <a:t>Third Outline Level</a:t>
            </a:r>
            <a:endParaRPr b="0" lang="en-SG" sz="2600" spc="-1" strike="noStrike">
              <a:solidFill>
                <a:srgbClr val="ffffff"/>
              </a:solidFill>
              <a:latin typeface="Constantia"/>
            </a:endParaRPr>
          </a:p>
          <a:p>
            <a:pPr lvl="3" marL="1187280" indent="-209520">
              <a:spcBef>
                <a:spcPts val="649"/>
              </a:spcBef>
              <a:buClr>
                <a:srgbClr val="0bd0d9"/>
              </a:buClr>
              <a:buSzPct val="6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SG" sz="2600" spc="-1" strike="noStrike">
                <a:solidFill>
                  <a:srgbClr val="ffffff"/>
                </a:solidFill>
                <a:latin typeface="Constantia"/>
              </a:rPr>
              <a:t>Fourth Outline Level</a:t>
            </a:r>
            <a:endParaRPr b="0" lang="en-SG" sz="2600" spc="-1" strike="noStrike">
              <a:solidFill>
                <a:srgbClr val="ffffff"/>
              </a:solidFill>
              <a:latin typeface="Constantia"/>
            </a:endParaRPr>
          </a:p>
          <a:p>
            <a:pPr lvl="4" marL="1461960" indent="-209520">
              <a:spcBef>
                <a:spcPts val="649"/>
              </a:spcBef>
              <a:buClr>
                <a:srgbClr val="10cf9b"/>
              </a:buClr>
              <a:buSzPct val="6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SG" sz="2600" spc="-1" strike="noStrike">
                <a:solidFill>
                  <a:srgbClr val="ffffff"/>
                </a:solidFill>
                <a:latin typeface="Constantia"/>
              </a:rPr>
              <a:t>Fifth Outline Level</a:t>
            </a:r>
            <a:endParaRPr b="0" lang="en-SG" sz="2600" spc="-1" strike="noStrike">
              <a:solidFill>
                <a:srgbClr val="ffffff"/>
              </a:solidFill>
              <a:latin typeface="Constantia"/>
            </a:endParaRPr>
          </a:p>
          <a:p>
            <a:pPr lvl="5" marL="1461960" indent="-209520">
              <a:spcBef>
                <a:spcPts val="649"/>
              </a:spcBef>
              <a:buClr>
                <a:srgbClr val="ffffff"/>
              </a:buClr>
              <a:buSzPct val="6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SG" sz="2600" spc="-1" strike="noStrike">
                <a:solidFill>
                  <a:srgbClr val="ffffff"/>
                </a:solidFill>
                <a:latin typeface="Constantia"/>
              </a:rPr>
              <a:t>Sixth Outline Level</a:t>
            </a:r>
            <a:endParaRPr b="0" lang="en-SG" sz="2600" spc="-1" strike="noStrike">
              <a:solidFill>
                <a:srgbClr val="ffffff"/>
              </a:solidFill>
              <a:latin typeface="Constantia"/>
            </a:endParaRPr>
          </a:p>
          <a:p>
            <a:pPr lvl="6" marL="1461960" indent="-209520">
              <a:spcBef>
                <a:spcPts val="649"/>
              </a:spcBef>
              <a:buClr>
                <a:srgbClr val="ffffff"/>
              </a:buClr>
              <a:buSzPct val="6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SG" sz="2600" spc="-1" strike="noStrike">
                <a:solidFill>
                  <a:srgbClr val="ffffff"/>
                </a:solidFill>
                <a:latin typeface="Constantia"/>
              </a:rPr>
              <a:t>Seventh Outline Level</a:t>
            </a:r>
            <a:endParaRPr b="0" lang="en-SG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dt" idx="4"/>
          </p:nvPr>
        </p:nvSpPr>
        <p:spPr>
          <a:xfrm>
            <a:off x="456840" y="6356520"/>
            <a:ext cx="2133720" cy="36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200" spc="-1" strike="noStrike">
                <a:solidFill>
                  <a:srgbClr val="d1eaee"/>
                </a:solidFill>
                <a:latin typeface="Times New Roman"/>
              </a:defRPr>
            </a:lvl1pPr>
          </a:lstStyle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pc="-1" strike="noStrike">
                <a:solidFill>
                  <a:srgbClr val="d1eaee"/>
                </a:solidFill>
                <a:latin typeface="Times New Roman"/>
              </a:rPr>
              <a:t>&lt;date/time&gt;</a:t>
            </a:r>
            <a:endParaRPr b="0" lang="en-SG" sz="1200" spc="-1" strike="noStrike"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ftr" idx="5"/>
          </p:nvPr>
        </p:nvSpPr>
        <p:spPr>
          <a:xfrm>
            <a:off x="2666880" y="6356520"/>
            <a:ext cx="3353040" cy="36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200" spc="-1" strike="noStrike">
                <a:solidFill>
                  <a:srgbClr val="d1eaee"/>
                </a:solidFill>
                <a:latin typeface="Constantia"/>
              </a:defRPr>
            </a:lvl1pPr>
          </a:lstStyle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SG" sz="1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sldNum" idx="6"/>
          </p:nvPr>
        </p:nvSpPr>
        <p:spPr>
          <a:xfrm>
            <a:off x="7924320" y="6356520"/>
            <a:ext cx="762120" cy="36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200" spc="-1" strike="noStrike">
                <a:solidFill>
                  <a:srgbClr val="d1eaee"/>
                </a:solidFill>
                <a:latin typeface="Times New Roman"/>
              </a:defRPr>
            </a:lvl1pPr>
          </a:lstStyle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4D7BCAD1-9193-4CAF-B08C-7C6FCBE86E44}" type="slidenum">
              <a:rPr b="0" lang="en-US" sz="1200" spc="-1" strike="noStrike">
                <a:solidFill>
                  <a:srgbClr val="d1eaee"/>
                </a:solidFill>
                <a:latin typeface="Times New Roman"/>
              </a:rPr>
              <a:t>&lt;number&gt;</a:t>
            </a:fld>
            <a:endParaRPr b="0" lang="en-SG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6"/>
          <p:cNvSpPr/>
          <p:nvPr/>
        </p:nvSpPr>
        <p:spPr>
          <a:xfrm>
            <a:off x="-9360" y="-7920"/>
            <a:ext cx="9162720" cy="104148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45098"/>
                </a:srgbClr>
              </a:gs>
              <a:gs pos="100000">
                <a:srgbClr val="00ebf8">
                  <a:alpha val="55294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Freeform 7"/>
          <p:cNvSpPr/>
          <p:nvPr/>
        </p:nvSpPr>
        <p:spPr>
          <a:xfrm>
            <a:off x="4381560" y="-7920"/>
            <a:ext cx="4762440" cy="63828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45098"/>
                </a:srgbClr>
              </a:gs>
              <a:gs pos="100000">
                <a:srgbClr val="009be5">
                  <a:alpha val="30196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2" name="Group 1"/>
          <p:cNvGrpSpPr/>
          <p:nvPr/>
        </p:nvGrpSpPr>
        <p:grpSpPr>
          <a:xfrm>
            <a:off x="-19080" y="203040"/>
            <a:ext cx="9181080" cy="648000"/>
            <a:chOff x="-19080" y="203040"/>
            <a:chExt cx="9181080" cy="648000"/>
          </a:xfrm>
        </p:grpSpPr>
        <p:grpSp>
          <p:nvGrpSpPr>
            <p:cNvPr id="103" name="Freeform 11"/>
            <p:cNvGrpSpPr/>
            <p:nvPr/>
          </p:nvGrpSpPr>
          <p:grpSpPr>
            <a:xfrm>
              <a:off x="-19080" y="203040"/>
              <a:ext cx="9162720" cy="648000"/>
              <a:chOff x="-19080" y="203040"/>
              <a:chExt cx="9162720" cy="648000"/>
            </a:xfrm>
          </p:grpSpPr>
          <p:pic>
            <p:nvPicPr>
              <p:cNvPr id="104" name="Freeform 11" descr=""/>
              <p:cNvPicPr/>
              <p:nvPr/>
            </p:nvPicPr>
            <p:blipFill>
              <a:blip r:embed="rId3"/>
              <a:stretch/>
            </p:blipFill>
            <p:spPr>
              <a:xfrm>
                <a:off x="3960" y="203040"/>
                <a:ext cx="9139680" cy="648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05" name=""/>
              <p:cNvSpPr/>
              <p:nvPr/>
            </p:nvSpPr>
            <p:spPr>
              <a:xfrm rot="21435600">
                <a:off x="-18720" y="478440"/>
                <a:ext cx="3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6" name="Freeform 12"/>
            <p:cNvGrpSpPr/>
            <p:nvPr/>
          </p:nvGrpSpPr>
          <p:grpSpPr>
            <a:xfrm>
              <a:off x="-19080" y="248040"/>
              <a:ext cx="9181080" cy="565200"/>
              <a:chOff x="-19080" y="248040"/>
              <a:chExt cx="9181080" cy="565200"/>
            </a:xfrm>
          </p:grpSpPr>
          <p:pic>
            <p:nvPicPr>
              <p:cNvPr id="107" name="Freeform 12" descr=""/>
              <p:cNvPicPr/>
              <p:nvPr/>
            </p:nvPicPr>
            <p:blipFill>
              <a:blip r:embed="rId4"/>
              <a:stretch/>
            </p:blipFill>
            <p:spPr>
              <a:xfrm>
                <a:off x="-3240" y="248040"/>
                <a:ext cx="9165240" cy="5652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08" name=""/>
              <p:cNvSpPr/>
              <p:nvPr/>
            </p:nvSpPr>
            <p:spPr>
              <a:xfrm rot="21435600">
                <a:off x="-18720" y="523800"/>
                <a:ext cx="3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r>
              <a:rPr b="0" lang="en-SG" sz="5000" spc="-1" strike="noStrike">
                <a:solidFill>
                  <a:srgbClr val="dbf5f9"/>
                </a:solidFill>
                <a:latin typeface="Calibri"/>
              </a:rPr>
              <a:t>Click to edit the title text format</a:t>
            </a:r>
            <a:endParaRPr b="0" lang="en-SG" sz="5000" spc="-1" strike="noStrike">
              <a:solidFill>
                <a:srgbClr val="dbf5f9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934640"/>
            <a:ext cx="8229600" cy="438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272880" indent="-272880">
              <a:spcBef>
                <a:spcPts val="64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SG" sz="2600" spc="-1" strike="noStrike">
                <a:solidFill>
                  <a:srgbClr val="ffffff"/>
                </a:solidFill>
                <a:latin typeface="Constantia"/>
              </a:rPr>
              <a:t>Click to edit the outline text format</a:t>
            </a:r>
            <a:endParaRPr b="0" lang="en-SG" sz="2600" spc="-1" strike="noStrike">
              <a:solidFill>
                <a:srgbClr val="ffffff"/>
              </a:solidFill>
              <a:latin typeface="Constantia"/>
            </a:endParaRPr>
          </a:p>
          <a:p>
            <a:pPr lvl="1" marL="639720" indent="-245880">
              <a:spcBef>
                <a:spcPts val="649"/>
              </a:spcBef>
              <a:buClr>
                <a:srgbClr val="0f6fc6"/>
              </a:buClr>
              <a:buSzPct val="8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SG" sz="2600" spc="-1" strike="noStrike">
                <a:solidFill>
                  <a:srgbClr val="ffffff"/>
                </a:solidFill>
                <a:latin typeface="Constantia"/>
              </a:rPr>
              <a:t>Second Outline Level</a:t>
            </a:r>
            <a:endParaRPr b="0" lang="en-SG" sz="2600" spc="-1" strike="noStrike">
              <a:solidFill>
                <a:srgbClr val="ffffff"/>
              </a:solidFill>
              <a:latin typeface="Constantia"/>
            </a:endParaRPr>
          </a:p>
          <a:p>
            <a:pPr lvl="2" marL="914400" indent="-246240">
              <a:spcBef>
                <a:spcPts val="649"/>
              </a:spcBef>
              <a:buClr>
                <a:srgbClr val="009dd9"/>
              </a:buClr>
              <a:buSzPct val="70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SG" sz="2600" spc="-1" strike="noStrike">
                <a:solidFill>
                  <a:srgbClr val="ffffff"/>
                </a:solidFill>
                <a:latin typeface="Constantia"/>
              </a:rPr>
              <a:t>Third Outline Level</a:t>
            </a:r>
            <a:endParaRPr b="0" lang="en-SG" sz="2600" spc="-1" strike="noStrike">
              <a:solidFill>
                <a:srgbClr val="ffffff"/>
              </a:solidFill>
              <a:latin typeface="Constantia"/>
            </a:endParaRPr>
          </a:p>
          <a:p>
            <a:pPr lvl="3" marL="1187280" indent="-209520">
              <a:spcBef>
                <a:spcPts val="649"/>
              </a:spcBef>
              <a:buClr>
                <a:srgbClr val="0bd0d9"/>
              </a:buClr>
              <a:buSzPct val="6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SG" sz="2600" spc="-1" strike="noStrike">
                <a:solidFill>
                  <a:srgbClr val="ffffff"/>
                </a:solidFill>
                <a:latin typeface="Constantia"/>
              </a:rPr>
              <a:t>Fourth Outline Level</a:t>
            </a:r>
            <a:endParaRPr b="0" lang="en-SG" sz="2600" spc="-1" strike="noStrike">
              <a:solidFill>
                <a:srgbClr val="ffffff"/>
              </a:solidFill>
              <a:latin typeface="Constantia"/>
            </a:endParaRPr>
          </a:p>
          <a:p>
            <a:pPr lvl="4" marL="1461960" indent="-209520">
              <a:spcBef>
                <a:spcPts val="649"/>
              </a:spcBef>
              <a:buClr>
                <a:srgbClr val="10cf9b"/>
              </a:buClr>
              <a:buSzPct val="6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SG" sz="2600" spc="-1" strike="noStrike">
                <a:solidFill>
                  <a:srgbClr val="ffffff"/>
                </a:solidFill>
                <a:latin typeface="Constantia"/>
              </a:rPr>
              <a:t>Fifth Outline Level</a:t>
            </a:r>
            <a:endParaRPr b="0" lang="en-SG" sz="2600" spc="-1" strike="noStrike">
              <a:solidFill>
                <a:srgbClr val="ffffff"/>
              </a:solidFill>
              <a:latin typeface="Constantia"/>
            </a:endParaRPr>
          </a:p>
          <a:p>
            <a:pPr lvl="5" marL="1461960" indent="-209520">
              <a:spcBef>
                <a:spcPts val="649"/>
              </a:spcBef>
              <a:buClr>
                <a:srgbClr val="ffffff"/>
              </a:buClr>
              <a:buSzPct val="6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SG" sz="2600" spc="-1" strike="noStrike">
                <a:solidFill>
                  <a:srgbClr val="ffffff"/>
                </a:solidFill>
                <a:latin typeface="Constantia"/>
              </a:rPr>
              <a:t>Sixth Outline Level</a:t>
            </a:r>
            <a:endParaRPr b="0" lang="en-SG" sz="2600" spc="-1" strike="noStrike">
              <a:solidFill>
                <a:srgbClr val="ffffff"/>
              </a:solidFill>
              <a:latin typeface="Constantia"/>
            </a:endParaRPr>
          </a:p>
          <a:p>
            <a:pPr lvl="6" marL="1461960" indent="-209520">
              <a:spcBef>
                <a:spcPts val="649"/>
              </a:spcBef>
              <a:buClr>
                <a:srgbClr val="ffffff"/>
              </a:buClr>
              <a:buSzPct val="6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SG" sz="2600" spc="-1" strike="noStrike">
                <a:solidFill>
                  <a:srgbClr val="ffffff"/>
                </a:solidFill>
                <a:latin typeface="Constantia"/>
              </a:rPr>
              <a:t>Seventh Outline Level</a:t>
            </a:r>
            <a:endParaRPr b="0" lang="en-SG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dt" idx="7"/>
          </p:nvPr>
        </p:nvSpPr>
        <p:spPr>
          <a:xfrm>
            <a:off x="456840" y="6356520"/>
            <a:ext cx="2133720" cy="36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200" spc="-1" strike="noStrike">
                <a:solidFill>
                  <a:srgbClr val="d1eaee"/>
                </a:solidFill>
                <a:latin typeface="Times New Roman"/>
              </a:defRPr>
            </a:lvl1pPr>
          </a:lstStyle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pc="-1" strike="noStrike">
                <a:solidFill>
                  <a:srgbClr val="d1eaee"/>
                </a:solidFill>
                <a:latin typeface="Times New Roman"/>
              </a:rPr>
              <a:t>&lt;date/time&gt;</a:t>
            </a:r>
            <a:endParaRPr b="0" lang="en-SG" sz="1200" spc="-1" strike="noStrike">
              <a:latin typeface="Times New Roma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ftr" idx="8"/>
          </p:nvPr>
        </p:nvSpPr>
        <p:spPr>
          <a:xfrm>
            <a:off x="2666880" y="6356520"/>
            <a:ext cx="3353040" cy="36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200" spc="-1" strike="noStrike">
                <a:solidFill>
                  <a:srgbClr val="d1eaee"/>
                </a:solidFill>
                <a:latin typeface="Constantia"/>
              </a:defRPr>
            </a:lvl1pPr>
          </a:lstStyle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SG" sz="1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sldNum" idx="9"/>
          </p:nvPr>
        </p:nvSpPr>
        <p:spPr>
          <a:xfrm>
            <a:off x="7924320" y="6356520"/>
            <a:ext cx="762120" cy="36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200" spc="-1" strike="noStrike">
                <a:solidFill>
                  <a:srgbClr val="d1eaee"/>
                </a:solidFill>
                <a:latin typeface="Times New Roman"/>
              </a:defRPr>
            </a:lvl1pPr>
          </a:lstStyle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019AAFD5-F18A-49B2-BC19-640E4728A31B}" type="slidenum">
              <a:rPr b="0" lang="en-US" sz="1200" spc="-1" strike="noStrike">
                <a:solidFill>
                  <a:srgbClr val="d1eaee"/>
                </a:solidFill>
                <a:latin typeface="Times New Roman"/>
              </a:rPr>
              <a:t>&lt;number&gt;</a:t>
            </a:fld>
            <a:endParaRPr b="0" lang="en-SG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nip and Round Single Corner Rectangle 13"/>
          <p:cNvSpPr/>
          <p:nvPr/>
        </p:nvSpPr>
        <p:spPr>
          <a:xfrm flipV="1" rot="420000">
            <a:off x="3165480" y="1107000"/>
            <a:ext cx="5257800" cy="4114800"/>
          </a:xfrm>
          <a:custGeom>
            <a:avLst/>
            <a:gdLst/>
            <a:ahLst/>
            <a:rect l="l" t="t" r="r" b="b"/>
            <a:pathLst>
              <a:path w="5257800" h="411480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rnd" w="3240">
            <a:solidFill>
              <a:srgbClr val="c0c0c0"/>
            </a:solidFill>
            <a:miter/>
          </a:ln>
          <a:effectLst>
            <a:outerShdw dist="38546" dir="7483739" blurRad="0" rotWithShape="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1" name="Right Triangle 14"/>
          <p:cNvSpPr/>
          <p:nvPr/>
        </p:nvSpPr>
        <p:spPr>
          <a:xfrm flipV="1" rot="420000">
            <a:off x="8003880" y="5358960"/>
            <a:ext cx="155520" cy="1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ffffff"/>
            </a:solidFill>
            <a:bevel/>
          </a:ln>
          <a:effectLst>
            <a:outerShdw dist="6193" dir="12932261" blurRad="0" rotWithShape="0">
              <a:srgbClr val="000000">
                <a:alpha val="47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2" name="Freeform 15"/>
          <p:cNvSpPr/>
          <p:nvPr/>
        </p:nvSpPr>
        <p:spPr>
          <a:xfrm flipV="1">
            <a:off x="-9000" y="5815440"/>
            <a:ext cx="9162720" cy="104148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45098"/>
                </a:srgbClr>
              </a:gs>
              <a:gs pos="100000">
                <a:srgbClr val="00ebf8">
                  <a:alpha val="55294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Freeform 16"/>
          <p:cNvSpPr/>
          <p:nvPr/>
        </p:nvSpPr>
        <p:spPr>
          <a:xfrm flipV="1">
            <a:off x="4381560" y="6219000"/>
            <a:ext cx="4762440" cy="63828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45098"/>
                </a:srgbClr>
              </a:gs>
              <a:gs pos="100000">
                <a:srgbClr val="009be5">
                  <a:alpha val="30196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7045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r>
              <a:rPr b="0" lang="en-SG" sz="5000" spc="-1" strike="noStrike">
                <a:solidFill>
                  <a:srgbClr val="04617b"/>
                </a:solidFill>
                <a:latin typeface="Calibri"/>
              </a:rPr>
              <a:t>Click to edit the title text format</a:t>
            </a:r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934640"/>
            <a:ext cx="8229600" cy="438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272880" indent="-272880">
              <a:spcBef>
                <a:spcPts val="64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SG" sz="2600" spc="-1" strike="noStrike">
                <a:solidFill>
                  <a:srgbClr val="000000"/>
                </a:solidFill>
                <a:latin typeface="Constantia"/>
              </a:rPr>
              <a:t>Click to edit the outline text format</a:t>
            </a:r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  <a:p>
            <a:pPr lvl="1" marL="639720" indent="-245880">
              <a:spcBef>
                <a:spcPts val="649"/>
              </a:spcBef>
              <a:buClr>
                <a:srgbClr val="0f6fc6"/>
              </a:buClr>
              <a:buSzPct val="8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SG" sz="2600" spc="-1" strike="noStrike">
                <a:solidFill>
                  <a:srgbClr val="000000"/>
                </a:solidFill>
                <a:latin typeface="Constantia"/>
              </a:rPr>
              <a:t>Second Outline Level</a:t>
            </a:r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240">
              <a:spcBef>
                <a:spcPts val="649"/>
              </a:spcBef>
              <a:buClr>
                <a:srgbClr val="009dd9"/>
              </a:buClr>
              <a:buSzPct val="70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SG" sz="2600" spc="-1" strike="noStrike">
                <a:solidFill>
                  <a:srgbClr val="000000"/>
                </a:solidFill>
                <a:latin typeface="Constantia"/>
              </a:rPr>
              <a:t>Third Outline Level</a:t>
            </a:r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  <a:p>
            <a:pPr lvl="3" marL="1187280" indent="-209520">
              <a:spcBef>
                <a:spcPts val="649"/>
              </a:spcBef>
              <a:buClr>
                <a:srgbClr val="0bd0d9"/>
              </a:buClr>
              <a:buSzPct val="6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SG" sz="2600" spc="-1" strike="noStrike">
                <a:solidFill>
                  <a:srgbClr val="000000"/>
                </a:solidFill>
                <a:latin typeface="Constantia"/>
              </a:rPr>
              <a:t>Fourth Outline Level</a:t>
            </a:r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  <a:p>
            <a:pPr lvl="4" marL="1461960" indent="-209520">
              <a:spcBef>
                <a:spcPts val="649"/>
              </a:spcBef>
              <a:buClr>
                <a:srgbClr val="10cf9b"/>
              </a:buClr>
              <a:buSzPct val="6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SG" sz="2600" spc="-1" strike="noStrike">
                <a:solidFill>
                  <a:srgbClr val="000000"/>
                </a:solidFill>
                <a:latin typeface="Constantia"/>
              </a:rPr>
              <a:t>Fifth Outline Level</a:t>
            </a:r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  <a:p>
            <a:pPr lvl="5" marL="1461960" indent="-209520">
              <a:spcBef>
                <a:spcPts val="649"/>
              </a:spcBef>
              <a:buClr>
                <a:srgbClr val="000000"/>
              </a:buClr>
              <a:buSzPct val="6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SG" sz="2600" spc="-1" strike="noStrike">
                <a:solidFill>
                  <a:srgbClr val="000000"/>
                </a:solidFill>
                <a:latin typeface="Constantia"/>
              </a:rPr>
              <a:t>Sixth Outline Level</a:t>
            </a:r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  <a:p>
            <a:pPr lvl="6" marL="1461960" indent="-209520">
              <a:spcBef>
                <a:spcPts val="649"/>
              </a:spcBef>
              <a:buClr>
                <a:srgbClr val="000000"/>
              </a:buClr>
              <a:buSzPct val="6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SG" sz="2600" spc="-1" strike="noStrike">
                <a:solidFill>
                  <a:srgbClr val="000000"/>
                </a:solidFill>
                <a:latin typeface="Constantia"/>
              </a:rPr>
              <a:t>Seventh Outline Level</a:t>
            </a:r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dt" idx="10"/>
          </p:nvPr>
        </p:nvSpPr>
        <p:spPr>
          <a:xfrm>
            <a:off x="456840" y="6356520"/>
            <a:ext cx="2133720" cy="36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200" spc="-1" strike="noStrike">
                <a:solidFill>
                  <a:srgbClr val="045c75"/>
                </a:solidFill>
                <a:latin typeface="Times New Roman"/>
              </a:defRPr>
            </a:lvl1pPr>
          </a:lstStyle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pc="-1" strike="noStrike">
                <a:solidFill>
                  <a:srgbClr val="045c75"/>
                </a:solidFill>
                <a:latin typeface="Times New Roman"/>
              </a:rPr>
              <a:t>&lt;date/time&gt;</a:t>
            </a:r>
            <a:endParaRPr b="0" lang="en-SG" sz="1200" spc="-1" strike="noStrike">
              <a:latin typeface="Times New Roman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ftr" idx="11"/>
          </p:nvPr>
        </p:nvSpPr>
        <p:spPr>
          <a:xfrm>
            <a:off x="2666880" y="6356520"/>
            <a:ext cx="3353040" cy="36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200" spc="-1" strike="noStrike">
                <a:solidFill>
                  <a:srgbClr val="045c75"/>
                </a:solidFill>
                <a:latin typeface="Constantia"/>
              </a:defRPr>
            </a:lvl1pPr>
          </a:lstStyle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SG" sz="1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sldNum" idx="12"/>
          </p:nvPr>
        </p:nvSpPr>
        <p:spPr>
          <a:xfrm>
            <a:off x="8076960" y="6356520"/>
            <a:ext cx="609480" cy="36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200" spc="-1" strike="noStrike">
                <a:solidFill>
                  <a:srgbClr val="045c75"/>
                </a:solidFill>
                <a:latin typeface="Times New Roman"/>
              </a:defRPr>
            </a:lvl1pPr>
          </a:lstStyle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E872A872-D670-4B71-92A6-BD5A48C7ACCC}" type="slidenum">
              <a:rPr b="0" lang="en-US" sz="1200" spc="-1" strike="noStrike">
                <a:solidFill>
                  <a:srgbClr val="045c75"/>
                </a:solidFill>
                <a:latin typeface="Times New Roman"/>
              </a:rPr>
              <a:t>&lt;number&gt;</a:t>
            </a:fld>
            <a:endParaRPr b="0" lang="en-SG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Rectangle 2" descr=""/>
          <p:cNvPicPr/>
          <p:nvPr/>
        </p:nvPicPr>
        <p:blipFill>
          <a:blip r:embed="rId1"/>
          <a:stretch/>
        </p:blipFill>
        <p:spPr>
          <a:xfrm>
            <a:off x="378000" y="1560600"/>
            <a:ext cx="8315280" cy="2773440"/>
          </a:xfrm>
          <a:prstGeom prst="rect">
            <a:avLst/>
          </a:prstGeom>
          <a:ln w="0">
            <a:noFill/>
          </a:ln>
        </p:spPr>
      </p:pic>
      <p:sp>
        <p:nvSpPr>
          <p:cNvPr id="196" name="TextBox 4"/>
          <p:cNvSpPr/>
          <p:nvPr/>
        </p:nvSpPr>
        <p:spPr>
          <a:xfrm>
            <a:off x="6095880" y="5943600"/>
            <a:ext cx="28958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tantia"/>
              </a:rPr>
              <a:t>D.Kartheek   murugan</a:t>
            </a:r>
            <a:endParaRPr b="0" lang="en-SG" sz="18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985680" y="10663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Encryption</a:t>
            </a:r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214" name="Rectangle 3"/>
          <p:cNvSpPr/>
          <p:nvPr/>
        </p:nvSpPr>
        <p:spPr>
          <a:xfrm>
            <a:off x="685800" y="2819520"/>
            <a:ext cx="8153280" cy="129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272880" indent="-272880">
              <a:spcBef>
                <a:spcPts val="64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404040"/>
                </a:solidFill>
                <a:latin typeface="Constantia"/>
              </a:rPr>
              <a:t>Used to convert data to a secret code for transmission over an trusted network</a:t>
            </a:r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  <a:p>
            <a:pPr lvl="1" marL="639720" indent="-245880">
              <a:lnSpc>
                <a:spcPct val="100000"/>
              </a:lnSpc>
              <a:spcBef>
                <a:spcPts val="649"/>
              </a:spcBef>
              <a:buClr>
                <a:srgbClr val="0f6fc6"/>
              </a:buClr>
              <a:buSzPct val="8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15" name="Rectangle 4"/>
          <p:cNvSpPr/>
          <p:nvPr/>
        </p:nvSpPr>
        <p:spPr>
          <a:xfrm>
            <a:off x="3733920" y="4343400"/>
            <a:ext cx="1447560" cy="1219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595959"/>
                </a:solidFill>
                <a:latin typeface="Constantia"/>
              </a:rPr>
              <a:t>Encryption</a:t>
            </a:r>
            <a:endParaRPr b="0" lang="en-SG" sz="1800" spc="-1" strike="noStrike">
              <a:solidFill>
                <a:srgbClr val="000000"/>
              </a:solidFill>
              <a:latin typeface="Constantia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595959"/>
                </a:solidFill>
                <a:latin typeface="Constantia"/>
              </a:rPr>
              <a:t>Algorithm</a:t>
            </a:r>
            <a:endParaRPr b="0" lang="en-SG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16" name="Text Box 5"/>
          <p:cNvSpPr/>
          <p:nvPr/>
        </p:nvSpPr>
        <p:spPr>
          <a:xfrm>
            <a:off x="786960" y="4572000"/>
            <a:ext cx="210240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rnd" w="9360">
            <a:solidFill>
              <a:srgbClr val="000000"/>
            </a:solidFill>
            <a:custDash>
              <a:ds d="100000" sp="1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595959"/>
                </a:solidFill>
                <a:latin typeface="Constantia"/>
              </a:rPr>
              <a:t>“</a:t>
            </a:r>
            <a:r>
              <a:rPr b="1" lang="en-US" sz="1800" spc="-1" strike="noStrike">
                <a:solidFill>
                  <a:srgbClr val="595959"/>
                </a:solidFill>
                <a:latin typeface="Constantia"/>
              </a:rPr>
              <a:t>The cow jumped </a:t>
            </a:r>
            <a:endParaRPr b="0" lang="en-SG" sz="1800" spc="-1" strike="noStrike">
              <a:solidFill>
                <a:srgbClr val="000000"/>
              </a:solidFill>
              <a:latin typeface="Constantia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595959"/>
                </a:solidFill>
                <a:latin typeface="Constantia"/>
              </a:rPr>
              <a:t>over the moon”</a:t>
            </a:r>
            <a:endParaRPr b="0" lang="en-SG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17" name="Text Box 6"/>
          <p:cNvSpPr/>
          <p:nvPr/>
        </p:nvSpPr>
        <p:spPr>
          <a:xfrm>
            <a:off x="6029640" y="4572000"/>
            <a:ext cx="202500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rnd" w="9360">
            <a:solidFill>
              <a:srgbClr val="000000"/>
            </a:solidFill>
            <a:custDash>
              <a:ds d="100000" sp="1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595959"/>
                </a:solidFill>
                <a:latin typeface="Constantia"/>
              </a:rPr>
              <a:t>“</a:t>
            </a:r>
            <a:r>
              <a:rPr b="1" lang="en-US" sz="1800" spc="-1" strike="noStrike">
                <a:solidFill>
                  <a:srgbClr val="595959"/>
                </a:solidFill>
                <a:latin typeface="Constantia"/>
              </a:rPr>
              <a:t>4hsd4e3mjvd3sd</a:t>
            </a:r>
            <a:endParaRPr b="0" lang="en-SG" sz="1800" spc="-1" strike="noStrike">
              <a:solidFill>
                <a:srgbClr val="000000"/>
              </a:solidFill>
              <a:latin typeface="Constantia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595959"/>
                </a:solidFill>
                <a:latin typeface="Constantia"/>
              </a:rPr>
              <a:t>a1d38esdf2w4d”</a:t>
            </a:r>
            <a:endParaRPr b="0" lang="en-SG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18" name="Line 7"/>
          <p:cNvSpPr/>
          <p:nvPr/>
        </p:nvSpPr>
        <p:spPr>
          <a:xfrm>
            <a:off x="2971800" y="4876920"/>
            <a:ext cx="762120" cy="0"/>
          </a:xfrm>
          <a:prstGeom prst="line">
            <a:avLst/>
          </a:prstGeom>
          <a:ln w="9360">
            <a:solidFill>
              <a:srgbClr val="c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Line 8"/>
          <p:cNvSpPr/>
          <p:nvPr/>
        </p:nvSpPr>
        <p:spPr>
          <a:xfrm>
            <a:off x="5257800" y="4876920"/>
            <a:ext cx="762120" cy="0"/>
          </a:xfrm>
          <a:prstGeom prst="line">
            <a:avLst/>
          </a:prstGeom>
          <a:ln w="9360">
            <a:solidFill>
              <a:srgbClr val="c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Text Box 9"/>
          <p:cNvSpPr/>
          <p:nvPr/>
        </p:nvSpPr>
        <p:spPr>
          <a:xfrm>
            <a:off x="1146960" y="4191120"/>
            <a:ext cx="12808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595959"/>
                </a:solidFill>
                <a:latin typeface="Constantia"/>
              </a:rPr>
              <a:t>Clear Text</a:t>
            </a:r>
            <a:endParaRPr b="0" lang="en-SG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21" name="Text Box 10"/>
          <p:cNvSpPr/>
          <p:nvPr/>
        </p:nvSpPr>
        <p:spPr>
          <a:xfrm>
            <a:off x="6105600" y="4114800"/>
            <a:ext cx="18158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595959"/>
                </a:solidFill>
                <a:latin typeface="Constantia"/>
              </a:rPr>
              <a:t>Encrypted Text</a:t>
            </a:r>
            <a:endParaRPr b="0" lang="en-SG" sz="18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985680" y="91404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Symmetric Encryption</a:t>
            </a:r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223" name="Rectangle 3"/>
          <p:cNvSpPr/>
          <p:nvPr/>
        </p:nvSpPr>
        <p:spPr>
          <a:xfrm>
            <a:off x="985680" y="2665440"/>
            <a:ext cx="7772400" cy="221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272880" indent="-272880">
              <a:lnSpc>
                <a:spcPct val="90000"/>
              </a:lnSpc>
              <a:spcBef>
                <a:spcPts val="700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nstantia"/>
              </a:rPr>
              <a:t>Same key used to encrypt and decrypt message</a:t>
            </a:r>
            <a:endParaRPr b="0" lang="en-SG" sz="28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880">
              <a:lnSpc>
                <a:spcPct val="90000"/>
              </a:lnSpc>
              <a:spcBef>
                <a:spcPts val="700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nstantia"/>
              </a:rPr>
              <a:t>Faster than asymmetric encryption</a:t>
            </a:r>
            <a:endParaRPr b="0" lang="en-SG" sz="28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880">
              <a:lnSpc>
                <a:spcPct val="90000"/>
              </a:lnSpc>
              <a:spcBef>
                <a:spcPts val="700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nstantia"/>
              </a:rPr>
              <a:t>Used by IPSec to encrypt actual message data</a:t>
            </a:r>
            <a:endParaRPr b="0" lang="en-SG" sz="28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880">
              <a:lnSpc>
                <a:spcPct val="90000"/>
              </a:lnSpc>
              <a:spcBef>
                <a:spcPts val="700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nstantia"/>
              </a:rPr>
              <a:t>Examples: DES, 3DES, RC5</a:t>
            </a:r>
            <a:endParaRPr b="0" lang="en-SG" sz="28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880">
              <a:lnSpc>
                <a:spcPct val="90000"/>
              </a:lnSpc>
              <a:spcBef>
                <a:spcPts val="700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SG" sz="28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985680" y="91404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Asymmetric Encryption</a:t>
            </a:r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225" name="Rectangle 3"/>
          <p:cNvSpPr/>
          <p:nvPr/>
        </p:nvSpPr>
        <p:spPr>
          <a:xfrm>
            <a:off x="985680" y="2665440"/>
            <a:ext cx="7772400" cy="213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272880" indent="-272880">
              <a:lnSpc>
                <a:spcPct val="80000"/>
              </a:lnSpc>
              <a:spcBef>
                <a:spcPts val="700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nstantia"/>
              </a:rPr>
              <a:t>Different keys used to encrypt and decrypt message (One public, one private)</a:t>
            </a:r>
            <a:endParaRPr b="0" lang="en-SG" sz="28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880">
              <a:lnSpc>
                <a:spcPct val="80000"/>
              </a:lnSpc>
              <a:spcBef>
                <a:spcPts val="700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nstantia"/>
              </a:rPr>
              <a:t>Provides non-repudiation of message or message integrity</a:t>
            </a:r>
            <a:endParaRPr b="0" lang="en-SG" sz="28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880">
              <a:lnSpc>
                <a:spcPct val="80000"/>
              </a:lnSpc>
              <a:spcBef>
                <a:spcPts val="700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nstantia"/>
              </a:rPr>
              <a:t>Examples include RSA, DSA, SHA-1, MD-5</a:t>
            </a:r>
            <a:endParaRPr b="0" lang="en-SG" sz="28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985680" y="45684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Disadvantages of VPN</a:t>
            </a:r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227" name="Rectangle 3"/>
          <p:cNvSpPr/>
          <p:nvPr/>
        </p:nvSpPr>
        <p:spPr>
          <a:xfrm>
            <a:off x="838080" y="1981080"/>
            <a:ext cx="7772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272880" indent="-272880">
              <a:spcBef>
                <a:spcPts val="64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600" spc="-1" strike="noStrike">
                <a:solidFill>
                  <a:srgbClr val="595959"/>
                </a:solidFill>
                <a:latin typeface="Constantia"/>
              </a:rPr>
              <a:t>Lower bandwidth available compared to dial-in line</a:t>
            </a:r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880">
              <a:spcBef>
                <a:spcPts val="64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600" spc="-1" strike="noStrike">
                <a:solidFill>
                  <a:srgbClr val="595959"/>
                </a:solidFill>
                <a:latin typeface="Constantia"/>
                <a:ea typeface="Times New Roman"/>
              </a:rPr>
              <a:t>Inconsistent remote access performance due to changes in Internet connectivity </a:t>
            </a:r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880">
              <a:spcBef>
                <a:spcPts val="64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600" spc="-1" strike="noStrike">
                <a:solidFill>
                  <a:srgbClr val="595959"/>
                </a:solidFill>
                <a:latin typeface="Constantia"/>
                <a:ea typeface="Times New Roman"/>
              </a:rPr>
              <a:t>No entrance into the network if the Internet connection is broken </a:t>
            </a:r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Box 1"/>
          <p:cNvSpPr/>
          <p:nvPr/>
        </p:nvSpPr>
        <p:spPr>
          <a:xfrm>
            <a:off x="2438280" y="2658960"/>
            <a:ext cx="5181840" cy="109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6600" spc="-1" strike="noStrike">
                <a:solidFill>
                  <a:srgbClr val="089ca3"/>
                </a:solidFill>
                <a:latin typeface="comic"/>
              </a:rPr>
              <a:t>Thank you</a:t>
            </a:r>
            <a:endParaRPr b="0" lang="en-SG" sz="6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762120" y="68544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outline</a:t>
            </a:r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198" name="Rectangle 3"/>
          <p:cNvSpPr/>
          <p:nvPr/>
        </p:nvSpPr>
        <p:spPr>
          <a:xfrm>
            <a:off x="762120" y="2057400"/>
            <a:ext cx="7772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272880" indent="-272880">
              <a:spcBef>
                <a:spcPts val="64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What is a VPN?</a:t>
            </a:r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  <a:p>
            <a:pPr lvl="1" marL="639720" indent="-245880">
              <a:lnSpc>
                <a:spcPct val="100000"/>
              </a:lnSpc>
              <a:spcBef>
                <a:spcPts val="601"/>
              </a:spcBef>
              <a:buClr>
                <a:srgbClr val="0f6fc6"/>
              </a:buClr>
              <a:buSzPct val="8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tantia"/>
              </a:rPr>
              <a:t>Types of VPN</a:t>
            </a:r>
            <a:endParaRPr b="0" lang="en-SG" sz="2400" spc="-1" strike="noStrike">
              <a:solidFill>
                <a:srgbClr val="000000"/>
              </a:solidFill>
              <a:latin typeface="Constantia"/>
            </a:endParaRPr>
          </a:p>
          <a:p>
            <a:pPr lvl="1" marL="639720" indent="-245880">
              <a:lnSpc>
                <a:spcPct val="100000"/>
              </a:lnSpc>
              <a:spcBef>
                <a:spcPts val="601"/>
              </a:spcBef>
              <a:buClr>
                <a:srgbClr val="0f6fc6"/>
              </a:buClr>
              <a:buSzPct val="8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tantia"/>
              </a:rPr>
              <a:t>Why use VPNs?</a:t>
            </a:r>
            <a:endParaRPr b="0" lang="en-SG" sz="2400" spc="-1" strike="noStrike">
              <a:solidFill>
                <a:srgbClr val="000000"/>
              </a:solidFill>
              <a:latin typeface="Constantia"/>
            </a:endParaRPr>
          </a:p>
          <a:p>
            <a:pPr lvl="1" marL="639720" indent="-245880">
              <a:lnSpc>
                <a:spcPct val="100000"/>
              </a:lnSpc>
              <a:spcBef>
                <a:spcPts val="601"/>
              </a:spcBef>
              <a:buClr>
                <a:srgbClr val="0f6fc6"/>
              </a:buClr>
              <a:buSzPct val="8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tantia"/>
              </a:rPr>
              <a:t>Types of VPN protocols</a:t>
            </a:r>
            <a:endParaRPr b="0" lang="en-SG" sz="2400" spc="-1" strike="noStrike">
              <a:solidFill>
                <a:srgbClr val="000000"/>
              </a:solidFill>
              <a:latin typeface="Constantia"/>
            </a:endParaRPr>
          </a:p>
          <a:p>
            <a:pPr lvl="1" marL="639720" indent="-245880">
              <a:lnSpc>
                <a:spcPct val="100000"/>
              </a:lnSpc>
              <a:spcBef>
                <a:spcPts val="601"/>
              </a:spcBef>
              <a:buClr>
                <a:srgbClr val="0f6fc6"/>
              </a:buClr>
              <a:buSzPct val="8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tantia"/>
              </a:rPr>
              <a:t>Encryption</a:t>
            </a:r>
            <a:endParaRPr b="0" lang="en-SG" sz="2400" spc="-1" strike="noStrike">
              <a:solidFill>
                <a:srgbClr val="000000"/>
              </a:solidFill>
              <a:latin typeface="Constantia"/>
            </a:endParaRPr>
          </a:p>
          <a:p>
            <a:pPr lvl="1" marL="639720" indent="-245880">
              <a:lnSpc>
                <a:spcPct val="100000"/>
              </a:lnSpc>
              <a:spcBef>
                <a:spcPts val="601"/>
              </a:spcBef>
              <a:buClr>
                <a:srgbClr val="0f6fc6"/>
              </a:buClr>
              <a:buSzPct val="8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tantia"/>
              </a:rPr>
              <a:t>Disadvantage of VPN</a:t>
            </a:r>
            <a:endParaRPr b="0" lang="en-SG" sz="2400" spc="-1" strike="noStrike">
              <a:solidFill>
                <a:srgbClr val="000000"/>
              </a:solidFill>
              <a:latin typeface="Constantia"/>
            </a:endParaRPr>
          </a:p>
          <a:p>
            <a:pPr lvl="1" marL="639720" indent="-245880"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SG" sz="24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880">
              <a:spcBef>
                <a:spcPts val="6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  <a:p>
            <a:pPr lvl="1" marL="639720" indent="-245880"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SG" sz="24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880">
              <a:spcBef>
                <a:spcPts val="601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SG" sz="24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985680" y="3805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What is a VPN?</a:t>
            </a:r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200" name="Rectangle 3"/>
          <p:cNvSpPr/>
          <p:nvPr/>
        </p:nvSpPr>
        <p:spPr>
          <a:xfrm>
            <a:off x="609480" y="1827360"/>
            <a:ext cx="6934320" cy="426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272880" indent="-272880">
              <a:spcBef>
                <a:spcPts val="751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000" spc="-1" strike="noStrike">
                <a:solidFill>
                  <a:srgbClr val="404040"/>
                </a:solidFill>
                <a:latin typeface="Constantia"/>
              </a:rPr>
              <a:t>A VPN is A network that uses Internet or other network service to transmit  data.</a:t>
            </a:r>
            <a:endParaRPr b="0" lang="en-SG" sz="30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880" algn="r">
              <a:spcBef>
                <a:spcPts val="7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SG" sz="30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880">
              <a:spcBef>
                <a:spcPts val="751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000" spc="-1" strike="noStrike">
                <a:solidFill>
                  <a:srgbClr val="404040"/>
                </a:solidFill>
                <a:latin typeface="Constantia"/>
              </a:rPr>
              <a:t>A VPN includes authentication and encryption to protect data integrity and confidentiality</a:t>
            </a:r>
            <a:endParaRPr b="0" lang="en-SG" sz="3000" spc="-1" strike="noStrike">
              <a:solidFill>
                <a:srgbClr val="000000"/>
              </a:solidFill>
              <a:latin typeface="Constantia"/>
            </a:endParaRPr>
          </a:p>
          <a:p>
            <a:pPr lvl="1" marL="639720" indent="-245880">
              <a:lnSpc>
                <a:spcPct val="100000"/>
              </a:lnSpc>
              <a:spcBef>
                <a:spcPts val="751"/>
              </a:spcBef>
              <a:buClr>
                <a:srgbClr val="0f6fc6"/>
              </a:buClr>
              <a:buSzPct val="8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SG" sz="30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985680" y="45684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Types of VPNs</a:t>
            </a:r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202" name="Rectangle 3"/>
          <p:cNvSpPr/>
          <p:nvPr/>
        </p:nvSpPr>
        <p:spPr>
          <a:xfrm>
            <a:off x="1219320" y="2208240"/>
            <a:ext cx="6781680" cy="312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272880" indent="-272880">
              <a:spcBef>
                <a:spcPts val="700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800" spc="-1" strike="noStrike">
                <a:solidFill>
                  <a:srgbClr val="404040"/>
                </a:solidFill>
                <a:latin typeface="Constantia"/>
              </a:rPr>
              <a:t>Remote Access VPN</a:t>
            </a:r>
            <a:endParaRPr b="0" lang="en-SG" sz="2800" spc="-1" strike="noStrike">
              <a:solidFill>
                <a:srgbClr val="000000"/>
              </a:solidFill>
              <a:latin typeface="Constantia"/>
            </a:endParaRPr>
          </a:p>
          <a:p>
            <a:pPr lvl="1" marL="639720" indent="-245880">
              <a:lnSpc>
                <a:spcPct val="100000"/>
              </a:lnSpc>
              <a:spcBef>
                <a:spcPts val="601"/>
              </a:spcBef>
              <a:buClr>
                <a:srgbClr val="0f6fc6"/>
              </a:buClr>
              <a:buSzPct val="8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Constantia"/>
              </a:rPr>
              <a:t>Provides access to internal corporate network over the Internet.</a:t>
            </a:r>
            <a:endParaRPr b="0" lang="en-SG" sz="2400" spc="-1" strike="noStrike">
              <a:solidFill>
                <a:srgbClr val="000000"/>
              </a:solidFill>
              <a:latin typeface="Constantia"/>
            </a:endParaRPr>
          </a:p>
          <a:p>
            <a:pPr lvl="1" marL="639720" indent="-245880">
              <a:lnSpc>
                <a:spcPct val="100000"/>
              </a:lnSpc>
              <a:spcBef>
                <a:spcPts val="601"/>
              </a:spcBef>
              <a:buClr>
                <a:srgbClr val="0f6fc6"/>
              </a:buClr>
              <a:buSzPct val="8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Constantia"/>
              </a:rPr>
              <a:t>Reduces long distance, modem bank, and technical support costs.</a:t>
            </a:r>
            <a:endParaRPr b="0" lang="en-SG" sz="24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985680" y="45684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Types of VPNs</a:t>
            </a:r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204" name="Rectangle 3"/>
          <p:cNvSpPr/>
          <p:nvPr/>
        </p:nvSpPr>
        <p:spPr>
          <a:xfrm>
            <a:off x="609480" y="1981080"/>
            <a:ext cx="6705720" cy="457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272880" indent="-272880">
              <a:spcBef>
                <a:spcPts val="601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7f7f7f"/>
                </a:solidFill>
                <a:latin typeface="Constantia"/>
              </a:rPr>
              <a:t>Remote Access VPN</a:t>
            </a:r>
            <a:endParaRPr b="0" lang="en-SG" sz="24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880">
              <a:spcBef>
                <a:spcPts val="700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404040"/>
                </a:solidFill>
                <a:latin typeface="Constantia"/>
              </a:rPr>
              <a:t>Site-to-Site VPN</a:t>
            </a:r>
            <a:endParaRPr b="0" lang="en-SG" sz="2800" spc="-1" strike="noStrike">
              <a:solidFill>
                <a:srgbClr val="000000"/>
              </a:solidFill>
              <a:latin typeface="Constantia"/>
            </a:endParaRPr>
          </a:p>
          <a:p>
            <a:pPr lvl="1" marL="639720" indent="-245880">
              <a:lnSpc>
                <a:spcPct val="100000"/>
              </a:lnSpc>
              <a:spcBef>
                <a:spcPts val="601"/>
              </a:spcBef>
              <a:buClr>
                <a:srgbClr val="0f6fc6"/>
              </a:buClr>
              <a:buSzPct val="8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Constantia"/>
              </a:rPr>
              <a:t>Connects multiple offices over Internet</a:t>
            </a:r>
            <a:endParaRPr b="0" lang="en-SG" sz="2400" spc="-1" strike="noStrike">
              <a:solidFill>
                <a:srgbClr val="000000"/>
              </a:solidFill>
              <a:latin typeface="Constantia"/>
            </a:endParaRPr>
          </a:p>
          <a:p>
            <a:pPr lvl="1" marL="639720" indent="-245880">
              <a:lnSpc>
                <a:spcPct val="100000"/>
              </a:lnSpc>
              <a:spcBef>
                <a:spcPts val="601"/>
              </a:spcBef>
              <a:buClr>
                <a:srgbClr val="0f6fc6"/>
              </a:buClr>
              <a:buSzPct val="8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SG" sz="2400" spc="-1" strike="noStrike">
              <a:solidFill>
                <a:srgbClr val="000000"/>
              </a:solidFill>
              <a:latin typeface="Constantia"/>
            </a:endParaRPr>
          </a:p>
          <a:p>
            <a:pPr lvl="1" marL="639720" indent="-245880">
              <a:lnSpc>
                <a:spcPct val="100000"/>
              </a:lnSpc>
              <a:spcBef>
                <a:spcPts val="601"/>
              </a:spcBef>
              <a:buClr>
                <a:srgbClr val="0f6fc6"/>
              </a:buClr>
              <a:buSzPct val="8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Constantia"/>
              </a:rPr>
              <a:t>Reduces dependencies on frame relay and leased lines</a:t>
            </a:r>
            <a:endParaRPr b="0" lang="en-SG" sz="24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985320" y="536040"/>
            <a:ext cx="778212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Types of VPNs</a:t>
            </a:r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206" name="Rectangle 3"/>
          <p:cNvSpPr/>
          <p:nvPr/>
        </p:nvSpPr>
        <p:spPr>
          <a:xfrm>
            <a:off x="985680" y="1752480"/>
            <a:ext cx="7243920" cy="350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272880" indent="-272880">
              <a:spcBef>
                <a:spcPts val="601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bfbfbf"/>
                </a:solidFill>
                <a:latin typeface="Constantia"/>
              </a:rPr>
              <a:t>Remote Access VPN</a:t>
            </a:r>
            <a:endParaRPr b="0" lang="en-SG" sz="24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880">
              <a:spcBef>
                <a:spcPts val="601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7f7f7f"/>
                </a:solidFill>
                <a:latin typeface="Constantia"/>
              </a:rPr>
              <a:t>Site-to-Site VPN</a:t>
            </a:r>
            <a:endParaRPr b="0" lang="en-SG" sz="2400" spc="-1" strike="noStrike">
              <a:solidFill>
                <a:srgbClr val="000000"/>
              </a:solidFill>
              <a:latin typeface="Constantia"/>
            </a:endParaRPr>
          </a:p>
          <a:p>
            <a:pPr lvl="1" marL="639720" indent="-245880">
              <a:lnSpc>
                <a:spcPct val="100000"/>
              </a:lnSpc>
              <a:spcBef>
                <a:spcPts val="601"/>
              </a:spcBef>
              <a:buClr>
                <a:srgbClr val="0f6fc6"/>
              </a:buClr>
              <a:buSzPct val="8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Constantia"/>
              </a:rPr>
              <a:t>Extranet VPN</a:t>
            </a:r>
            <a:endParaRPr b="0" lang="en-SG" sz="2400" spc="-1" strike="noStrike">
              <a:solidFill>
                <a:srgbClr val="000000"/>
              </a:solidFill>
              <a:latin typeface="Constantia"/>
            </a:endParaRPr>
          </a:p>
          <a:p>
            <a:pPr lvl="1" marL="639720" indent="-245880">
              <a:lnSpc>
                <a:spcPct val="100000"/>
              </a:lnSpc>
              <a:spcBef>
                <a:spcPts val="601"/>
              </a:spcBef>
              <a:buClr>
                <a:srgbClr val="0f6fc6"/>
              </a:buClr>
              <a:buSzPct val="8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SG" sz="24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240">
              <a:lnSpc>
                <a:spcPct val="100000"/>
              </a:lnSpc>
              <a:spcBef>
                <a:spcPts val="499"/>
              </a:spcBef>
              <a:buClr>
                <a:srgbClr val="009dd9"/>
              </a:buClr>
              <a:buSzPct val="70000"/>
              <a:buFont typeface="Wingdings 2" charset="2"/>
              <a:buChar char="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onstantia"/>
              </a:rPr>
              <a:t>Provides business partners access to critical information (leads, sales tools, etc)</a:t>
            </a:r>
            <a:endParaRPr b="0" lang="en-SG" sz="20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240">
              <a:lnSpc>
                <a:spcPct val="100000"/>
              </a:lnSpc>
              <a:spcBef>
                <a:spcPts val="499"/>
              </a:spcBef>
              <a:buClr>
                <a:srgbClr val="009dd9"/>
              </a:buClr>
              <a:buSzPct val="70000"/>
              <a:buFont typeface="Wingdings 2" charset="2"/>
              <a:buChar char="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SG" sz="20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240">
              <a:lnSpc>
                <a:spcPct val="100000"/>
              </a:lnSpc>
              <a:spcBef>
                <a:spcPts val="499"/>
              </a:spcBef>
              <a:buClr>
                <a:srgbClr val="009dd9"/>
              </a:buClr>
              <a:buSzPct val="70000"/>
              <a:buFont typeface="Wingdings 2" charset="2"/>
              <a:buChar char="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onstantia"/>
              </a:rPr>
              <a:t>Reduces transaction and operational costs</a:t>
            </a:r>
            <a:endParaRPr b="0" lang="en-SG" sz="20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240">
              <a:lnSpc>
                <a:spcPct val="100000"/>
              </a:lnSpc>
              <a:spcBef>
                <a:spcPts val="499"/>
              </a:spcBef>
              <a:buClr>
                <a:srgbClr val="009dd9"/>
              </a:buClr>
              <a:buSzPct val="70000"/>
              <a:buFont typeface="Wingdings 2" charset="2"/>
              <a:buChar char="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SG" sz="20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985320" y="533160"/>
            <a:ext cx="778212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Types of VPNs</a:t>
            </a:r>
            <a:endParaRPr b="0" lang="en-SG" sz="50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208" name="Rectangle 3"/>
          <p:cNvSpPr/>
          <p:nvPr/>
        </p:nvSpPr>
        <p:spPr>
          <a:xfrm>
            <a:off x="985680" y="1827360"/>
            <a:ext cx="7701120" cy="358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272880" indent="-272880">
              <a:spcBef>
                <a:spcPts val="601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a6a6a6"/>
                </a:solidFill>
                <a:latin typeface="Constantia"/>
              </a:rPr>
              <a:t>Remote Access VPN</a:t>
            </a:r>
            <a:endParaRPr b="0" lang="en-SG" sz="24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880">
              <a:spcBef>
                <a:spcPts val="601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SG" sz="24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880">
              <a:spcBef>
                <a:spcPts val="601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7f7f7f"/>
                </a:solidFill>
                <a:latin typeface="Constantia"/>
              </a:rPr>
              <a:t>Site-to-Site VPN</a:t>
            </a:r>
            <a:endParaRPr b="0" lang="en-SG" sz="2400" spc="-1" strike="noStrike">
              <a:solidFill>
                <a:srgbClr val="000000"/>
              </a:solidFill>
              <a:latin typeface="Constantia"/>
            </a:endParaRPr>
          </a:p>
          <a:p>
            <a:pPr lvl="1" marL="639720" indent="-245880">
              <a:lnSpc>
                <a:spcPct val="100000"/>
              </a:lnSpc>
              <a:spcBef>
                <a:spcPts val="649"/>
              </a:spcBef>
              <a:buClr>
                <a:srgbClr val="0f6fc6"/>
              </a:buClr>
              <a:buSzPct val="8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7f7f7f"/>
                </a:solidFill>
                <a:latin typeface="Constantia"/>
              </a:rPr>
              <a:t>Extranet VPN</a:t>
            </a:r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  <a:p>
            <a:pPr lvl="1" marL="639720" indent="-245880">
              <a:lnSpc>
                <a:spcPct val="100000"/>
              </a:lnSpc>
              <a:spcBef>
                <a:spcPts val="649"/>
              </a:spcBef>
              <a:buClr>
                <a:srgbClr val="0f6fc6"/>
              </a:buClr>
              <a:buSzPct val="8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404040"/>
                </a:solidFill>
                <a:latin typeface="Constantia"/>
              </a:rPr>
              <a:t>Intranet VPN:</a:t>
            </a:r>
            <a:endParaRPr b="0" lang="en-SG" sz="26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880"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CA" sz="2400" spc="-1" strike="noStrike">
                <a:solidFill>
                  <a:srgbClr val="404040"/>
                </a:solidFill>
                <a:latin typeface="Constantia"/>
              </a:rPr>
              <a:t>        </a:t>
            </a:r>
            <a:r>
              <a:rPr b="0" lang="en-CA" sz="2400" spc="-1" strike="noStrike">
                <a:solidFill>
                  <a:srgbClr val="404040"/>
                </a:solidFill>
                <a:latin typeface="Constantia"/>
              </a:rPr>
              <a:t>Links corporate headquarters, remote offices, and branch offices over a shared infrastructure using dedicated connections.</a:t>
            </a:r>
            <a:endParaRPr b="0" lang="en-SG" sz="24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880"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SG" sz="24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914400" y="91404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500" spc="-1" strike="noStrike">
                <a:solidFill>
                  <a:srgbClr val="04617b"/>
                </a:solidFill>
                <a:latin typeface="Calibri"/>
              </a:rPr>
              <a:t>Why Use Virtual Private Networks?</a:t>
            </a:r>
            <a:endParaRPr b="0" lang="en-SG" sz="45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210" name="TextBox 2"/>
          <p:cNvSpPr/>
          <p:nvPr/>
        </p:nvSpPr>
        <p:spPr>
          <a:xfrm>
            <a:off x="1066680" y="2971800"/>
            <a:ext cx="5029200" cy="243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404040"/>
                </a:solidFill>
                <a:latin typeface="Constantia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latin typeface="Constantia"/>
              </a:rPr>
              <a:t>	</a:t>
            </a:r>
            <a:r>
              <a:rPr b="0" lang="en-US" sz="2800" spc="-1" strike="noStrike">
                <a:solidFill>
                  <a:srgbClr val="404040"/>
                </a:solidFill>
                <a:latin typeface="Constantia"/>
              </a:rPr>
              <a:t>More flexibility</a:t>
            </a:r>
            <a:endParaRPr b="0" lang="en-SG" sz="28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404040"/>
                </a:solidFill>
                <a:latin typeface="Constantia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latin typeface="Constantia"/>
              </a:rPr>
              <a:t>	</a:t>
            </a:r>
            <a:r>
              <a:rPr b="0" lang="en-US" sz="2800" spc="-1" strike="noStrike">
                <a:solidFill>
                  <a:srgbClr val="404040"/>
                </a:solidFill>
                <a:latin typeface="Constantia"/>
              </a:rPr>
              <a:t>More scalability</a:t>
            </a:r>
            <a:endParaRPr b="0" lang="en-SG" sz="28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404040"/>
                </a:solidFill>
                <a:latin typeface="Constantia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latin typeface="Constantia"/>
              </a:rPr>
              <a:t>	</a:t>
            </a:r>
            <a:r>
              <a:rPr b="0" lang="en-US" sz="2800" spc="-1" strike="noStrike">
                <a:solidFill>
                  <a:srgbClr val="404040"/>
                </a:solidFill>
                <a:latin typeface="Constantia"/>
              </a:rPr>
              <a:t>Lower costs</a:t>
            </a:r>
            <a:endParaRPr b="0" lang="en-SG" sz="2800" spc="-1" strike="noStrike">
              <a:solidFill>
                <a:srgbClr val="000000"/>
              </a:solidFill>
              <a:latin typeface="Constantia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SG" sz="28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985680" y="15235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500" spc="-1" strike="noStrike">
                <a:solidFill>
                  <a:srgbClr val="04617b"/>
                </a:solidFill>
                <a:latin typeface="Calibri"/>
              </a:rPr>
              <a:t>Point-to-Point Tunneling Protocol (PPTP)</a:t>
            </a:r>
            <a:endParaRPr b="0" lang="en-SG" sz="4500" spc="-1" strike="noStrike">
              <a:solidFill>
                <a:srgbClr val="04617b"/>
              </a:solidFill>
              <a:latin typeface="Calibri"/>
            </a:endParaRPr>
          </a:p>
        </p:txBody>
      </p:sp>
      <p:sp>
        <p:nvSpPr>
          <p:cNvPr id="212" name="Rectangle 2"/>
          <p:cNvSpPr/>
          <p:nvPr/>
        </p:nvSpPr>
        <p:spPr>
          <a:xfrm>
            <a:off x="985680" y="2362320"/>
            <a:ext cx="77724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800" bIns="0" anchor="b">
            <a:noAutofit/>
          </a:bodyPr>
          <a:p>
            <a:pPr algn="ctr"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300" spc="-1" strike="noStrike">
                <a:solidFill>
                  <a:srgbClr val="04617b"/>
                </a:solidFill>
                <a:latin typeface="Calibri"/>
              </a:rPr>
              <a:t>Layer 2 Tunneling Protocol (L2TP)</a:t>
            </a:r>
            <a:endParaRPr b="0" lang="en-SG" sz="43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LibreOffice/7.3.4.2$Windows_X86_64 LibreOffice_project/728fec16bd5f605073805c3c9e7c4212a0120dc5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2009-01-11T22:59:37Z</dcterms:created>
  <dc:creator>lucky</dc:creator>
  <dc:description/>
  <dc:language>en-SG</dc:language>
  <cp:lastModifiedBy>lucky</cp:lastModifiedBy>
  <dcterms:modified xsi:type="dcterms:W3CDTF">2009-01-11T23:27:13Z</dcterms:modified>
  <cp:revision>10</cp:revision>
  <dc:subject/>
  <dc:title>Virtual Private Network   (VPN)</dc:title>
</cp:coreProperties>
</file>