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2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8F8A-A5A3-4AF2-8AF4-88DC4FEEDBA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BC23-12B9-4C07-88B1-ADD7A0D5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Training Methods in Human Resource Management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Name:- </a:t>
            </a:r>
            <a:r>
              <a:rPr lang="en-US" dirty="0" err="1" smtClean="0"/>
              <a:t>Bhagyashree</a:t>
            </a:r>
            <a:r>
              <a:rPr lang="en-US" dirty="0" smtClean="0"/>
              <a:t> </a:t>
            </a:r>
            <a:r>
              <a:rPr lang="en-US" dirty="0" err="1" smtClean="0"/>
              <a:t>malviya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3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 Role-Playing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It is defined as a method of human interaction that involves realistic </a:t>
            </a:r>
            <a:r>
              <a:rPr lang="en-GB" dirty="0" err="1"/>
              <a:t>behavior</a:t>
            </a:r>
            <a:r>
              <a:rPr lang="en-GB" dirty="0"/>
              <a:t> in an imaginary situation. This method of training involves action doing the practice. This method is mostly used for developing inter-personal interaction and relations.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Lecture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The lecture is a traditional &amp; direct method of instruction. The instructor organizes the material &amp; gives it to a group of trainees in the form of a talk. This is beneficial to train a large group of trainees.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4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Conference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It is a method for clerical, professional &amp; supervisory personnel. This involves a group of people who put forth ideas, examine &amp; share facts, ideas assumptions &amp; draw a </a:t>
            </a:r>
            <a:r>
              <a:rPr lang="en-GB" dirty="0" err="1"/>
              <a:t>conclusion..the</a:t>
            </a:r>
            <a:r>
              <a:rPr lang="en-GB" dirty="0"/>
              <a:t> success of this method depends on the leadership qualities of the person who leads the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6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5.Programmed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In recent years this method has become popular the subject matter to be learned is presented in a series of carefully planned sequential .this method is expensive &amp; time-consuming.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7351" y="1285103"/>
            <a:ext cx="10050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0" i="0" dirty="0" smtClean="0">
                <a:solidFill>
                  <a:srgbClr val="222222"/>
                </a:solidFill>
                <a:effectLst/>
                <a:latin typeface="Open Sans"/>
              </a:rPr>
              <a:t>As a result of research in the field of training, a number of programs are available some among these are new methods while others are improvements over the traditional methods.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44" y="2153679"/>
            <a:ext cx="6505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2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On the job training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type of training also known as job instruction training this is most commonly used as a method. Under this method, the individual is placed on a regular job &amp; taught the skills necessary to perform the job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Following are the job training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</a:t>
            </a:r>
            <a:r>
              <a:rPr lang="en-US" dirty="0" smtClean="0"/>
              <a:t>Rotation 	</a:t>
            </a:r>
            <a:r>
              <a:rPr lang="en-US" b="1" dirty="0" smtClean="0"/>
              <a:t>2. </a:t>
            </a:r>
            <a:r>
              <a:rPr lang="en-US" dirty="0" smtClean="0"/>
              <a:t>Coaching</a:t>
            </a:r>
            <a:r>
              <a:rPr lang="en-US" b="1" dirty="0" smtClean="0"/>
              <a:t> 		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3. </a:t>
            </a:r>
            <a:r>
              <a:rPr lang="en-US" dirty="0" smtClean="0"/>
              <a:t>Job Instruction 	</a:t>
            </a:r>
            <a:r>
              <a:rPr lang="en-US" b="1" dirty="0" smtClean="0"/>
              <a:t>4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r>
              <a:rPr lang="en-US" dirty="0" smtClean="0"/>
              <a:t>Committee </a:t>
            </a:r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37557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Job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</a:t>
            </a:r>
            <a:r>
              <a:rPr lang="en-GB" dirty="0"/>
              <a:t>involves the movement of the trainee from one job to another. The trainee receives job knowledge &amp; gains experience from his supervisor or trainer. This type of training gives an opportunity to the trainee to understand the problem of employees on other jobs &amp; respect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2.Coaching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trainee is placed under a particular supervisor who functions as a coach in training the individual. The supervisor provides feedback to the trainee on his performance &amp; offers him some suggestions for improvement</a:t>
            </a:r>
            <a:r>
              <a:rPr lang="en-GB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3.Job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This method is also known as step by step training. Under this method, the trainer explains to the trainee the way of doing the jobs, knowledge &amp; skill and allows him to do the job. The trainer appraises the performance, provides information &amp; corrects the trainees.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7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Committee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Under this method, a group of trainees is given and asked to solve an actual organization problem. The trainees solve the problem jointly and develop teamwork.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Off </a:t>
            </a:r>
            <a:r>
              <a:rPr lang="en-GB" b="1" dirty="0"/>
              <a:t>the job training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 this method of training, the trainee is separated from the job situation and his attention is focused on learning the material related to his future job performance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Following are the job training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Vestibule </a:t>
            </a:r>
            <a:r>
              <a:rPr lang="en-US" dirty="0"/>
              <a:t>training</a:t>
            </a:r>
            <a:r>
              <a:rPr lang="en-US" dirty="0" smtClean="0"/>
              <a:t>	</a:t>
            </a:r>
            <a:r>
              <a:rPr lang="en-US" b="1" dirty="0" smtClean="0"/>
              <a:t>2. </a:t>
            </a:r>
            <a:r>
              <a:rPr lang="en-US" b="1" dirty="0"/>
              <a:t> </a:t>
            </a:r>
            <a:r>
              <a:rPr lang="en-US" dirty="0"/>
              <a:t>Role-Playing</a:t>
            </a: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dirty="0"/>
              <a:t>Lecture</a:t>
            </a:r>
            <a:r>
              <a:rPr lang="en-US" b="1" dirty="0"/>
              <a:t> </a:t>
            </a:r>
            <a:r>
              <a:rPr lang="en-US" dirty="0"/>
              <a:t>Method</a:t>
            </a:r>
            <a:r>
              <a:rPr lang="en-US" dirty="0" smtClean="0"/>
              <a:t>	  </a:t>
            </a:r>
            <a:r>
              <a:rPr lang="en-US" b="1" dirty="0" smtClean="0"/>
              <a:t>4</a:t>
            </a:r>
            <a:r>
              <a:rPr lang="en-US" b="1" dirty="0"/>
              <a:t>. </a:t>
            </a:r>
            <a:r>
              <a:rPr lang="en-US" dirty="0"/>
              <a:t>Conference</a:t>
            </a:r>
            <a:r>
              <a:rPr lang="en-US" b="1" dirty="0"/>
              <a:t>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5. </a:t>
            </a:r>
            <a:r>
              <a:rPr lang="en-US" dirty="0" smtClean="0"/>
              <a:t>Programmed</a:t>
            </a:r>
            <a:r>
              <a:rPr lang="en-US" b="1" dirty="0" smtClean="0"/>
              <a:t> </a:t>
            </a:r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35905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1.Vestibule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In this method, actual work conditions are simulated in a classroom. Material files and needed equipment are also used in training. This type is used for training personnel for clerical and semi-skilled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Wingdings</vt:lpstr>
      <vt:lpstr>Office Theme</vt:lpstr>
      <vt:lpstr>Training Methods in Human Resource Management </vt:lpstr>
      <vt:lpstr>PowerPoint Presentation</vt:lpstr>
      <vt:lpstr>On the job training methods</vt:lpstr>
      <vt:lpstr>1. Job Rotation</vt:lpstr>
      <vt:lpstr>2.Coaching</vt:lpstr>
      <vt:lpstr>3.Job Instruction</vt:lpstr>
      <vt:lpstr>4. Committee Assignment</vt:lpstr>
      <vt:lpstr>Off the job training methods</vt:lpstr>
      <vt:lpstr>1.Vestibule training</vt:lpstr>
      <vt:lpstr>2 Role-Playing</vt:lpstr>
      <vt:lpstr>3. Lecture Method</vt:lpstr>
      <vt:lpstr>4. Conference </vt:lpstr>
      <vt:lpstr>5.Programmed Instructions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Methods in Human Resource Management</dc:title>
  <dc:creator>Platinum</dc:creator>
  <cp:lastModifiedBy>Platinum</cp:lastModifiedBy>
  <cp:revision>6</cp:revision>
  <dcterms:created xsi:type="dcterms:W3CDTF">2021-12-08T06:54:20Z</dcterms:created>
  <dcterms:modified xsi:type="dcterms:W3CDTF">2021-12-08T07:03:20Z</dcterms:modified>
</cp:coreProperties>
</file>