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  <p:sldId id="272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1828800"/>
            <a:ext cx="11658600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	: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Manikandan.S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&amp; NMID	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24131190500121022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&amp; </a:t>
            </a:r>
          </a:p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B194243158E5B1FA1294BDD3BB6BE66E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			: BCA 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Code			:  ANU119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			: Government Arts and Science College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Tittagudi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606106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Name		: Annamalai University</a:t>
            </a:r>
            <a:r>
              <a:rPr lang="en-US" sz="2400" dirty="0"/>
              <a:t>           </a:t>
            </a:r>
            <a:endParaRPr lang="en-IN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E41C6C-8B69-F6E6-04DD-F96561675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" y="72708"/>
            <a:ext cx="1666875" cy="9630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13244" y="2705764"/>
            <a:ext cx="259911" cy="404267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142789" y="2354703"/>
            <a:ext cx="9134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AED772-E237-F238-8114-E34A2E410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44" y="1576250"/>
            <a:ext cx="6056590" cy="394588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15C2C-E899-A2CA-A741-FB6E6BA51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368CDB-9397-5521-7604-69CD00B37E7B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50255D2-83E9-9990-B28A-A31294201A9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7DFEC03-9A1E-C582-95B0-03EF3E9828CF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0CBBBAF-565F-B478-1498-6A8B401C8305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1C5A693-18A0-C635-D94F-F12077CB00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34C0C97-0100-F826-B933-3FE22AA09B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92EB66B-831D-2915-C606-D1F1A328B76E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3E60A-D7A2-805E-A64C-70661D8BBF6F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FD984F-3692-AF73-7AE6-D85C121BC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702595"/>
            <a:ext cx="6509807" cy="365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35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D0E9B-87B0-6619-9C1E-44D8DDCF8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1FF2D84-B23D-10E7-F1EF-6E42CB892E84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8400AF4-624F-B2D0-EE2F-0427F642704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CC135B2-9DFF-D2D7-879B-17FDD3F4C217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B9CF8C3-1410-7216-5699-4182C5CFD846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32CCEA7-04AD-1D4E-07BF-7B46435375E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BE882FF-2C40-C72B-BB9C-50B76D12D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ACB900C-B811-BF14-4BB2-4AAD2A8BA212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41B3F-2ADB-1C45-6B86-13CB9BCDC0F8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C23BF4-F57C-D628-26EA-2950C480D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874570"/>
            <a:ext cx="6203926" cy="348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0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4CD52-6ACB-3D97-A57B-E3E6A100BFD4}"/>
              </a:ext>
            </a:extLst>
          </p:cNvPr>
          <p:cNvSpPr txBox="1"/>
          <p:nvPr/>
        </p:nvSpPr>
        <p:spPr>
          <a:xfrm>
            <a:off x="1295400" y="2019300"/>
            <a:ext cx="8686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__Inter_e8ce0c"/>
              </a:rPr>
              <a:t>Creating a digital portfolio is an essential step for professionals and creatives looking to showcase their skills, experiences, and projects in a compelling way. A well-designed portfolio not only highlights your work but also serves as a powerful tool for personal branding and networking. Here are some key takeaways for concluding your digital portfolio: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499C1-DA32-BD9C-52DE-6C9D8A41E4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 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A6746-EAB3-0881-94F8-B432D95905D1}"/>
              </a:ext>
            </a:extLst>
          </p:cNvPr>
          <p:cNvSpPr txBox="1"/>
          <p:nvPr/>
        </p:nvSpPr>
        <p:spPr>
          <a:xfrm>
            <a:off x="1870364" y="2393812"/>
            <a:ext cx="8862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https://github.com/maniss0306-design/MANIKANDAN-TNSDC-FWD-DP.git</a:t>
            </a:r>
          </a:p>
        </p:txBody>
      </p:sp>
    </p:spTree>
    <p:extLst>
      <p:ext uri="{BB962C8B-B14F-4D97-AF65-F5344CB8AC3E}">
        <p14:creationId xmlns:p14="http://schemas.microsoft.com/office/powerpoint/2010/main" val="102628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A60D49-F910-F5F9-B64A-DD0241E77992}"/>
              </a:ext>
            </a:extLst>
          </p:cNvPr>
          <p:cNvSpPr txBox="1"/>
          <p:nvPr/>
        </p:nvSpPr>
        <p:spPr>
          <a:xfrm>
            <a:off x="2619375" y="2371189"/>
            <a:ext cx="67577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Digited Portfolio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93EE9B-3B54-A65C-888D-239E5D2EE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1AE6A-8A1E-2D85-B9C2-9C303C96EB95}"/>
              </a:ext>
            </a:extLst>
          </p:cNvPr>
          <p:cNvSpPr txBox="1"/>
          <p:nvPr/>
        </p:nvSpPr>
        <p:spPr>
          <a:xfrm>
            <a:off x="834072" y="1715770"/>
            <a:ext cx="101387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827"/>
                </a:solidFill>
                <a:effectLst/>
                <a:latin typeface="__Inter_e8ce0c"/>
              </a:rPr>
              <a:t>Definition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: 	</a:t>
            </a:r>
          </a:p>
          <a:p>
            <a:pPr algn="l"/>
            <a:endParaRPr lang="en-US" sz="2000" dirty="0">
              <a:solidFill>
                <a:srgbClr val="374151"/>
              </a:solidFill>
              <a:latin typeface="__Inter_e8ce0c"/>
            </a:endParaRPr>
          </a:p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A digital portfolio is an online collection of work that showcases your skills, experiences, and accomplishments. It can include various media types such as text, images, videos, and links.</a:t>
            </a:r>
          </a:p>
          <a:p>
            <a:pPr>
              <a:buNone/>
            </a:pPr>
            <a:b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F491A-69C0-D347-75F8-04B94E0062CB}"/>
              </a:ext>
            </a:extLst>
          </p:cNvPr>
          <p:cNvSpPr txBox="1"/>
          <p:nvPr/>
        </p:nvSpPr>
        <p:spPr>
          <a:xfrm>
            <a:off x="1219200" y="1695450"/>
            <a:ext cx="518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1.Project Title</a:t>
            </a:r>
            <a:endParaRPr lang="en-IN" dirty="0"/>
          </a:p>
          <a:p>
            <a:br>
              <a:rPr lang="en-IN" dirty="0"/>
            </a:b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CA9A4-8B0A-ACBD-39F7-842924285CE0}"/>
              </a:ext>
            </a:extLst>
          </p:cNvPr>
          <p:cNvSpPr txBox="1"/>
          <p:nvPr/>
        </p:nvSpPr>
        <p:spPr>
          <a:xfrm>
            <a:off x="1219200" y="205613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2.Project Description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EB328-0B81-C863-4780-C7E8D17E509F}"/>
              </a:ext>
            </a:extLst>
          </p:cNvPr>
          <p:cNvSpPr txBox="1"/>
          <p:nvPr/>
        </p:nvSpPr>
        <p:spPr>
          <a:xfrm>
            <a:off x="1219200" y="2470031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3.Your Role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2832A-556C-0879-796A-7A20B7B0DB51}"/>
              </a:ext>
            </a:extLst>
          </p:cNvPr>
          <p:cNvSpPr txBox="1"/>
          <p:nvPr/>
        </p:nvSpPr>
        <p:spPr>
          <a:xfrm>
            <a:off x="1219200" y="282377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4.Objectives and Goals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5E7C2-43E9-01E5-D994-D99DCBED78AE}"/>
              </a:ext>
            </a:extLst>
          </p:cNvPr>
          <p:cNvSpPr txBox="1"/>
          <p:nvPr/>
        </p:nvSpPr>
        <p:spPr>
          <a:xfrm>
            <a:off x="1198880" y="323409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5.Tools and Technologies Used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3007-0185-EEAF-886A-0120B43C610A}"/>
              </a:ext>
            </a:extLst>
          </p:cNvPr>
          <p:cNvSpPr txBox="1"/>
          <p:nvPr/>
        </p:nvSpPr>
        <p:spPr>
          <a:xfrm>
            <a:off x="1193800" y="360342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6.Challenges Faced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6AFB7-02F5-8010-A406-AB6A507B822D}"/>
              </a:ext>
            </a:extLst>
          </p:cNvPr>
          <p:cNvSpPr txBox="1"/>
          <p:nvPr/>
        </p:nvSpPr>
        <p:spPr>
          <a:xfrm>
            <a:off x="1178560" y="4025047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7.Solutions Implemented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887F8-3DD4-B95D-9C94-D5BFA8F35959}"/>
              </a:ext>
            </a:extLst>
          </p:cNvPr>
          <p:cNvSpPr txBox="1"/>
          <p:nvPr/>
        </p:nvSpPr>
        <p:spPr>
          <a:xfrm>
            <a:off x="1178560" y="438098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8.Results and Outcomes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89B28-BB83-2E07-48A8-1AD9CF45D4A7}"/>
              </a:ext>
            </a:extLst>
          </p:cNvPr>
          <p:cNvSpPr txBox="1"/>
          <p:nvPr/>
        </p:nvSpPr>
        <p:spPr>
          <a:xfrm>
            <a:off x="1295400" y="169545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 Potential Employers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4103D-DFE2-A610-264A-CF75BCF380B3}"/>
              </a:ext>
            </a:extLst>
          </p:cNvPr>
          <p:cNvSpPr txBox="1"/>
          <p:nvPr/>
        </p:nvSpPr>
        <p:spPr>
          <a:xfrm>
            <a:off x="1295400" y="215711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Clients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1E24E-DB55-BD70-EE80-C0BD699CA682}"/>
              </a:ext>
            </a:extLst>
          </p:cNvPr>
          <p:cNvSpPr txBox="1"/>
          <p:nvPr/>
        </p:nvSpPr>
        <p:spPr>
          <a:xfrm>
            <a:off x="1295400" y="2628940"/>
            <a:ext cx="610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Collaborators</a:t>
            </a:r>
          </a:p>
          <a:p>
            <a:pPr algn="l">
              <a:buNone/>
            </a:pPr>
            <a:endParaRPr lang="en-IN" b="1" i="0" dirty="0">
              <a:solidFill>
                <a:srgbClr val="111827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C7657-8158-1F92-A916-F2FE15B7A80C}"/>
              </a:ext>
            </a:extLst>
          </p:cNvPr>
          <p:cNvSpPr txBox="1"/>
          <p:nvPr/>
        </p:nvSpPr>
        <p:spPr>
          <a:xfrm>
            <a:off x="1305560" y="305295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Industry Peers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C43BE5-8F93-B6A5-F36E-E7F70C2AEE5C}"/>
              </a:ext>
            </a:extLst>
          </p:cNvPr>
          <p:cNvSpPr txBox="1"/>
          <p:nvPr/>
        </p:nvSpPr>
        <p:spPr>
          <a:xfrm>
            <a:off x="1315720" y="354211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Educational Institutions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0BC9F-3299-BB22-1B91-A348DFDAF32C}"/>
              </a:ext>
            </a:extLst>
          </p:cNvPr>
          <p:cNvSpPr txBox="1"/>
          <p:nvPr/>
        </p:nvSpPr>
        <p:spPr>
          <a:xfrm>
            <a:off x="1330960" y="397628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General Public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87FE5-0887-5339-0D0C-5A0E5746D510}"/>
              </a:ext>
            </a:extLst>
          </p:cNvPr>
          <p:cNvSpPr txBox="1"/>
          <p:nvPr/>
        </p:nvSpPr>
        <p:spPr>
          <a:xfrm>
            <a:off x="1315720" y="4448114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Investors or Stakeholders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D849E0-F588-7CF2-2E7E-25F94B35A07D}"/>
              </a:ext>
            </a:extLst>
          </p:cNvPr>
          <p:cNvSpPr txBox="1"/>
          <p:nvPr/>
        </p:nvSpPr>
        <p:spPr>
          <a:xfrm>
            <a:off x="1330960" y="493906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 Recruitment Platforms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6435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CECC8-B978-FBAC-75E0-00FFE591B87E}"/>
              </a:ext>
            </a:extLst>
          </p:cNvPr>
          <p:cNvSpPr txBox="1"/>
          <p:nvPr/>
        </p:nvSpPr>
        <p:spPr>
          <a:xfrm>
            <a:off x="3342957" y="171069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1.Website Builders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7B981-CF67-8313-2CE6-0626736F33CC}"/>
              </a:ext>
            </a:extLst>
          </p:cNvPr>
          <p:cNvSpPr txBox="1"/>
          <p:nvPr/>
        </p:nvSpPr>
        <p:spPr>
          <a:xfrm>
            <a:off x="3362960" y="1977939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2.Design Tools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F824F-1E5B-F7BA-FF03-7CDB333BA7FA}"/>
              </a:ext>
            </a:extLst>
          </p:cNvPr>
          <p:cNvSpPr txBox="1"/>
          <p:nvPr/>
        </p:nvSpPr>
        <p:spPr>
          <a:xfrm>
            <a:off x="3362960" y="223870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3.Code Editors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B5E573-CDB7-3F15-AFB9-86FE9AB5657D}"/>
              </a:ext>
            </a:extLst>
          </p:cNvPr>
          <p:cNvSpPr txBox="1"/>
          <p:nvPr/>
        </p:nvSpPr>
        <p:spPr>
          <a:xfrm>
            <a:off x="3388614" y="2514383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4.Version Control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61F0E-9CF1-4179-6000-537180EFDF60}"/>
              </a:ext>
            </a:extLst>
          </p:cNvPr>
          <p:cNvSpPr txBox="1"/>
          <p:nvPr/>
        </p:nvSpPr>
        <p:spPr>
          <a:xfrm>
            <a:off x="3384388" y="2717941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5.Project Management Tools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9E70A-4A18-D4AD-8294-4B126992505D}"/>
              </a:ext>
            </a:extLst>
          </p:cNvPr>
          <p:cNvSpPr txBox="1"/>
          <p:nvPr/>
        </p:nvSpPr>
        <p:spPr>
          <a:xfrm>
            <a:off x="3388614" y="295235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6.Analytics Tools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71B54-C1DD-064F-BEB0-745951C122F0}"/>
              </a:ext>
            </a:extLst>
          </p:cNvPr>
          <p:cNvSpPr txBox="1"/>
          <p:nvPr/>
        </p:nvSpPr>
        <p:spPr>
          <a:xfrm>
            <a:off x="3388614" y="3213112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7.Content Management Systems (CMS)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73C1-FD33-3F40-7F81-1641D9ED5FDA}"/>
              </a:ext>
            </a:extLst>
          </p:cNvPr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4EEA-9675-4E8D-2862-E0136CDAF886}"/>
              </a:ext>
            </a:extLst>
          </p:cNvPr>
          <p:cNvSpPr txBox="1"/>
          <p:nvPr/>
        </p:nvSpPr>
        <p:spPr>
          <a:xfrm>
            <a:off x="1518920" y="185285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8E426-CCB6-6258-BB80-26EA17118C99}"/>
              </a:ext>
            </a:extLst>
          </p:cNvPr>
          <p:cNvSpPr txBox="1"/>
          <p:nvPr/>
        </p:nvSpPr>
        <p:spPr>
          <a:xfrm>
            <a:off x="1518920" y="228538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3AF67-B943-62AE-6345-3BF1DA81067C}"/>
              </a:ext>
            </a:extLst>
          </p:cNvPr>
          <p:cNvSpPr txBox="1"/>
          <p:nvPr/>
        </p:nvSpPr>
        <p:spPr>
          <a:xfrm>
            <a:off x="1529080" y="2734928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8D274-C426-23FC-41F8-11E84706FB42}"/>
              </a:ext>
            </a:extLst>
          </p:cNvPr>
          <p:cNvSpPr txBox="1"/>
          <p:nvPr/>
        </p:nvSpPr>
        <p:spPr>
          <a:xfrm>
            <a:off x="1529080" y="31103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0A933-4A14-26AB-A297-C84FF5C112DA}"/>
              </a:ext>
            </a:extLst>
          </p:cNvPr>
          <p:cNvSpPr txBox="1"/>
          <p:nvPr/>
        </p:nvSpPr>
        <p:spPr>
          <a:xfrm>
            <a:off x="1518920" y="352691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F218-AC4C-549C-F180-976763994DB5}"/>
              </a:ext>
            </a:extLst>
          </p:cNvPr>
          <p:cNvSpPr txBox="1"/>
          <p:nvPr/>
        </p:nvSpPr>
        <p:spPr>
          <a:xfrm>
            <a:off x="1518920" y="393275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819FA-11AE-06BA-C153-0919E0DE4243}"/>
              </a:ext>
            </a:extLst>
          </p:cNvPr>
          <p:cNvSpPr txBox="1"/>
          <p:nvPr/>
        </p:nvSpPr>
        <p:spPr>
          <a:xfrm>
            <a:off x="1518920" y="431829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B7D0C-0B18-B761-1E39-8CD790C7F19F}"/>
              </a:ext>
            </a:extLst>
          </p:cNvPr>
          <p:cNvSpPr txBox="1"/>
          <p:nvPr/>
        </p:nvSpPr>
        <p:spPr>
          <a:xfrm>
            <a:off x="1529080" y="47038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7AEEC-2AF7-907E-9AE3-BA597FA70C2B}"/>
              </a:ext>
            </a:extLst>
          </p:cNvPr>
          <p:cNvSpPr txBox="1"/>
          <p:nvPr/>
        </p:nvSpPr>
        <p:spPr>
          <a:xfrm>
            <a:off x="1529080" y="512588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15F-2514-4E03-34C6-57D9ECD44925}"/>
              </a:ext>
            </a:extLst>
          </p:cNvPr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00E6-77AD-8744-1CF5-35E35823F623}"/>
              </a:ext>
            </a:extLst>
          </p:cNvPr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98F90-BBE8-4D3A-B60F-B1F7CB2CAFDD}"/>
              </a:ext>
            </a:extLst>
          </p:cNvPr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A0E0-6ACA-A085-6B40-A621EBE356E7}"/>
              </a:ext>
            </a:extLst>
          </p:cNvPr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F2A7-C355-6499-215F-EBF7F3679BF0}"/>
              </a:ext>
            </a:extLst>
          </p:cNvPr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89F7F-4FDD-6355-8D8F-7E45421F4B35}"/>
              </a:ext>
            </a:extLst>
          </p:cNvPr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2AE8-9624-1EFD-C62A-F53F64B067AA}"/>
              </a:ext>
            </a:extLst>
          </p:cNvPr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E14C7-6BCD-D9FF-B25B-74F731500C6D}"/>
              </a:ext>
            </a:extLst>
          </p:cNvPr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Words>449</Words>
  <Application>Microsoft Office PowerPoint</Application>
  <PresentationFormat>Widescreen</PresentationFormat>
  <Paragraphs>115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CONCLUSION</vt:lpstr>
      <vt:lpstr>Github Link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Mani Kandan</cp:lastModifiedBy>
  <cp:revision>35</cp:revision>
  <dcterms:created xsi:type="dcterms:W3CDTF">2024-03-29T15:07:22Z</dcterms:created>
  <dcterms:modified xsi:type="dcterms:W3CDTF">2025-09-11T04:31:19Z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