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8705-0C22-6D60-2A23-BBB94FF48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B98E5-EDC9-AFF3-7156-4A1B21798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6F9DC-9460-59E4-3E19-AA2BF7DE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D280-B879-4488-A75E-A72F9D3DE44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035C-9F37-B767-F040-361EAFE2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904D6-6C92-A0BD-FEC2-EC3938C3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27F6-8990-446F-98A0-6ED4C870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10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3826-7BA3-E703-EE45-4310D9BA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5517-44C2-8E5D-FDE8-3367D5C39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595F-0389-0492-0D8E-66ECF04D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D280-B879-4488-A75E-A72F9D3DE44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9C4A3-0A82-A1AD-B12D-75384602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353D-8EBD-E7D5-AD88-2FA1224D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27F6-8990-446F-98A0-6ED4C870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1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080F3-98E0-F0B0-2FB6-1EC0D1804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ED5C3-880C-9DE0-BB24-F0AE1AB4E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E5F7-EFFB-A64F-D19B-818ADEEB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D280-B879-4488-A75E-A72F9D3DE44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60CC2-BC5B-4BAB-A07F-2ED8A965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82B0-BEBB-A133-48E1-A9E99BB5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27F6-8990-446F-98A0-6ED4C870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9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72D5-F401-FCDF-76CE-DD687375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0556-8198-91C7-BF2C-C4004A2C6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010A-D33F-82E6-C6A7-8B7592EA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D280-B879-4488-A75E-A72F9D3DE44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718AC-19D3-F2CA-94D7-79B7C9F3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0878-4DDE-173F-861B-CB002340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27F6-8990-446F-98A0-6ED4C870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1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C8B0-0E99-7104-DF05-1881B5C1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BC8A6-80F9-0293-6630-817C30F0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42AE2-C3D5-3A80-79A5-07B98DFF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D280-B879-4488-A75E-A72F9D3DE44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44C88-4899-0E5F-DDEC-01D727F9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BB280-38A9-71E7-2AB3-7540CAF8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27F6-8990-446F-98A0-6ED4C870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7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C805-C9EB-C98B-4DD6-3CA43A78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8A78-ED4D-3EB8-E08F-A2629A9EE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5EF4E-FD63-B66A-D40D-DD7E7D45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AC865-C43A-32DC-0279-895E17C6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D280-B879-4488-A75E-A72F9D3DE44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6819A-2DBF-8FBB-A11F-BA75F87F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116FF-F592-B997-45AF-1C9F81F7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27F6-8990-446F-98A0-6ED4C870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0ED0-02DF-70DE-6438-6CDCD493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B4480-3FC1-CD79-BF5C-D99A81E7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F1511-018C-3ECA-2C59-C2F2AF448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4F6EA-2A82-5B19-4FA6-426D0137D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64B97-E5D8-2C0E-3509-AAB02D5DD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D6DA6-D780-58FD-4E83-66BC6D4C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D280-B879-4488-A75E-A72F9D3DE44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B3575-EE81-5AA9-3648-9B77C8FC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EF09D-6272-4961-1E11-FCA03BF7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27F6-8990-446F-98A0-6ED4C870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4552-D793-AF04-07D2-B09D064B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C9973-4584-5FB8-E7C4-818C5EDD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D280-B879-4488-A75E-A72F9D3DE44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0AE3F-C62A-CEE6-0B16-DA59457B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35F5E-E2E3-39AD-7D89-0D378D60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27F6-8990-446F-98A0-6ED4C870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354DE-DFD4-9D5A-B956-7F36A650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D280-B879-4488-A75E-A72F9D3DE44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351BD-04BE-9360-B830-9386B0C8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302B2-B7B1-7A5B-81A8-B4CFB395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27F6-8990-446F-98A0-6ED4C870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3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0785-0D4F-5ABA-B655-7DF165A9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B1EE-0606-2B0B-240E-117296D13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99F10-266D-F6AD-35F5-AFB57432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BE8B6-C1E6-05A1-D5B3-269AF84C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D280-B879-4488-A75E-A72F9D3DE44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19080-3C3B-7037-AE04-264A22B7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D4A2-070D-DF7F-70FD-4ADBD1BE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27F6-8990-446F-98A0-6ED4C870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DA3E-6E8E-849D-7AF3-0E6D0277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502E2-EBA4-B302-9940-63F5A58A6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B62C5-4B0B-EC6E-0FD7-E1BB0FCD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2FA67-04A2-F922-7AAB-B7823812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D280-B879-4488-A75E-A72F9D3DE44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44E1D-2088-A480-2834-16D9F243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37241-D890-54E8-A64B-19D9560E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27F6-8990-446F-98A0-6ED4C870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52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E0C1B-A9B6-9922-A3EC-4CE7B8E6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5F454-ED49-86BD-548C-47F63391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692CE-F203-3CBA-B41E-07B6C03D6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D280-B879-4488-A75E-A72F9D3DE441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1D61-6456-9883-D421-DC11300E4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9A41-5B82-276C-6CFC-120F596E1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27F6-8990-446F-98A0-6ED4C870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EC40-966B-8F42-3142-3DB4B8033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578"/>
            <a:ext cx="9144000" cy="947977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DC5DA-184E-3551-CB92-D75736FA5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6166"/>
            <a:ext cx="9144000" cy="3014932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GenAI and Simple LLM Inference on CPU and finetuning of LLM Model to create a Custom Chatbot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7581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E9A8-1C2D-F059-E82C-9375DE7A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Unique Idea Brief (Solution)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64C5-E676-F6FE-BF5D-CABF39BA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by introducing the concept of GenAl (General Artificial Intelligence) and its significance.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Highlight the problem GenAl aims to solve—bridging the gap between human intelligence and machine capabilities.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Emphasize the uniqueness of your approach in using LLMs (Large Language Models) for chatbot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41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927D-9ECE-5183-15E1-50D731D3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Offered: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4F8A-08EB-3DF8-C94D-99952C2A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 the key features of your proposed chatbot</a:t>
            </a:r>
          </a:p>
          <a:p>
            <a:pPr marL="0" indent="0">
              <a:buNone/>
            </a:pPr>
            <a:r>
              <a:rPr lang="en-US" dirty="0"/>
              <a:t>	• Natural language understanding</a:t>
            </a:r>
          </a:p>
          <a:p>
            <a:pPr marL="0" indent="0">
              <a:buNone/>
            </a:pPr>
            <a:r>
              <a:rPr lang="en-US" dirty="0"/>
              <a:t>	• Context-aware responses</a:t>
            </a:r>
          </a:p>
          <a:p>
            <a:pPr marL="0" indent="0">
              <a:buNone/>
            </a:pPr>
            <a:r>
              <a:rPr lang="en-US" dirty="0"/>
              <a:t>	• Scalability</a:t>
            </a:r>
          </a:p>
          <a:p>
            <a:pPr marL="0" indent="0">
              <a:buNone/>
            </a:pPr>
            <a:r>
              <a:rPr lang="en-US" dirty="0"/>
              <a:t>	• Customizability</a:t>
            </a:r>
          </a:p>
          <a:p>
            <a:pPr marL="0" indent="0">
              <a:buNone/>
            </a:pPr>
            <a:r>
              <a:rPr lang="en-US" dirty="0"/>
              <a:t>	• Integration with existing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1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7E7D-42EC-BAF5-DD46-524C48F5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AA44-C638-E651-6CA0-6F368000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Illustrate the step-by-step process of how the chatbot</a:t>
            </a:r>
          </a:p>
          <a:p>
            <a:pPr lvl="1"/>
            <a:r>
              <a:rPr lang="en-US" sz="3200" dirty="0"/>
              <a:t>interacts with users:</a:t>
            </a:r>
          </a:p>
          <a:p>
            <a:pPr lvl="1"/>
            <a:r>
              <a:rPr lang="en-US" sz="3200" dirty="0"/>
              <a:t>User input</a:t>
            </a:r>
          </a:p>
          <a:p>
            <a:pPr lvl="1"/>
            <a:r>
              <a:rPr lang="en-US" sz="3200" dirty="0"/>
              <a:t>Preprocessing</a:t>
            </a:r>
          </a:p>
          <a:p>
            <a:pPr lvl="1"/>
            <a:r>
              <a:rPr lang="en-US" sz="3200" dirty="0"/>
              <a:t>LLM inference</a:t>
            </a:r>
          </a:p>
          <a:p>
            <a:pPr lvl="1"/>
            <a:r>
              <a:rPr lang="en-US" sz="3200" dirty="0"/>
              <a:t>Response generation</a:t>
            </a:r>
          </a:p>
          <a:p>
            <a:pPr lvl="1"/>
            <a:r>
              <a:rPr lang="en-US" sz="3200" dirty="0"/>
              <a:t>Feedback loop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450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BA95-8D73-4881-8E53-28F5D53B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E96329-B597-2D4A-0D95-5F5A3107E7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10976" b="10716"/>
          <a:stretch/>
        </p:blipFill>
        <p:spPr bwMode="auto">
          <a:xfrm>
            <a:off x="1354347" y="1707395"/>
            <a:ext cx="8635572" cy="40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54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52A0-F54E-056C-8BEA-B128C3D8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1C7C-B44F-A3BA-7B6E-258D847C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Python (for coding)</a:t>
            </a:r>
          </a:p>
          <a:p>
            <a:r>
              <a:rPr lang="en-IN" sz="4000" dirty="0"/>
              <a:t>Streamlit (for user interface)</a:t>
            </a:r>
          </a:p>
          <a:p>
            <a:r>
              <a:rPr lang="en-IN" sz="4000" dirty="0"/>
              <a:t>Hugging Face Transformers (for LLMs)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6314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707C-ED67-E114-526B-96E62127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Team Members and Contributions: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A577-8B3C-055B-428B-C0EC9DD7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Sole Contributor: Maniteja Gaddam</a:t>
            </a:r>
          </a:p>
          <a:p>
            <a:r>
              <a:rPr lang="en-IN" dirty="0"/>
              <a:t>Contributions:</a:t>
            </a:r>
          </a:p>
          <a:p>
            <a:pPr lvl="1"/>
            <a:r>
              <a:rPr lang="en-IN" dirty="0"/>
              <a:t>Model Fine-Tuning: Trained and fine-tuned the LLM (Large Language Model) for chatbot functionality.</a:t>
            </a:r>
          </a:p>
          <a:p>
            <a:pPr lvl="1"/>
            <a:r>
              <a:rPr lang="en-IN" dirty="0"/>
              <a:t>User Interface Design: Created an intuitive and user- friendly interface using Streamlit.</a:t>
            </a:r>
          </a:p>
          <a:p>
            <a:pPr lvl="1"/>
            <a:r>
              <a:rPr lang="en-IN" dirty="0"/>
              <a:t>System Integration: Seamlessly integrated various components. ensuring smooth communication between user input preprocessing. and model inference.</a:t>
            </a:r>
          </a:p>
          <a:p>
            <a:pPr lvl="1"/>
            <a:r>
              <a:rPr lang="en-IN" dirty="0"/>
              <a:t>Deployment and Testing: Deployed the chatbot system and rigorously tested its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1423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64D9-531B-547B-0FE3-33A8FD6F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4ACD-15AF-0A53-6A7F-A8A7E43A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presentation, we have explored the foundational aspects of Generative AI (GenAI) and its application through Large Language Models (LLMs)</a:t>
            </a:r>
            <a:endParaRPr lang="en-IN" dirty="0"/>
          </a:p>
          <a:p>
            <a:r>
              <a:rPr lang="en-US" b="1" dirty="0"/>
              <a:t>Introduction to Generative AI and LLMs</a:t>
            </a:r>
            <a:endParaRPr lang="en-IN" dirty="0"/>
          </a:p>
          <a:p>
            <a:r>
              <a:rPr lang="en-IN" b="1" dirty="0"/>
              <a:t>Simple LLM Inference on CPU</a:t>
            </a:r>
          </a:p>
          <a:p>
            <a:r>
              <a:rPr lang="en-US" b="1" dirty="0"/>
              <a:t>Fine-tuning LLMs for Custom Applications</a:t>
            </a:r>
          </a:p>
          <a:p>
            <a:r>
              <a:rPr lang="en-IN" b="1" dirty="0"/>
              <a:t>Building a Custom Chatbot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27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PROBLEM STATEMENT</vt:lpstr>
      <vt:lpstr>Unique Idea Brief (Solution) :</vt:lpstr>
      <vt:lpstr>Features Offered:</vt:lpstr>
      <vt:lpstr>Process Flow:</vt:lpstr>
      <vt:lpstr>Architecture Diagram: </vt:lpstr>
      <vt:lpstr>Technologies Used:</vt:lpstr>
      <vt:lpstr>Team Members and Contributions: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MANITEJA GADDAM</dc:creator>
  <cp:lastModifiedBy>MANITEJA GADDAM</cp:lastModifiedBy>
  <cp:revision>1</cp:revision>
  <dcterms:created xsi:type="dcterms:W3CDTF">2024-07-14T17:48:51Z</dcterms:created>
  <dcterms:modified xsi:type="dcterms:W3CDTF">2024-07-14T17:51:54Z</dcterms:modified>
</cp:coreProperties>
</file>