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59F67-F718-4FCD-A5E5-3845B28B9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Sports Ontology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422DF-1B29-4225-BDCD-10A6E0D219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Manitej Ankam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47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B29E-7A4F-402B-AD84-383BCD80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 Using </a:t>
            </a:r>
            <a:r>
              <a:rPr lang="en-US" dirty="0" err="1"/>
              <a:t>SPArQL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12FBD-0C29-4174-8F3E-D2F530A67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SELECT DISTINCT ?</a:t>
            </a:r>
            <a:r>
              <a:rPr lang="en-US" dirty="0" err="1"/>
              <a:t>pl</a:t>
            </a:r>
            <a:r>
              <a:rPr lang="en-US" dirty="0"/>
              <a:t> ?</a:t>
            </a:r>
            <a:r>
              <a:rPr lang="en-US" dirty="0" err="1"/>
              <a:t>Pname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?</a:t>
            </a:r>
            <a:r>
              <a:rPr lang="en-US" dirty="0" err="1"/>
              <a:t>pl</a:t>
            </a:r>
            <a:r>
              <a:rPr lang="en-US" dirty="0"/>
              <a:t> CS592:PlayerName ?</a:t>
            </a:r>
            <a:r>
              <a:rPr lang="en-US" dirty="0" err="1"/>
              <a:t>Pname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dcterms:type</a:t>
            </a:r>
            <a:r>
              <a:rPr lang="en-US" dirty="0"/>
              <a:t> ?p.</a:t>
            </a:r>
          </a:p>
          <a:p>
            <a:pPr marL="0" indent="0">
              <a:buNone/>
            </a:pPr>
            <a:r>
              <a:rPr lang="en-US" dirty="0"/>
              <a:t>?p CS592:CricketBatStyle ?</a:t>
            </a:r>
            <a:r>
              <a:rPr lang="en-US" dirty="0" err="1"/>
              <a:t>batstyle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?p </a:t>
            </a:r>
            <a:r>
              <a:rPr lang="en-US" dirty="0" err="1"/>
              <a:t>rdf:type</a:t>
            </a:r>
            <a:r>
              <a:rPr lang="en-US" dirty="0"/>
              <a:t> &lt;http://www.semanticweb.org/CS592#CricketPlayer&gt;.</a:t>
            </a:r>
          </a:p>
          <a:p>
            <a:pPr marL="0" indent="0">
              <a:buNone/>
            </a:pPr>
            <a:r>
              <a:rPr lang="en-US" dirty="0"/>
              <a:t>FILTER(regex(?</a:t>
            </a:r>
            <a:r>
              <a:rPr lang="en-US" dirty="0" err="1"/>
              <a:t>batstyle</a:t>
            </a:r>
            <a:r>
              <a:rPr lang="en-US" dirty="0"/>
              <a:t>,"Left-hand"))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9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5D5F7FBB-705C-49CE-9F50-6AAB70D39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110" y="860012"/>
            <a:ext cx="6832600" cy="510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Number of Left handed batsman </a:t>
            </a:r>
          </a:p>
        </p:txBody>
      </p: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09613E2F-223C-4BA3-93FF-46582C0B5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75" y="1370552"/>
            <a:ext cx="4918710" cy="489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9B8201-269C-4FEA-9B3B-631058C74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4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7CAB-ACAA-4B87-BD45-99B46EE3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6C980-E244-4366-951A-EFC5D40B2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en-US"/>
              <a:t>Data sources - Web Scraper (Parsehub)</a:t>
            </a:r>
          </a:p>
          <a:p>
            <a:r>
              <a:rPr lang="en-US"/>
              <a:t>Ontology Creation – Protégé</a:t>
            </a:r>
          </a:p>
          <a:p>
            <a:r>
              <a:rPr lang="en-US"/>
              <a:t>Data Modeling – Karma data integration tool</a:t>
            </a:r>
          </a:p>
          <a:p>
            <a:r>
              <a:rPr lang="en-US"/>
              <a:t>Data publishing -	RDF triple store creation (Open RDF)</a:t>
            </a:r>
          </a:p>
          <a:p>
            <a:r>
              <a:rPr lang="en-US"/>
              <a:t>Data Extraction – Using Open RDF for SPARQL Query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03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322A-F90B-4276-AC2E-A2F964444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275" y="764373"/>
            <a:ext cx="8924925" cy="1293028"/>
          </a:xfrm>
        </p:spPr>
        <p:txBody>
          <a:bodyPr>
            <a:normAutofit/>
          </a:bodyPr>
          <a:lstStyle/>
          <a:p>
            <a:r>
              <a:rPr lang="en-US" dirty="0"/>
              <a:t>Scope of the project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2C222C5-5C7D-4526-8509-24EF1C03F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915025" cy="40241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/>
              <a:t>Soccer</a:t>
            </a:r>
          </a:p>
          <a:p>
            <a:r>
              <a:rPr lang="en-US" dirty="0"/>
              <a:t>Players</a:t>
            </a:r>
          </a:p>
          <a:p>
            <a:r>
              <a:rPr lang="en-US" dirty="0"/>
              <a:t>Leagues</a:t>
            </a:r>
          </a:p>
          <a:p>
            <a:pPr marL="0" indent="0">
              <a:buNone/>
            </a:pPr>
            <a:r>
              <a:rPr lang="en-US" sz="2600" b="1" dirty="0"/>
              <a:t>Cricket</a:t>
            </a:r>
          </a:p>
          <a:p>
            <a:r>
              <a:rPr lang="en-US" dirty="0">
                <a:cs typeface="Arial"/>
              </a:rPr>
              <a:t>Players</a:t>
            </a:r>
          </a:p>
          <a:p>
            <a:r>
              <a:rPr lang="en-US" dirty="0">
                <a:cs typeface="Arial"/>
              </a:rPr>
              <a:t>Matches</a:t>
            </a:r>
          </a:p>
          <a:p>
            <a:r>
              <a:rPr lang="en-US" dirty="0">
                <a:cs typeface="Arial"/>
              </a:rPr>
              <a:t>Rankings</a:t>
            </a:r>
          </a:p>
          <a:p>
            <a:pPr marL="0" indent="0">
              <a:buNone/>
            </a:pPr>
            <a:r>
              <a:rPr lang="en-US" sz="2600" b="1" dirty="0"/>
              <a:t>Tennis</a:t>
            </a:r>
          </a:p>
          <a:p>
            <a:r>
              <a:rPr lang="en-US" dirty="0">
                <a:cs typeface="Arial"/>
              </a:rPr>
              <a:t>Players</a:t>
            </a:r>
          </a:p>
          <a:p>
            <a:r>
              <a:rPr lang="en-US" dirty="0">
                <a:cs typeface="Arial"/>
              </a:rPr>
              <a:t>Tournaments</a:t>
            </a:r>
          </a:p>
          <a:p>
            <a:endParaRPr lang="en-US" dirty="0">
              <a:cs typeface="Arial"/>
            </a:endParaRPr>
          </a:p>
          <a:p>
            <a:endParaRPr lang="en-US" sz="2000" b="1" dirty="0"/>
          </a:p>
        </p:txBody>
      </p:sp>
      <p:pic>
        <p:nvPicPr>
          <p:cNvPr id="6" name="Picture 5" descr="Football Image.jpg">
            <a:extLst>
              <a:ext uri="{FF2B5EF4-FFF2-40B4-BE49-F238E27FC236}">
                <a16:creationId xmlns:a16="http://schemas.microsoft.com/office/drawing/2014/main" id="{D0CFCF07-920C-4B97-B3BD-3C56ADB048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52" r="19136" b="-1"/>
          <a:stretch/>
        </p:blipFill>
        <p:spPr>
          <a:xfrm>
            <a:off x="6915151" y="2231909"/>
            <a:ext cx="2231136" cy="3986776"/>
          </a:xfrm>
          <a:prstGeom prst="rect">
            <a:avLst/>
          </a:prstGeom>
        </p:spPr>
      </p:pic>
      <p:pic>
        <p:nvPicPr>
          <p:cNvPr id="5" name="Picture 4" descr="Cricket Image.jpg">
            <a:extLst>
              <a:ext uri="{FF2B5EF4-FFF2-40B4-BE49-F238E27FC236}">
                <a16:creationId xmlns:a16="http://schemas.microsoft.com/office/drawing/2014/main" id="{C536E74B-3147-4B0D-863F-6435F6951D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1" r="2" b="9396"/>
          <a:stretch/>
        </p:blipFill>
        <p:spPr>
          <a:xfrm>
            <a:off x="9279078" y="2231909"/>
            <a:ext cx="2226811" cy="2277383"/>
          </a:xfrm>
          <a:prstGeom prst="rect">
            <a:avLst/>
          </a:prstGeom>
        </p:spPr>
      </p:pic>
      <p:pic>
        <p:nvPicPr>
          <p:cNvPr id="9" name="Content Placeholder 3" descr="Tennis Image.jpg">
            <a:extLst>
              <a:ext uri="{FF2B5EF4-FFF2-40B4-BE49-F238E27FC236}">
                <a16:creationId xmlns:a16="http://schemas.microsoft.com/office/drawing/2014/main" id="{CB0E6119-40B4-4C49-908F-4CFCB3FB0A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6" r="6" b="6"/>
          <a:stretch/>
        </p:blipFill>
        <p:spPr>
          <a:xfrm>
            <a:off x="9279077" y="4656147"/>
            <a:ext cx="2226811" cy="156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2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indoor, sitting&#10;&#10;Description generated with high confidence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9A29F4-9CE0-425F-99D4-8F944BB5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Ontology :Class hierarchy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9A6FEFB-FA32-4E71-9294-8CC2B05ED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/>
              <a:t>classes</a:t>
            </a:r>
            <a:r>
              <a:rPr lang="en-US" dirty="0"/>
              <a:t> are of different types, namely, subclass, superclass, intersection </a:t>
            </a:r>
            <a:r>
              <a:rPr lang="en-US" b="1" dirty="0"/>
              <a:t>class</a:t>
            </a:r>
            <a:r>
              <a:rPr lang="en-US" dirty="0"/>
              <a:t>, union </a:t>
            </a:r>
            <a:r>
              <a:rPr lang="en-US" b="1" dirty="0"/>
              <a:t>class</a:t>
            </a:r>
            <a:r>
              <a:rPr lang="en-US" dirty="0"/>
              <a:t>, and complement </a:t>
            </a:r>
            <a:r>
              <a:rPr lang="en-US" b="1" dirty="0"/>
              <a:t>class</a:t>
            </a:r>
            <a:r>
              <a:rPr lang="en-US" dirty="0"/>
              <a:t>.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F2C586-15DE-4907-A4EE-BBB73D40D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875" y="1369402"/>
            <a:ext cx="4792025" cy="461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8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B1EE63-18A0-4390-9D29-80DBDBCC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Object properties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D246FE9-8674-4329-B605-E5736EC15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 dirty="0"/>
              <a:t>Describes the relationship between two classes or two instances.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8517A2-6AC6-4A95-A2EB-D6F06B617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812" y="1174750"/>
            <a:ext cx="4576763" cy="488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AE3580-E919-4904-AD58-1335E2D1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Data Properties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A662CBB-5AD3-446D-AD68-937088C6A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 dirty="0"/>
              <a:t>Describes relationships between instances and data values.</a:t>
            </a:r>
          </a:p>
          <a:p>
            <a:pPr marL="0" indent="0">
              <a:buNone/>
            </a:pPr>
            <a:r>
              <a:rPr lang="en-US" sz="1600" dirty="0"/>
              <a:t>For ex: </a:t>
            </a:r>
          </a:p>
          <a:p>
            <a:pPr marL="0" indent="0">
              <a:buNone/>
            </a:pPr>
            <a:r>
              <a:rPr lang="en-US" sz="1600" dirty="0"/>
              <a:t>Domain of Age: Players </a:t>
            </a:r>
          </a:p>
          <a:p>
            <a:pPr marL="0" indent="0">
              <a:buNone/>
            </a:pPr>
            <a:r>
              <a:rPr lang="en-US" sz="1600" dirty="0"/>
              <a:t>Range of Age: xsd:integer</a:t>
            </a:r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18DC76AB-6B42-4DD7-AFCD-CDE871A3C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452" y="746126"/>
            <a:ext cx="4865994" cy="54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21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1EB2-8260-40CD-8FC8-16E899ED4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985" y="184081"/>
            <a:ext cx="8610600" cy="1293028"/>
          </a:xfrm>
        </p:spPr>
        <p:txBody>
          <a:bodyPr/>
          <a:lstStyle/>
          <a:p>
            <a:r>
              <a:rPr lang="en-US" dirty="0"/>
              <a:t>Ontology GRAPH</a:t>
            </a:r>
          </a:p>
        </p:txBody>
      </p:sp>
      <p:pic>
        <p:nvPicPr>
          <p:cNvPr id="9" name="Content Placeholder 8" descr="A close up of a map&#10;&#10;Description generated with high confidence">
            <a:extLst>
              <a:ext uri="{FF2B5EF4-FFF2-40B4-BE49-F238E27FC236}">
                <a16:creationId xmlns:a16="http://schemas.microsoft.com/office/drawing/2014/main" id="{0AC8EE7B-9B63-45C7-8072-1C21A6BFF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275" y="1272967"/>
            <a:ext cx="7629525" cy="5343065"/>
          </a:xfrm>
        </p:spPr>
      </p:pic>
    </p:spTree>
    <p:extLst>
      <p:ext uri="{BB962C8B-B14F-4D97-AF65-F5344CB8AC3E}">
        <p14:creationId xmlns:p14="http://schemas.microsoft.com/office/powerpoint/2010/main" val="90509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FD3B-9ABE-42A4-9BB8-ABEA4C585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Screenshot from 2014-12-03 11_51_13.png">
            <a:extLst>
              <a:ext uri="{FF2B5EF4-FFF2-40B4-BE49-F238E27FC236}">
                <a16:creationId xmlns:a16="http://schemas.microsoft.com/office/drawing/2014/main" id="{B4674289-7624-4B6F-9357-05C8D5FAA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946" y="1562101"/>
            <a:ext cx="9556603" cy="48935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526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D55B-C20C-4ED6-B5B5-615FC51D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PUBLISHING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34AFF-48F0-45F9-B151-754778C30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 dirty="0">
              <a:latin typeface="+mj-lt"/>
              <a:cs typeface="Arial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  <a:cs typeface="Arial"/>
              </a:rPr>
              <a:t> OpenRDF : </a:t>
            </a:r>
          </a:p>
          <a:p>
            <a:r>
              <a:rPr lang="en-US" sz="1600" dirty="0">
                <a:latin typeface="+mj-lt"/>
                <a:cs typeface="Arial"/>
              </a:rPr>
              <a:t>Browser based framework </a:t>
            </a:r>
          </a:p>
          <a:p>
            <a:r>
              <a:rPr lang="en-US" sz="1600" dirty="0">
                <a:latin typeface="+mj-lt"/>
                <a:cs typeface="Arial"/>
              </a:rPr>
              <a:t>Integrated with KARMA</a:t>
            </a:r>
          </a:p>
          <a:p>
            <a:r>
              <a:rPr lang="en-US" sz="1600" dirty="0">
                <a:latin typeface="+mj-lt"/>
                <a:cs typeface="Arial"/>
              </a:rPr>
              <a:t>Publish each Data set </a:t>
            </a:r>
          </a:p>
          <a:p>
            <a:r>
              <a:rPr lang="en-US" sz="1600" dirty="0">
                <a:latin typeface="+mj-lt"/>
                <a:cs typeface="Arial"/>
              </a:rPr>
              <a:t>Create Triple Store for RDF</a:t>
            </a:r>
          </a:p>
          <a:p>
            <a:r>
              <a:rPr lang="en-US" sz="1600" dirty="0">
                <a:latin typeface="+mj-lt"/>
                <a:cs typeface="Arial"/>
              </a:rPr>
              <a:t>Load RDF into OpenRDF </a:t>
            </a:r>
            <a:r>
              <a:rPr lang="en-US" sz="1600" dirty="0" err="1">
                <a:latin typeface="+mj-lt"/>
                <a:cs typeface="Arial"/>
              </a:rPr>
              <a:t>Triplestore</a:t>
            </a:r>
            <a:endParaRPr lang="en-US" sz="1600" dirty="0">
              <a:latin typeface="+mj-lt"/>
              <a:cs typeface="Arial"/>
            </a:endParaRPr>
          </a:p>
          <a:p>
            <a:endParaRPr lang="en-US" dirty="0"/>
          </a:p>
        </p:txBody>
      </p:sp>
      <p:pic>
        <p:nvPicPr>
          <p:cNvPr id="4" name="Picture 3" descr="openrf.png">
            <a:extLst>
              <a:ext uri="{FF2B5EF4-FFF2-40B4-BE49-F238E27FC236}">
                <a16:creationId xmlns:a16="http://schemas.microsoft.com/office/drawing/2014/main" id="{0FA395D2-A59D-4F41-888D-297402A69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573" y="4686300"/>
            <a:ext cx="4306276" cy="107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9939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57</TotalTime>
  <Words>184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Sports Ontology</vt:lpstr>
      <vt:lpstr>Outline</vt:lpstr>
      <vt:lpstr>Scope of the project</vt:lpstr>
      <vt:lpstr>Ontology :Class hierarchy</vt:lpstr>
      <vt:lpstr>Object properties</vt:lpstr>
      <vt:lpstr>Data Properties</vt:lpstr>
      <vt:lpstr>Ontology GRAPH</vt:lpstr>
      <vt:lpstr>DATA MODELING </vt:lpstr>
      <vt:lpstr>DATA PUBLISHING</vt:lpstr>
      <vt:lpstr>Data extraction Using SPArQL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Ontology</dc:title>
  <dc:creator>Manitej Ankam</dc:creator>
  <cp:lastModifiedBy>Manitej Ankam</cp:lastModifiedBy>
  <cp:revision>7</cp:revision>
  <dcterms:created xsi:type="dcterms:W3CDTF">2018-09-19T14:32:17Z</dcterms:created>
  <dcterms:modified xsi:type="dcterms:W3CDTF">2018-11-09T10:26:59Z</dcterms:modified>
</cp:coreProperties>
</file>