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1"/>
  </p:notesMasterIdLst>
  <p:sldIdLst>
    <p:sldId id="256" r:id="rId2"/>
    <p:sldId id="257" r:id="rId3"/>
    <p:sldId id="259" r:id="rId4"/>
    <p:sldId id="263" r:id="rId5"/>
    <p:sldId id="297" r:id="rId6"/>
    <p:sldId id="265" r:id="rId7"/>
    <p:sldId id="261" r:id="rId8"/>
    <p:sldId id="298" r:id="rId9"/>
    <p:sldId id="275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Darker Grotesque SemiBold" pitchFamily="2" charset="0"/>
      <p:bold r:id="rId13"/>
    </p:embeddedFont>
    <p:embeddedFont>
      <p:font typeface="Days One" panose="020B0604020202020204" charset="0"/>
      <p:regular r:id="rId14"/>
    </p:embeddedFont>
    <p:embeddedFont>
      <p:font typeface="Georgia" panose="02040502050405020303" pitchFamily="18" charset="0"/>
      <p:regular r:id="rId15"/>
      <p:bold r:id="rId16"/>
      <p:italic r:id="rId17"/>
      <p:bold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EA48FE-F982-492A-8F1D-FC357398CDF4}">
  <a:tblStyle styleId="{84EA48FE-F982-492A-8F1D-FC357398CD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88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ee2869b1e1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1ee2869b1e1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aa3d063a2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2aa3d063a2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>
          <a:extLst>
            <a:ext uri="{FF2B5EF4-FFF2-40B4-BE49-F238E27FC236}">
              <a16:creationId xmlns:a16="http://schemas.microsoft.com/office/drawing/2014/main" id="{FB6C155C-64DC-C229-FF11-A5B995771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2aa3d063a2b_0_83:notes">
            <a:extLst>
              <a:ext uri="{FF2B5EF4-FFF2-40B4-BE49-F238E27FC236}">
                <a16:creationId xmlns:a16="http://schemas.microsoft.com/office/drawing/2014/main" id="{BF1BCE7B-D4ED-F5B7-78F1-D015D569CE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2aa3d063a2b_0_83:notes">
            <a:extLst>
              <a:ext uri="{FF2B5EF4-FFF2-40B4-BE49-F238E27FC236}">
                <a16:creationId xmlns:a16="http://schemas.microsoft.com/office/drawing/2014/main" id="{78D429C1-267F-9CA2-80CE-E9C26E1A0C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373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2aa3d063a2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2aa3d063a2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aa3d063a2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2aa3d063a2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>
          <a:extLst>
            <a:ext uri="{FF2B5EF4-FFF2-40B4-BE49-F238E27FC236}">
              <a16:creationId xmlns:a16="http://schemas.microsoft.com/office/drawing/2014/main" id="{445F853E-726E-D2AB-0A52-74E973EEE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e207fd22f2_0_25013:notes">
            <a:extLst>
              <a:ext uri="{FF2B5EF4-FFF2-40B4-BE49-F238E27FC236}">
                <a16:creationId xmlns:a16="http://schemas.microsoft.com/office/drawing/2014/main" id="{AA10AA92-9137-7E3C-41C2-B6A73341D8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e207fd22f2_0_25013:notes">
            <a:extLst>
              <a:ext uri="{FF2B5EF4-FFF2-40B4-BE49-F238E27FC236}">
                <a16:creationId xmlns:a16="http://schemas.microsoft.com/office/drawing/2014/main" id="{2DEE3BFB-48C2-F4D9-C187-03CB737158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41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2aa3d063a2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0" name="Google Shape;1530;g2aa3d063a2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0" name="Google Shape;10;p2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" name="Google Shape;36;p2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37" name="Google Shape;37;p2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" name="Google Shape;43;p2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814850" y="1633725"/>
            <a:ext cx="5514300" cy="20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2301625" y="3686200"/>
            <a:ext cx="4540800" cy="460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19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686" name="Google Shape;686;p19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19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19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19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19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19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19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19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19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Google Shape;695;p19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Google Shape;696;p19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Google Shape;697;p19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8" name="Google Shape;698;p19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9" name="Google Shape;699;p19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0" name="Google Shape;700;p19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1" name="Google Shape;701;p19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2" name="Google Shape;702;p19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3" name="Google Shape;703;p19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4" name="Google Shape;704;p19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19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19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19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8" name="Google Shape;708;p19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19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0" name="Google Shape;710;p19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1" name="Google Shape;711;p19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2" name="Google Shape;712;p19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713" name="Google Shape;713;p19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714" name="Google Shape;714;p1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9" name="Google Shape;719;p19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720" name="Google Shape;720;p1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1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1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1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25" name="Google Shape;725;p19"/>
          <p:cNvGrpSpPr/>
          <p:nvPr/>
        </p:nvGrpSpPr>
        <p:grpSpPr>
          <a:xfrm>
            <a:off x="7359430" y="819685"/>
            <a:ext cx="1132714" cy="1645290"/>
            <a:chOff x="7359430" y="819685"/>
            <a:chExt cx="1132714" cy="1645290"/>
          </a:xfrm>
        </p:grpSpPr>
        <p:sp>
          <p:nvSpPr>
            <p:cNvPr id="726" name="Google Shape;726;p19"/>
            <p:cNvSpPr/>
            <p:nvPr/>
          </p:nvSpPr>
          <p:spPr>
            <a:xfrm rot="3600003">
              <a:off x="7508612" y="974409"/>
              <a:ext cx="834351" cy="826229"/>
            </a:xfrm>
            <a:custGeom>
              <a:avLst/>
              <a:gdLst/>
              <a:ahLst/>
              <a:cxnLst/>
              <a:rect l="l" t="t" r="r" b="b"/>
              <a:pathLst>
                <a:path w="4515" h="4471" extrusionOk="0">
                  <a:moveTo>
                    <a:pt x="1821" y="3126"/>
                  </a:moveTo>
                  <a:cubicBezTo>
                    <a:pt x="1330" y="2885"/>
                    <a:pt x="1126" y="2290"/>
                    <a:pt x="1367" y="1799"/>
                  </a:cubicBezTo>
                  <a:cubicBezTo>
                    <a:pt x="1608" y="1308"/>
                    <a:pt x="2204" y="1105"/>
                    <a:pt x="2695" y="1345"/>
                  </a:cubicBezTo>
                  <a:cubicBezTo>
                    <a:pt x="3186" y="1587"/>
                    <a:pt x="3389" y="2182"/>
                    <a:pt x="3148" y="2673"/>
                  </a:cubicBezTo>
                  <a:cubicBezTo>
                    <a:pt x="2907" y="3164"/>
                    <a:pt x="2312" y="3367"/>
                    <a:pt x="1821" y="3126"/>
                  </a:cubicBezTo>
                  <a:moveTo>
                    <a:pt x="3878" y="3808"/>
                  </a:moveTo>
                  <a:cubicBezTo>
                    <a:pt x="4043" y="3638"/>
                    <a:pt x="4179" y="3444"/>
                    <a:pt x="4284" y="3230"/>
                  </a:cubicBezTo>
                  <a:lnTo>
                    <a:pt x="4287" y="3225"/>
                  </a:lnTo>
                  <a:lnTo>
                    <a:pt x="3946" y="3058"/>
                  </a:lnTo>
                  <a:cubicBezTo>
                    <a:pt x="4035" y="2876"/>
                    <a:pt x="4091" y="2687"/>
                    <a:pt x="4118" y="2496"/>
                  </a:cubicBezTo>
                  <a:lnTo>
                    <a:pt x="4494" y="2549"/>
                  </a:lnTo>
                  <a:cubicBezTo>
                    <a:pt x="4526" y="2315"/>
                    <a:pt x="4522" y="2077"/>
                    <a:pt x="4481" y="1843"/>
                  </a:cubicBezTo>
                  <a:lnTo>
                    <a:pt x="4106" y="1909"/>
                  </a:lnTo>
                  <a:cubicBezTo>
                    <a:pt x="4072" y="1716"/>
                    <a:pt x="4007" y="1528"/>
                    <a:pt x="3915" y="1354"/>
                  </a:cubicBezTo>
                  <a:lnTo>
                    <a:pt x="4251" y="1176"/>
                  </a:lnTo>
                  <a:cubicBezTo>
                    <a:pt x="4139" y="966"/>
                    <a:pt x="3996" y="776"/>
                    <a:pt x="3826" y="612"/>
                  </a:cubicBezTo>
                  <a:lnTo>
                    <a:pt x="3562" y="885"/>
                  </a:lnTo>
                  <a:cubicBezTo>
                    <a:pt x="3425" y="752"/>
                    <a:pt x="3266" y="638"/>
                    <a:pt x="3085" y="550"/>
                  </a:cubicBezTo>
                  <a:cubicBezTo>
                    <a:pt x="3084" y="549"/>
                    <a:pt x="3083" y="549"/>
                    <a:pt x="3081" y="548"/>
                  </a:cubicBezTo>
                  <a:lnTo>
                    <a:pt x="3248" y="207"/>
                  </a:lnTo>
                  <a:cubicBezTo>
                    <a:pt x="3034" y="103"/>
                    <a:pt x="2807" y="33"/>
                    <a:pt x="2573" y="0"/>
                  </a:cubicBezTo>
                  <a:lnTo>
                    <a:pt x="2520" y="376"/>
                  </a:lnTo>
                  <a:cubicBezTo>
                    <a:pt x="2323" y="349"/>
                    <a:pt x="2125" y="353"/>
                    <a:pt x="1933" y="387"/>
                  </a:cubicBezTo>
                  <a:lnTo>
                    <a:pt x="1867" y="13"/>
                  </a:lnTo>
                  <a:cubicBezTo>
                    <a:pt x="1633" y="54"/>
                    <a:pt x="1409" y="131"/>
                    <a:pt x="1200" y="242"/>
                  </a:cubicBezTo>
                  <a:lnTo>
                    <a:pt x="1378" y="578"/>
                  </a:lnTo>
                  <a:cubicBezTo>
                    <a:pt x="1205" y="669"/>
                    <a:pt x="1046" y="787"/>
                    <a:pt x="908" y="930"/>
                  </a:cubicBezTo>
                  <a:lnTo>
                    <a:pt x="635" y="666"/>
                  </a:lnTo>
                  <a:cubicBezTo>
                    <a:pt x="472" y="835"/>
                    <a:pt x="336" y="1029"/>
                    <a:pt x="232" y="1241"/>
                  </a:cubicBezTo>
                  <a:lnTo>
                    <a:pt x="230" y="1244"/>
                  </a:lnTo>
                  <a:lnTo>
                    <a:pt x="571" y="1409"/>
                  </a:lnTo>
                  <a:cubicBezTo>
                    <a:pt x="482" y="1592"/>
                    <a:pt x="425" y="1782"/>
                    <a:pt x="398" y="1972"/>
                  </a:cubicBezTo>
                  <a:lnTo>
                    <a:pt x="23" y="1919"/>
                  </a:lnTo>
                  <a:cubicBezTo>
                    <a:pt x="-11" y="2153"/>
                    <a:pt x="-7" y="2391"/>
                    <a:pt x="35" y="2625"/>
                  </a:cubicBezTo>
                  <a:lnTo>
                    <a:pt x="409" y="2559"/>
                  </a:lnTo>
                  <a:cubicBezTo>
                    <a:pt x="443" y="2753"/>
                    <a:pt x="507" y="2941"/>
                    <a:pt x="599" y="3115"/>
                  </a:cubicBezTo>
                  <a:lnTo>
                    <a:pt x="263" y="3293"/>
                  </a:lnTo>
                  <a:cubicBezTo>
                    <a:pt x="374" y="3503"/>
                    <a:pt x="517" y="3693"/>
                    <a:pt x="687" y="3857"/>
                  </a:cubicBezTo>
                  <a:lnTo>
                    <a:pt x="951" y="3585"/>
                  </a:lnTo>
                  <a:cubicBezTo>
                    <a:pt x="1089" y="3718"/>
                    <a:pt x="1249" y="3833"/>
                    <a:pt x="1430" y="3922"/>
                  </a:cubicBezTo>
                  <a:cubicBezTo>
                    <a:pt x="1431" y="3922"/>
                    <a:pt x="1431" y="3922"/>
                    <a:pt x="1432" y="3923"/>
                  </a:cubicBezTo>
                  <a:lnTo>
                    <a:pt x="1265" y="4263"/>
                  </a:lnTo>
                  <a:cubicBezTo>
                    <a:pt x="1479" y="4367"/>
                    <a:pt x="1705" y="4438"/>
                    <a:pt x="1939" y="4471"/>
                  </a:cubicBezTo>
                  <a:lnTo>
                    <a:pt x="1993" y="4095"/>
                  </a:lnTo>
                  <a:cubicBezTo>
                    <a:pt x="2190" y="4123"/>
                    <a:pt x="2388" y="4119"/>
                    <a:pt x="2580" y="4085"/>
                  </a:cubicBezTo>
                  <a:lnTo>
                    <a:pt x="2645" y="4460"/>
                  </a:lnTo>
                  <a:cubicBezTo>
                    <a:pt x="2879" y="4419"/>
                    <a:pt x="3103" y="4342"/>
                    <a:pt x="3313" y="4231"/>
                  </a:cubicBezTo>
                  <a:lnTo>
                    <a:pt x="3135" y="3895"/>
                  </a:lnTo>
                  <a:cubicBezTo>
                    <a:pt x="3308" y="3804"/>
                    <a:pt x="3467" y="3686"/>
                    <a:pt x="3606" y="3544"/>
                  </a:cubicBezTo>
                  <a:lnTo>
                    <a:pt x="3878" y="3808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9"/>
            <p:cNvSpPr/>
            <p:nvPr/>
          </p:nvSpPr>
          <p:spPr>
            <a:xfrm rot="3600020">
              <a:off x="7893347" y="1918241"/>
              <a:ext cx="465027" cy="460495"/>
            </a:xfrm>
            <a:custGeom>
              <a:avLst/>
              <a:gdLst/>
              <a:ahLst/>
              <a:cxnLst/>
              <a:rect l="l" t="t" r="r" b="b"/>
              <a:pathLst>
                <a:path w="4515" h="4471" extrusionOk="0">
                  <a:moveTo>
                    <a:pt x="1821" y="3126"/>
                  </a:moveTo>
                  <a:cubicBezTo>
                    <a:pt x="1330" y="2885"/>
                    <a:pt x="1126" y="2290"/>
                    <a:pt x="1367" y="1799"/>
                  </a:cubicBezTo>
                  <a:cubicBezTo>
                    <a:pt x="1608" y="1308"/>
                    <a:pt x="2204" y="1105"/>
                    <a:pt x="2695" y="1345"/>
                  </a:cubicBezTo>
                  <a:cubicBezTo>
                    <a:pt x="3186" y="1587"/>
                    <a:pt x="3389" y="2182"/>
                    <a:pt x="3148" y="2673"/>
                  </a:cubicBezTo>
                  <a:cubicBezTo>
                    <a:pt x="2907" y="3164"/>
                    <a:pt x="2312" y="3367"/>
                    <a:pt x="1821" y="3126"/>
                  </a:cubicBezTo>
                  <a:moveTo>
                    <a:pt x="3878" y="3808"/>
                  </a:moveTo>
                  <a:cubicBezTo>
                    <a:pt x="4043" y="3638"/>
                    <a:pt x="4179" y="3444"/>
                    <a:pt x="4284" y="3230"/>
                  </a:cubicBezTo>
                  <a:lnTo>
                    <a:pt x="4287" y="3225"/>
                  </a:lnTo>
                  <a:lnTo>
                    <a:pt x="3946" y="3058"/>
                  </a:lnTo>
                  <a:cubicBezTo>
                    <a:pt x="4035" y="2876"/>
                    <a:pt x="4091" y="2687"/>
                    <a:pt x="4118" y="2496"/>
                  </a:cubicBezTo>
                  <a:lnTo>
                    <a:pt x="4494" y="2549"/>
                  </a:lnTo>
                  <a:cubicBezTo>
                    <a:pt x="4526" y="2315"/>
                    <a:pt x="4522" y="2077"/>
                    <a:pt x="4481" y="1843"/>
                  </a:cubicBezTo>
                  <a:lnTo>
                    <a:pt x="4106" y="1909"/>
                  </a:lnTo>
                  <a:cubicBezTo>
                    <a:pt x="4072" y="1716"/>
                    <a:pt x="4007" y="1528"/>
                    <a:pt x="3915" y="1354"/>
                  </a:cubicBezTo>
                  <a:lnTo>
                    <a:pt x="4251" y="1176"/>
                  </a:lnTo>
                  <a:cubicBezTo>
                    <a:pt x="4139" y="966"/>
                    <a:pt x="3996" y="776"/>
                    <a:pt x="3826" y="612"/>
                  </a:cubicBezTo>
                  <a:lnTo>
                    <a:pt x="3562" y="885"/>
                  </a:lnTo>
                  <a:cubicBezTo>
                    <a:pt x="3425" y="752"/>
                    <a:pt x="3266" y="638"/>
                    <a:pt x="3085" y="550"/>
                  </a:cubicBezTo>
                  <a:cubicBezTo>
                    <a:pt x="3084" y="549"/>
                    <a:pt x="3083" y="549"/>
                    <a:pt x="3081" y="548"/>
                  </a:cubicBezTo>
                  <a:lnTo>
                    <a:pt x="3248" y="207"/>
                  </a:lnTo>
                  <a:cubicBezTo>
                    <a:pt x="3034" y="103"/>
                    <a:pt x="2807" y="33"/>
                    <a:pt x="2573" y="0"/>
                  </a:cubicBezTo>
                  <a:lnTo>
                    <a:pt x="2520" y="376"/>
                  </a:lnTo>
                  <a:cubicBezTo>
                    <a:pt x="2323" y="349"/>
                    <a:pt x="2125" y="353"/>
                    <a:pt x="1933" y="387"/>
                  </a:cubicBezTo>
                  <a:lnTo>
                    <a:pt x="1867" y="13"/>
                  </a:lnTo>
                  <a:cubicBezTo>
                    <a:pt x="1633" y="54"/>
                    <a:pt x="1409" y="131"/>
                    <a:pt x="1200" y="242"/>
                  </a:cubicBezTo>
                  <a:lnTo>
                    <a:pt x="1378" y="578"/>
                  </a:lnTo>
                  <a:cubicBezTo>
                    <a:pt x="1205" y="669"/>
                    <a:pt x="1046" y="787"/>
                    <a:pt x="908" y="930"/>
                  </a:cubicBezTo>
                  <a:lnTo>
                    <a:pt x="635" y="666"/>
                  </a:lnTo>
                  <a:cubicBezTo>
                    <a:pt x="472" y="835"/>
                    <a:pt x="336" y="1029"/>
                    <a:pt x="232" y="1241"/>
                  </a:cubicBezTo>
                  <a:lnTo>
                    <a:pt x="230" y="1244"/>
                  </a:lnTo>
                  <a:lnTo>
                    <a:pt x="571" y="1409"/>
                  </a:lnTo>
                  <a:cubicBezTo>
                    <a:pt x="482" y="1592"/>
                    <a:pt x="425" y="1782"/>
                    <a:pt x="398" y="1972"/>
                  </a:cubicBezTo>
                  <a:lnTo>
                    <a:pt x="23" y="1919"/>
                  </a:lnTo>
                  <a:cubicBezTo>
                    <a:pt x="-11" y="2153"/>
                    <a:pt x="-7" y="2391"/>
                    <a:pt x="35" y="2625"/>
                  </a:cubicBezTo>
                  <a:lnTo>
                    <a:pt x="409" y="2559"/>
                  </a:lnTo>
                  <a:cubicBezTo>
                    <a:pt x="443" y="2753"/>
                    <a:pt x="507" y="2941"/>
                    <a:pt x="599" y="3115"/>
                  </a:cubicBezTo>
                  <a:lnTo>
                    <a:pt x="263" y="3293"/>
                  </a:lnTo>
                  <a:cubicBezTo>
                    <a:pt x="374" y="3503"/>
                    <a:pt x="517" y="3693"/>
                    <a:pt x="687" y="3857"/>
                  </a:cubicBezTo>
                  <a:lnTo>
                    <a:pt x="951" y="3585"/>
                  </a:lnTo>
                  <a:cubicBezTo>
                    <a:pt x="1089" y="3718"/>
                    <a:pt x="1249" y="3833"/>
                    <a:pt x="1430" y="3922"/>
                  </a:cubicBezTo>
                  <a:cubicBezTo>
                    <a:pt x="1431" y="3922"/>
                    <a:pt x="1431" y="3922"/>
                    <a:pt x="1432" y="3923"/>
                  </a:cubicBezTo>
                  <a:lnTo>
                    <a:pt x="1265" y="4263"/>
                  </a:lnTo>
                  <a:cubicBezTo>
                    <a:pt x="1479" y="4367"/>
                    <a:pt x="1705" y="4438"/>
                    <a:pt x="1939" y="4471"/>
                  </a:cubicBezTo>
                  <a:lnTo>
                    <a:pt x="1993" y="4095"/>
                  </a:lnTo>
                  <a:cubicBezTo>
                    <a:pt x="2190" y="4123"/>
                    <a:pt x="2388" y="4119"/>
                    <a:pt x="2580" y="4085"/>
                  </a:cubicBezTo>
                  <a:lnTo>
                    <a:pt x="2645" y="4460"/>
                  </a:lnTo>
                  <a:cubicBezTo>
                    <a:pt x="2879" y="4419"/>
                    <a:pt x="3103" y="4342"/>
                    <a:pt x="3313" y="4231"/>
                  </a:cubicBezTo>
                  <a:lnTo>
                    <a:pt x="3135" y="3895"/>
                  </a:lnTo>
                  <a:cubicBezTo>
                    <a:pt x="3308" y="3804"/>
                    <a:pt x="3467" y="3686"/>
                    <a:pt x="3606" y="3544"/>
                  </a:cubicBezTo>
                  <a:lnTo>
                    <a:pt x="3878" y="3808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20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730" name="Google Shape;730;p20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20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20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20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20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20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20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20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20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20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0" name="Google Shape;740;p20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1" name="Google Shape;741;p20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2" name="Google Shape;742;p20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20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4" name="Google Shape;744;p20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20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20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Google Shape;747;p20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20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20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0" name="Google Shape;750;p20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1" name="Google Shape;751;p20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2" name="Google Shape;752;p20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3" name="Google Shape;753;p20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4" name="Google Shape;754;p20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5" name="Google Shape;755;p20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6" name="Google Shape;756;p20"/>
          <p:cNvGrpSpPr/>
          <p:nvPr/>
        </p:nvGrpSpPr>
        <p:grpSpPr>
          <a:xfrm>
            <a:off x="626050" y="427300"/>
            <a:ext cx="8197400" cy="4593724"/>
            <a:chOff x="-280802" y="20880"/>
            <a:chExt cx="10622522" cy="5952733"/>
          </a:xfrm>
        </p:grpSpPr>
        <p:sp>
          <p:nvSpPr>
            <p:cNvPr id="757" name="Google Shape;757;p20"/>
            <p:cNvSpPr/>
            <p:nvPr/>
          </p:nvSpPr>
          <p:spPr>
            <a:xfrm>
              <a:off x="-280802" y="549713"/>
              <a:ext cx="10622520" cy="5423901"/>
            </a:xfrm>
            <a:custGeom>
              <a:avLst/>
              <a:gdLst/>
              <a:ahLst/>
              <a:cxnLst/>
              <a:rect l="l" t="t" r="r" b="b"/>
              <a:pathLst>
                <a:path w="29507" h="14157" extrusionOk="0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-280800" y="20880"/>
              <a:ext cx="10622520" cy="528840"/>
            </a:xfrm>
            <a:custGeom>
              <a:avLst/>
              <a:gdLst/>
              <a:ahLst/>
              <a:cxnLst/>
              <a:rect l="l" t="t" r="r" b="b"/>
              <a:pathLst>
                <a:path w="29507" h="1469" extrusionOk="0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-4788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32796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70380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2" name="Google Shape;762;p20"/>
          <p:cNvGrpSpPr/>
          <p:nvPr/>
        </p:nvGrpSpPr>
        <p:grpSpPr>
          <a:xfrm>
            <a:off x="473650" y="274900"/>
            <a:ext cx="8197400" cy="4593724"/>
            <a:chOff x="-280802" y="20880"/>
            <a:chExt cx="10622522" cy="5952733"/>
          </a:xfrm>
        </p:grpSpPr>
        <p:sp>
          <p:nvSpPr>
            <p:cNvPr id="763" name="Google Shape;763;p20"/>
            <p:cNvSpPr/>
            <p:nvPr/>
          </p:nvSpPr>
          <p:spPr>
            <a:xfrm>
              <a:off x="-280802" y="549713"/>
              <a:ext cx="10622520" cy="5423901"/>
            </a:xfrm>
            <a:custGeom>
              <a:avLst/>
              <a:gdLst/>
              <a:ahLst/>
              <a:cxnLst/>
              <a:rect l="l" t="t" r="r" b="b"/>
              <a:pathLst>
                <a:path w="29507" h="14157" extrusionOk="0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-280800" y="20880"/>
              <a:ext cx="10622520" cy="528840"/>
            </a:xfrm>
            <a:custGeom>
              <a:avLst/>
              <a:gdLst/>
              <a:ahLst/>
              <a:cxnLst/>
              <a:rect l="l" t="t" r="r" b="b"/>
              <a:pathLst>
                <a:path w="29507" h="1469" extrusionOk="0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-4788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32796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70380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8" name="Google Shape;768;p20"/>
          <p:cNvGrpSpPr/>
          <p:nvPr/>
        </p:nvGrpSpPr>
        <p:grpSpPr>
          <a:xfrm>
            <a:off x="7527566" y="3702226"/>
            <a:ext cx="1212401" cy="1240945"/>
            <a:chOff x="8264880" y="1119240"/>
            <a:chExt cx="1865520" cy="1909440"/>
          </a:xfrm>
        </p:grpSpPr>
        <p:sp>
          <p:nvSpPr>
            <p:cNvPr id="769" name="Google Shape;769;p20"/>
            <p:cNvSpPr/>
            <p:nvPr/>
          </p:nvSpPr>
          <p:spPr>
            <a:xfrm>
              <a:off x="9336240" y="2202840"/>
              <a:ext cx="190080" cy="199080"/>
            </a:xfrm>
            <a:custGeom>
              <a:avLst/>
              <a:gdLst/>
              <a:ahLst/>
              <a:cxnLst/>
              <a:rect l="l" t="t" r="r" b="b"/>
              <a:pathLst>
                <a:path w="528" h="553" extrusionOk="0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9298800" y="2167200"/>
              <a:ext cx="264960" cy="270360"/>
            </a:xfrm>
            <a:custGeom>
              <a:avLst/>
              <a:gdLst/>
              <a:ahLst/>
              <a:cxnLst/>
              <a:rect l="l" t="t" r="r" b="b"/>
              <a:pathLst>
                <a:path w="736" h="751" extrusionOk="0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9428400" y="2303640"/>
              <a:ext cx="702000" cy="725040"/>
            </a:xfrm>
            <a:custGeom>
              <a:avLst/>
              <a:gdLst/>
              <a:ahLst/>
              <a:cxnLst/>
              <a:rect l="l" t="t" r="r" b="b"/>
              <a:pathLst>
                <a:path w="1950" h="2014" extrusionOk="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9428400" y="2483280"/>
              <a:ext cx="702000" cy="545400"/>
            </a:xfrm>
            <a:custGeom>
              <a:avLst/>
              <a:gdLst/>
              <a:ahLst/>
              <a:cxnLst/>
              <a:rect l="l" t="t" r="r" b="b"/>
              <a:pathLst>
                <a:path w="1950" h="1515" extrusionOk="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8338680" y="1193040"/>
              <a:ext cx="1150920" cy="1151280"/>
            </a:xfrm>
            <a:custGeom>
              <a:avLst/>
              <a:gdLst/>
              <a:ahLst/>
              <a:cxnLst/>
              <a:rect l="l" t="t" r="r" b="b"/>
              <a:pathLst>
                <a:path w="3197" h="3198" extrusionOk="0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8264880" y="1119240"/>
              <a:ext cx="1298880" cy="129852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rgbClr val="FCB1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4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97" name="Google Shape;97;p4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4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4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4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4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4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4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4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4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4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4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4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4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4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4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4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4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114;p4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4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4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4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4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4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4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4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4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3" name="Google Shape;123;p4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124" name="Google Shape;124;p4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125" name="Google Shape;125;p4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6" name="Google Shape;136;p4"/>
          <p:cNvSpPr txBox="1">
            <a:spLocks noGrp="1"/>
          </p:cNvSpPr>
          <p:nvPr>
            <p:ph type="body" idx="1"/>
          </p:nvPr>
        </p:nvSpPr>
        <p:spPr>
          <a:xfrm>
            <a:off x="720000" y="1514050"/>
            <a:ext cx="77040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5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40" name="Google Shape;140;p5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5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5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5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5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5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5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5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5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5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5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5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5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5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5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5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5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5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5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5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5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5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5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5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5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5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6" name="Google Shape;166;p5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167" name="Google Shape;167;p5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" name="Google Shape;173;p5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174" name="Google Shape;174;p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9" name="Google Shape;179;p5"/>
          <p:cNvSpPr txBox="1">
            <a:spLocks noGrp="1"/>
          </p:cNvSpPr>
          <p:nvPr>
            <p:ph type="subTitle" idx="1"/>
          </p:nvPr>
        </p:nvSpPr>
        <p:spPr>
          <a:xfrm>
            <a:off x="1290750" y="287314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2"/>
          </p:nvPr>
        </p:nvSpPr>
        <p:spPr>
          <a:xfrm>
            <a:off x="4945625" y="287314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subTitle" idx="3"/>
          </p:nvPr>
        </p:nvSpPr>
        <p:spPr>
          <a:xfrm>
            <a:off x="1290750" y="3182195"/>
            <a:ext cx="2907600" cy="10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4"/>
          </p:nvPr>
        </p:nvSpPr>
        <p:spPr>
          <a:xfrm>
            <a:off x="4945625" y="3182195"/>
            <a:ext cx="2907600" cy="10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5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6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86" name="Google Shape;186;p6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6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6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6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6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6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6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6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6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6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6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6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6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6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6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6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6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6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6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6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6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6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6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6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6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6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2" name="Google Shape;212;p6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13" name="Google Shape;213;p6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214" name="Google Shape;214;p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6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220" name="Google Shape;220;p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" name="Google Shape;225;p6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7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228" name="Google Shape;228;p7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7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7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7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7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7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7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7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7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7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7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7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7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7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7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7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7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7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7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7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7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7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7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7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7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7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4" name="Google Shape;254;p7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55" name="Google Shape;255;p7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256" name="Google Shape;256;p7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1" name="Google Shape;261;p7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262" name="Google Shape;262;p7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7" name="Google Shape;267;p7"/>
          <p:cNvSpPr txBox="1">
            <a:spLocks noGrp="1"/>
          </p:cNvSpPr>
          <p:nvPr>
            <p:ph type="body" idx="1"/>
          </p:nvPr>
        </p:nvSpPr>
        <p:spPr>
          <a:xfrm>
            <a:off x="4381025" y="1970075"/>
            <a:ext cx="3867000" cy="24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8" name="Google Shape;268;p7"/>
          <p:cNvSpPr>
            <a:spLocks noGrp="1"/>
          </p:cNvSpPr>
          <p:nvPr>
            <p:ph type="pic" idx="2"/>
          </p:nvPr>
        </p:nvSpPr>
        <p:spPr>
          <a:xfrm>
            <a:off x="896750" y="1970075"/>
            <a:ext cx="3217500" cy="2490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7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9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314" name="Google Shape;314;p9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9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9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9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9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9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9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9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9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9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9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9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9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9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9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9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9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9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9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9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9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" name="Google Shape;335;p9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" name="Google Shape;336;p9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9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9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9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0" name="Google Shape;340;p9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341" name="Google Shape;341;p9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342" name="Google Shape;342;p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7" name="Google Shape;347;p9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348" name="Google Shape;348;p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3" name="Google Shape;353;p9"/>
          <p:cNvSpPr txBox="1">
            <a:spLocks noGrp="1"/>
          </p:cNvSpPr>
          <p:nvPr>
            <p:ph type="subTitle" idx="1"/>
          </p:nvPr>
        </p:nvSpPr>
        <p:spPr>
          <a:xfrm>
            <a:off x="896400" y="1812275"/>
            <a:ext cx="3550800" cy="26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9"/>
          <p:cNvSpPr txBox="1">
            <a:spLocks noGrp="1"/>
          </p:cNvSpPr>
          <p:nvPr>
            <p:ph type="subTitle" idx="2"/>
          </p:nvPr>
        </p:nvSpPr>
        <p:spPr>
          <a:xfrm>
            <a:off x="4696925" y="1812275"/>
            <a:ext cx="3550800" cy="26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9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15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493" name="Google Shape;493;p15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15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15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15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15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15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15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15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5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5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5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5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5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15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15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15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15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15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15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15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15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15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5" name="Google Shape;515;p15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Google Shape;516;p15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" name="Google Shape;517;p15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8" name="Google Shape;518;p15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9" name="Google Shape;519;p15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520" name="Google Shape;520;p15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521" name="Google Shape;521;p1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1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1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1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1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6" name="Google Shape;526;p15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527" name="Google Shape;527;p1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1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1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1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1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32" name="Google Shape;532;p15"/>
          <p:cNvSpPr txBox="1">
            <a:spLocks noGrp="1"/>
          </p:cNvSpPr>
          <p:nvPr>
            <p:ph type="subTitle" idx="1"/>
          </p:nvPr>
        </p:nvSpPr>
        <p:spPr>
          <a:xfrm>
            <a:off x="896050" y="3513003"/>
            <a:ext cx="2193000" cy="8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15"/>
          <p:cNvSpPr txBox="1">
            <a:spLocks noGrp="1"/>
          </p:cNvSpPr>
          <p:nvPr>
            <p:ph type="subTitle" idx="2"/>
          </p:nvPr>
        </p:nvSpPr>
        <p:spPr>
          <a:xfrm>
            <a:off x="3475500" y="2889603"/>
            <a:ext cx="2193000" cy="8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15"/>
          <p:cNvSpPr txBox="1">
            <a:spLocks noGrp="1"/>
          </p:cNvSpPr>
          <p:nvPr>
            <p:ph type="subTitle" idx="3"/>
          </p:nvPr>
        </p:nvSpPr>
        <p:spPr>
          <a:xfrm>
            <a:off x="6054950" y="3513003"/>
            <a:ext cx="2193000" cy="8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15"/>
          <p:cNvSpPr txBox="1">
            <a:spLocks noGrp="1"/>
          </p:cNvSpPr>
          <p:nvPr>
            <p:ph type="subTitle" idx="4"/>
          </p:nvPr>
        </p:nvSpPr>
        <p:spPr>
          <a:xfrm>
            <a:off x="896050" y="3185475"/>
            <a:ext cx="2193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6" name="Google Shape;536;p15"/>
          <p:cNvSpPr txBox="1">
            <a:spLocks noGrp="1"/>
          </p:cNvSpPr>
          <p:nvPr>
            <p:ph type="subTitle" idx="5"/>
          </p:nvPr>
        </p:nvSpPr>
        <p:spPr>
          <a:xfrm>
            <a:off x="6054950" y="3185475"/>
            <a:ext cx="2193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7" name="Google Shape;537;p15"/>
          <p:cNvSpPr txBox="1">
            <a:spLocks noGrp="1"/>
          </p:cNvSpPr>
          <p:nvPr>
            <p:ph type="subTitle" idx="6"/>
          </p:nvPr>
        </p:nvSpPr>
        <p:spPr>
          <a:xfrm>
            <a:off x="3475500" y="2563000"/>
            <a:ext cx="2193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8" name="Google Shape;538;p15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1" name="Google Shape;641;p18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642" name="Google Shape;642;p18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18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18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18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18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8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18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18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18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18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18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18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18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18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18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18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18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18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18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18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18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18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Google Shape;664;p18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665;p18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18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18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68" name="Google Shape;668;p18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669" name="Google Shape;669;p18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670" name="Google Shape;670;p1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1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1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1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5" name="Google Shape;675;p18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676" name="Google Shape;676;p1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1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1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1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1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81" name="Google Shape;681;p18"/>
          <p:cNvSpPr txBox="1">
            <a:spLocks noGrp="1"/>
          </p:cNvSpPr>
          <p:nvPr>
            <p:ph type="title"/>
          </p:nvPr>
        </p:nvSpPr>
        <p:spPr>
          <a:xfrm>
            <a:off x="2347938" y="7851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18"/>
          <p:cNvSpPr txBox="1">
            <a:spLocks noGrp="1"/>
          </p:cNvSpPr>
          <p:nvPr>
            <p:ph type="subTitle" idx="1"/>
          </p:nvPr>
        </p:nvSpPr>
        <p:spPr>
          <a:xfrm>
            <a:off x="2347900" y="1881324"/>
            <a:ext cx="4448100" cy="11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3" name="Google Shape;683;p18"/>
          <p:cNvSpPr txBox="1"/>
          <p:nvPr/>
        </p:nvSpPr>
        <p:spPr>
          <a:xfrm>
            <a:off x="2099100" y="37643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000"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61" r:id="rId8"/>
    <p:sldLayoutId id="2147483664" r:id="rId9"/>
    <p:sldLayoutId id="2147483665" r:id="rId10"/>
    <p:sldLayoutId id="214748366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avellexyr/the-reddit-dataset-datase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ites.google.com/eng.ucsd.edu/ucsdbookgraph/hom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4"/>
          <p:cNvSpPr txBox="1">
            <a:spLocks noGrp="1"/>
          </p:cNvSpPr>
          <p:nvPr>
            <p:ph type="ctrTitle"/>
          </p:nvPr>
        </p:nvSpPr>
        <p:spPr>
          <a:xfrm>
            <a:off x="1130741" y="1427268"/>
            <a:ext cx="6682134" cy="20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 detection using ML</a:t>
            </a:r>
            <a:endParaRPr dirty="0"/>
          </a:p>
        </p:txBody>
      </p:sp>
      <p:grpSp>
        <p:nvGrpSpPr>
          <p:cNvPr id="787" name="Google Shape;787;p24"/>
          <p:cNvGrpSpPr/>
          <p:nvPr/>
        </p:nvGrpSpPr>
        <p:grpSpPr>
          <a:xfrm>
            <a:off x="139544" y="-233231"/>
            <a:ext cx="8897898" cy="5075960"/>
            <a:chOff x="139544" y="-233231"/>
            <a:chExt cx="8897898" cy="5075960"/>
          </a:xfrm>
        </p:grpSpPr>
        <p:grpSp>
          <p:nvGrpSpPr>
            <p:cNvPr id="788" name="Google Shape;788;p24"/>
            <p:cNvGrpSpPr/>
            <p:nvPr/>
          </p:nvGrpSpPr>
          <p:grpSpPr>
            <a:xfrm>
              <a:off x="7825041" y="2013301"/>
              <a:ext cx="1212401" cy="1240945"/>
              <a:chOff x="8264880" y="1119240"/>
              <a:chExt cx="1865520" cy="1909440"/>
            </a:xfrm>
          </p:grpSpPr>
          <p:sp>
            <p:nvSpPr>
              <p:cNvPr id="789" name="Google Shape;789;p24"/>
              <p:cNvSpPr/>
              <p:nvPr/>
            </p:nvSpPr>
            <p:spPr>
              <a:xfrm>
                <a:off x="9336240" y="2202840"/>
                <a:ext cx="190080" cy="19908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53" extrusionOk="0">
                    <a:moveTo>
                      <a:pt x="0" y="0"/>
                    </a:moveTo>
                    <a:lnTo>
                      <a:pt x="528" y="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4"/>
              <p:cNvSpPr/>
              <p:nvPr/>
            </p:nvSpPr>
            <p:spPr>
              <a:xfrm>
                <a:off x="9298800" y="2167200"/>
                <a:ext cx="264960" cy="270360"/>
              </a:xfrm>
              <a:custGeom>
                <a:avLst/>
                <a:gdLst/>
                <a:ahLst/>
                <a:cxnLst/>
                <a:rect l="l" t="t" r="r" b="b"/>
                <a:pathLst>
                  <a:path w="736" h="751" extrusionOk="0">
                    <a:moveTo>
                      <a:pt x="527" y="751"/>
                    </a:moveTo>
                    <a:lnTo>
                      <a:pt x="736" y="553"/>
                    </a:lnTo>
                    <a:lnTo>
                      <a:pt x="208" y="0"/>
                    </a:lnTo>
                    <a:lnTo>
                      <a:pt x="0" y="198"/>
                    </a:lnTo>
                    <a:lnTo>
                      <a:pt x="527" y="751"/>
                    </a:ln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4"/>
              <p:cNvSpPr/>
              <p:nvPr/>
            </p:nvSpPr>
            <p:spPr>
              <a:xfrm>
                <a:off x="9428400" y="2303640"/>
                <a:ext cx="702000" cy="72504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2014" extrusionOk="0">
                    <a:moveTo>
                      <a:pt x="1950" y="1606"/>
                    </a:moveTo>
                    <a:cubicBezTo>
                      <a:pt x="1950" y="1660"/>
                      <a:pt x="1930" y="1713"/>
                      <a:pt x="1889" y="1752"/>
                    </a:cubicBezTo>
                    <a:lnTo>
                      <a:pt x="1747" y="1887"/>
                    </a:lnTo>
                    <a:lnTo>
                      <a:pt x="1671" y="1959"/>
                    </a:lnTo>
                    <a:cubicBezTo>
                      <a:pt x="1591" y="2036"/>
                      <a:pt x="1460" y="2030"/>
                      <a:pt x="1380" y="1946"/>
                    </a:cubicBezTo>
                    <a:lnTo>
                      <a:pt x="0" y="499"/>
                    </a:lnTo>
                    <a:lnTo>
                      <a:pt x="1" y="207"/>
                    </a:lnTo>
                    <a:lnTo>
                      <a:pt x="72" y="139"/>
                    </a:lnTo>
                    <a:lnTo>
                      <a:pt x="72" y="139"/>
                    </a:lnTo>
                    <a:lnTo>
                      <a:pt x="218" y="0"/>
                    </a:lnTo>
                    <a:lnTo>
                      <a:pt x="510" y="13"/>
                    </a:lnTo>
                    <a:lnTo>
                      <a:pt x="1890" y="1461"/>
                    </a:lnTo>
                    <a:cubicBezTo>
                      <a:pt x="1929" y="1501"/>
                      <a:pt x="1949" y="1554"/>
                      <a:pt x="1950" y="1606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4"/>
              <p:cNvSpPr/>
              <p:nvPr/>
            </p:nvSpPr>
            <p:spPr>
              <a:xfrm>
                <a:off x="9428400" y="2483280"/>
                <a:ext cx="702000" cy="5454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15" extrusionOk="0">
                    <a:moveTo>
                      <a:pt x="1950" y="1107"/>
                    </a:moveTo>
                    <a:cubicBezTo>
                      <a:pt x="1950" y="1161"/>
                      <a:pt x="1930" y="1214"/>
                      <a:pt x="1889" y="1253"/>
                    </a:cubicBezTo>
                    <a:lnTo>
                      <a:pt x="1747" y="1388"/>
                    </a:lnTo>
                    <a:lnTo>
                      <a:pt x="1671" y="1460"/>
                    </a:lnTo>
                    <a:cubicBezTo>
                      <a:pt x="1591" y="1537"/>
                      <a:pt x="1460" y="1531"/>
                      <a:pt x="1380" y="1447"/>
                    </a:cubicBezTo>
                    <a:lnTo>
                      <a:pt x="0" y="0"/>
                    </a:lnTo>
                    <a:lnTo>
                      <a:pt x="1950" y="110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24"/>
              <p:cNvSpPr/>
              <p:nvPr/>
            </p:nvSpPr>
            <p:spPr>
              <a:xfrm>
                <a:off x="8338680" y="1193040"/>
                <a:ext cx="1150920" cy="1151280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3198" extrusionOk="0">
                    <a:moveTo>
                      <a:pt x="3197" y="1599"/>
                    </a:moveTo>
                    <a:cubicBezTo>
                      <a:pt x="3197" y="2404"/>
                      <a:pt x="2602" y="3070"/>
                      <a:pt x="1828" y="3181"/>
                    </a:cubicBezTo>
                    <a:cubicBezTo>
                      <a:pt x="1754" y="3192"/>
                      <a:pt x="1677" y="3198"/>
                      <a:pt x="1599" y="3198"/>
                    </a:cubicBezTo>
                    <a:cubicBezTo>
                      <a:pt x="1278" y="3198"/>
                      <a:pt x="979" y="3103"/>
                      <a:pt x="729" y="2940"/>
                    </a:cubicBezTo>
                    <a:cubicBezTo>
                      <a:pt x="622" y="2871"/>
                      <a:pt x="524" y="2789"/>
                      <a:pt x="437" y="2698"/>
                    </a:cubicBezTo>
                    <a:cubicBezTo>
                      <a:pt x="306" y="2558"/>
                      <a:pt x="198" y="2396"/>
                      <a:pt x="124" y="2216"/>
                    </a:cubicBezTo>
                    <a:cubicBezTo>
                      <a:pt x="44" y="2026"/>
                      <a:pt x="0" y="1818"/>
                      <a:pt x="0" y="1599"/>
                    </a:cubicBezTo>
                    <a:cubicBezTo>
                      <a:pt x="0" y="725"/>
                      <a:pt x="702" y="14"/>
                      <a:pt x="1573" y="1"/>
                    </a:cubicBezTo>
                    <a:cubicBezTo>
                      <a:pt x="1581" y="0"/>
                      <a:pt x="1590" y="0"/>
                      <a:pt x="1599" y="0"/>
                    </a:cubicBezTo>
                    <a:cubicBezTo>
                      <a:pt x="1789" y="0"/>
                      <a:pt x="1971" y="34"/>
                      <a:pt x="2140" y="94"/>
                    </a:cubicBezTo>
                    <a:cubicBezTo>
                      <a:pt x="2261" y="138"/>
                      <a:pt x="2374" y="195"/>
                      <a:pt x="2479" y="264"/>
                    </a:cubicBezTo>
                    <a:cubicBezTo>
                      <a:pt x="2798" y="475"/>
                      <a:pt x="3037" y="797"/>
                      <a:pt x="3141" y="1175"/>
                    </a:cubicBezTo>
                    <a:cubicBezTo>
                      <a:pt x="3178" y="1310"/>
                      <a:pt x="3197" y="1452"/>
                      <a:pt x="3197" y="15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24"/>
              <p:cNvSpPr/>
              <p:nvPr/>
            </p:nvSpPr>
            <p:spPr>
              <a:xfrm>
                <a:off x="8264880" y="1119240"/>
                <a:ext cx="1298880" cy="129852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3607" extrusionOk="0">
                    <a:moveTo>
                      <a:pt x="3152" y="2387"/>
                    </a:moveTo>
                    <a:cubicBezTo>
                      <a:pt x="2830" y="3130"/>
                      <a:pt x="1964" y="3473"/>
                      <a:pt x="1221" y="3152"/>
                    </a:cubicBezTo>
                    <a:cubicBezTo>
                      <a:pt x="478" y="2830"/>
                      <a:pt x="135" y="1964"/>
                      <a:pt x="456" y="1221"/>
                    </a:cubicBezTo>
                    <a:cubicBezTo>
                      <a:pt x="778" y="478"/>
                      <a:pt x="1644" y="135"/>
                      <a:pt x="2387" y="456"/>
                    </a:cubicBezTo>
                    <a:cubicBezTo>
                      <a:pt x="3130" y="778"/>
                      <a:pt x="3473" y="1644"/>
                      <a:pt x="3152" y="2387"/>
                    </a:cubicBezTo>
                    <a:moveTo>
                      <a:pt x="1088" y="3459"/>
                    </a:moveTo>
                    <a:cubicBezTo>
                      <a:pt x="2002" y="3854"/>
                      <a:pt x="3063" y="3434"/>
                      <a:pt x="3459" y="2520"/>
                    </a:cubicBezTo>
                    <a:cubicBezTo>
                      <a:pt x="3854" y="1606"/>
                      <a:pt x="3434" y="544"/>
                      <a:pt x="2520" y="149"/>
                    </a:cubicBezTo>
                    <a:cubicBezTo>
                      <a:pt x="1606" y="-246"/>
                      <a:pt x="544" y="174"/>
                      <a:pt x="149" y="1088"/>
                    </a:cubicBezTo>
                    <a:cubicBezTo>
                      <a:pt x="-247" y="2002"/>
                      <a:pt x="174" y="3064"/>
                      <a:pt x="1088" y="3459"/>
                    </a:cubicBezTo>
                    <a:close/>
                  </a:path>
                </a:pathLst>
              </a:custGeom>
              <a:solidFill>
                <a:srgbClr val="FCB10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5" name="Google Shape;795;p24"/>
            <p:cNvGrpSpPr/>
            <p:nvPr/>
          </p:nvGrpSpPr>
          <p:grpSpPr>
            <a:xfrm rot="-899905">
              <a:off x="299513" y="3421758"/>
              <a:ext cx="795061" cy="1340934"/>
              <a:chOff x="6814440" y="1026720"/>
              <a:chExt cx="1223280" cy="2063160"/>
            </a:xfrm>
          </p:grpSpPr>
          <p:sp>
            <p:nvSpPr>
              <p:cNvPr id="796" name="Google Shape;796;p24"/>
              <p:cNvSpPr/>
              <p:nvPr/>
            </p:nvSpPr>
            <p:spPr>
              <a:xfrm>
                <a:off x="6814440" y="1026720"/>
                <a:ext cx="1223280" cy="157464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4374" extrusionOk="0">
                    <a:moveTo>
                      <a:pt x="3398" y="1699"/>
                    </a:moveTo>
                    <a:cubicBezTo>
                      <a:pt x="3398" y="761"/>
                      <a:pt x="2638" y="0"/>
                      <a:pt x="1699" y="0"/>
                    </a:cubicBezTo>
                    <a:cubicBezTo>
                      <a:pt x="761" y="0"/>
                      <a:pt x="0" y="761"/>
                      <a:pt x="0" y="1699"/>
                    </a:cubicBezTo>
                    <a:cubicBezTo>
                      <a:pt x="0" y="2031"/>
                      <a:pt x="95" y="2339"/>
                      <a:pt x="259" y="2600"/>
                    </a:cubicBezTo>
                    <a:lnTo>
                      <a:pt x="258" y="2601"/>
                    </a:lnTo>
                    <a:cubicBezTo>
                      <a:pt x="258" y="2601"/>
                      <a:pt x="267" y="2613"/>
                      <a:pt x="281" y="2635"/>
                    </a:cubicBezTo>
                    <a:cubicBezTo>
                      <a:pt x="286" y="2642"/>
                      <a:pt x="291" y="2650"/>
                      <a:pt x="295" y="2657"/>
                    </a:cubicBezTo>
                    <a:cubicBezTo>
                      <a:pt x="436" y="2870"/>
                      <a:pt x="927" y="3665"/>
                      <a:pt x="927" y="4374"/>
                    </a:cubicBezTo>
                    <a:lnTo>
                      <a:pt x="1467" y="4374"/>
                    </a:lnTo>
                    <a:lnTo>
                      <a:pt x="2034" y="4374"/>
                    </a:lnTo>
                    <a:lnTo>
                      <a:pt x="2473" y="4374"/>
                    </a:lnTo>
                    <a:cubicBezTo>
                      <a:pt x="2473" y="3547"/>
                      <a:pt x="3142" y="2601"/>
                      <a:pt x="3142" y="2601"/>
                    </a:cubicBezTo>
                    <a:lnTo>
                      <a:pt x="3140" y="2600"/>
                    </a:lnTo>
                    <a:cubicBezTo>
                      <a:pt x="3304" y="2339"/>
                      <a:pt x="3398" y="2030"/>
                      <a:pt x="3398" y="1699"/>
                    </a:cubicBezTo>
                    <a:close/>
                  </a:path>
                </a:pathLst>
              </a:custGeom>
              <a:solidFill>
                <a:srgbClr val="FCB10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24"/>
              <p:cNvSpPr/>
              <p:nvPr/>
            </p:nvSpPr>
            <p:spPr>
              <a:xfrm>
                <a:off x="7145280" y="2540880"/>
                <a:ext cx="576720" cy="412560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146" extrusionOk="0">
                    <a:moveTo>
                      <a:pt x="935" y="0"/>
                    </a:moveTo>
                    <a:lnTo>
                      <a:pt x="667" y="0"/>
                    </a:lnTo>
                    <a:lnTo>
                      <a:pt x="0" y="0"/>
                    </a:lnTo>
                    <a:lnTo>
                      <a:pt x="0" y="794"/>
                    </a:lnTo>
                    <a:lnTo>
                      <a:pt x="427" y="1146"/>
                    </a:lnTo>
                    <a:lnTo>
                      <a:pt x="667" y="1146"/>
                    </a:lnTo>
                    <a:lnTo>
                      <a:pt x="935" y="1146"/>
                    </a:lnTo>
                    <a:lnTo>
                      <a:pt x="1176" y="1146"/>
                    </a:lnTo>
                    <a:lnTo>
                      <a:pt x="1602" y="794"/>
                    </a:lnTo>
                    <a:lnTo>
                      <a:pt x="1602" y="0"/>
                    </a:lnTo>
                    <a:lnTo>
                      <a:pt x="935" y="0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24"/>
              <p:cNvSpPr/>
              <p:nvPr/>
            </p:nvSpPr>
            <p:spPr>
              <a:xfrm>
                <a:off x="7115040" y="1859400"/>
                <a:ext cx="583200" cy="661320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837" extrusionOk="0">
                    <a:moveTo>
                      <a:pt x="1068" y="53"/>
                    </a:moveTo>
                    <a:cubicBezTo>
                      <a:pt x="1066" y="53"/>
                      <a:pt x="1065" y="53"/>
                      <a:pt x="1063" y="53"/>
                    </a:cubicBezTo>
                    <a:cubicBezTo>
                      <a:pt x="1003" y="54"/>
                      <a:pt x="964" y="76"/>
                      <a:pt x="953" y="114"/>
                    </a:cubicBezTo>
                    <a:cubicBezTo>
                      <a:pt x="936" y="173"/>
                      <a:pt x="983" y="255"/>
                      <a:pt x="1062" y="305"/>
                    </a:cubicBezTo>
                    <a:cubicBezTo>
                      <a:pt x="1083" y="319"/>
                      <a:pt x="1104" y="329"/>
                      <a:pt x="1125" y="336"/>
                    </a:cubicBezTo>
                    <a:cubicBezTo>
                      <a:pt x="1164" y="258"/>
                      <a:pt x="1180" y="177"/>
                      <a:pt x="1165" y="122"/>
                    </a:cubicBezTo>
                    <a:cubicBezTo>
                      <a:pt x="1153" y="76"/>
                      <a:pt x="1120" y="53"/>
                      <a:pt x="1068" y="53"/>
                    </a:cubicBezTo>
                    <a:moveTo>
                      <a:pt x="584" y="37"/>
                    </a:moveTo>
                    <a:cubicBezTo>
                      <a:pt x="546" y="37"/>
                      <a:pt x="506" y="55"/>
                      <a:pt x="481" y="86"/>
                    </a:cubicBezTo>
                    <a:cubicBezTo>
                      <a:pt x="432" y="148"/>
                      <a:pt x="446" y="245"/>
                      <a:pt x="518" y="356"/>
                    </a:cubicBezTo>
                    <a:cubicBezTo>
                      <a:pt x="584" y="336"/>
                      <a:pt x="634" y="286"/>
                      <a:pt x="667" y="207"/>
                    </a:cubicBezTo>
                    <a:cubicBezTo>
                      <a:pt x="695" y="134"/>
                      <a:pt x="684" y="77"/>
                      <a:pt x="638" y="50"/>
                    </a:cubicBezTo>
                    <a:cubicBezTo>
                      <a:pt x="622" y="41"/>
                      <a:pt x="603" y="37"/>
                      <a:pt x="584" y="37"/>
                    </a:cubicBezTo>
                    <a:moveTo>
                      <a:pt x="449" y="1837"/>
                    </a:moveTo>
                    <a:lnTo>
                      <a:pt x="0" y="165"/>
                    </a:lnTo>
                    <a:lnTo>
                      <a:pt x="43" y="199"/>
                    </a:lnTo>
                    <a:cubicBezTo>
                      <a:pt x="46" y="201"/>
                      <a:pt x="287" y="388"/>
                      <a:pt x="479" y="364"/>
                    </a:cubicBezTo>
                    <a:cubicBezTo>
                      <a:pt x="375" y="198"/>
                      <a:pt x="422" y="101"/>
                      <a:pt x="452" y="63"/>
                    </a:cubicBezTo>
                    <a:cubicBezTo>
                      <a:pt x="500" y="2"/>
                      <a:pt x="592" y="-18"/>
                      <a:pt x="656" y="18"/>
                    </a:cubicBezTo>
                    <a:cubicBezTo>
                      <a:pt x="719" y="54"/>
                      <a:pt x="736" y="129"/>
                      <a:pt x="702" y="220"/>
                    </a:cubicBezTo>
                    <a:cubicBezTo>
                      <a:pt x="666" y="306"/>
                      <a:pt x="611" y="362"/>
                      <a:pt x="540" y="388"/>
                    </a:cubicBezTo>
                    <a:cubicBezTo>
                      <a:pt x="560" y="415"/>
                      <a:pt x="583" y="443"/>
                      <a:pt x="609" y="472"/>
                    </a:cubicBezTo>
                    <a:cubicBezTo>
                      <a:pt x="738" y="611"/>
                      <a:pt x="859" y="588"/>
                      <a:pt x="938" y="544"/>
                    </a:cubicBezTo>
                    <a:cubicBezTo>
                      <a:pt x="1008" y="505"/>
                      <a:pt x="1067" y="439"/>
                      <a:pt x="1108" y="368"/>
                    </a:cubicBezTo>
                    <a:cubicBezTo>
                      <a:pt x="1078" y="358"/>
                      <a:pt x="1056" y="345"/>
                      <a:pt x="1042" y="336"/>
                    </a:cubicBezTo>
                    <a:cubicBezTo>
                      <a:pt x="948" y="277"/>
                      <a:pt x="896" y="180"/>
                      <a:pt x="917" y="104"/>
                    </a:cubicBezTo>
                    <a:cubicBezTo>
                      <a:pt x="933" y="49"/>
                      <a:pt x="986" y="17"/>
                      <a:pt x="1063" y="16"/>
                    </a:cubicBezTo>
                    <a:cubicBezTo>
                      <a:pt x="1134" y="14"/>
                      <a:pt x="1183" y="49"/>
                      <a:pt x="1201" y="112"/>
                    </a:cubicBezTo>
                    <a:cubicBezTo>
                      <a:pt x="1217" y="174"/>
                      <a:pt x="1202" y="262"/>
                      <a:pt x="1161" y="347"/>
                    </a:cubicBezTo>
                    <a:cubicBezTo>
                      <a:pt x="1344" y="388"/>
                      <a:pt x="1522" y="250"/>
                      <a:pt x="1579" y="200"/>
                    </a:cubicBezTo>
                    <a:lnTo>
                      <a:pt x="1620" y="164"/>
                    </a:lnTo>
                    <a:lnTo>
                      <a:pt x="1286" y="1835"/>
                    </a:lnTo>
                    <a:lnTo>
                      <a:pt x="1250" y="1828"/>
                    </a:lnTo>
                    <a:lnTo>
                      <a:pt x="1563" y="261"/>
                    </a:lnTo>
                    <a:cubicBezTo>
                      <a:pt x="1387" y="398"/>
                      <a:pt x="1240" y="403"/>
                      <a:pt x="1145" y="379"/>
                    </a:cubicBezTo>
                    <a:cubicBezTo>
                      <a:pt x="1100" y="459"/>
                      <a:pt x="1035" y="533"/>
                      <a:pt x="956" y="577"/>
                    </a:cubicBezTo>
                    <a:cubicBezTo>
                      <a:pt x="828" y="648"/>
                      <a:pt x="695" y="619"/>
                      <a:pt x="582" y="497"/>
                    </a:cubicBezTo>
                    <a:cubicBezTo>
                      <a:pt x="550" y="462"/>
                      <a:pt x="523" y="429"/>
                      <a:pt x="501" y="398"/>
                    </a:cubicBezTo>
                    <a:cubicBezTo>
                      <a:pt x="339" y="429"/>
                      <a:pt x="147" y="316"/>
                      <a:pt x="63" y="259"/>
                    </a:cubicBezTo>
                    <a:lnTo>
                      <a:pt x="485" y="1827"/>
                    </a:lnTo>
                    <a:lnTo>
                      <a:pt x="449" y="1837"/>
                    </a:lnTo>
                    <a:close/>
                  </a:path>
                </a:pathLst>
              </a:custGeom>
              <a:solidFill>
                <a:srgbClr val="3E282C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24"/>
              <p:cNvSpPr/>
              <p:nvPr/>
            </p:nvSpPr>
            <p:spPr>
              <a:xfrm>
                <a:off x="7079040" y="2500560"/>
                <a:ext cx="70956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205" extrusionOk="0">
                    <a:moveTo>
                      <a:pt x="1861" y="0"/>
                    </a:moveTo>
                    <a:lnTo>
                      <a:pt x="110" y="0"/>
                    </a:lnTo>
                    <a:cubicBezTo>
                      <a:pt x="49" y="0"/>
                      <a:pt x="0" y="46"/>
                      <a:pt x="0" y="102"/>
                    </a:cubicBezTo>
                    <a:cubicBezTo>
                      <a:pt x="0" y="159"/>
                      <a:pt x="49" y="205"/>
                      <a:pt x="110" y="205"/>
                    </a:cubicBezTo>
                    <a:lnTo>
                      <a:pt x="1861" y="205"/>
                    </a:lnTo>
                    <a:cubicBezTo>
                      <a:pt x="1922" y="205"/>
                      <a:pt x="1971" y="159"/>
                      <a:pt x="1971" y="102"/>
                    </a:cubicBezTo>
                    <a:cubicBezTo>
                      <a:pt x="1971" y="46"/>
                      <a:pt x="1922" y="0"/>
                      <a:pt x="1861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8800" rIns="90000" bIns="28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24"/>
              <p:cNvSpPr/>
              <p:nvPr/>
            </p:nvSpPr>
            <p:spPr>
              <a:xfrm>
                <a:off x="7079040" y="2613600"/>
                <a:ext cx="709560" cy="73440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204" extrusionOk="0">
                    <a:moveTo>
                      <a:pt x="1861" y="0"/>
                    </a:moveTo>
                    <a:lnTo>
                      <a:pt x="110" y="0"/>
                    </a:lnTo>
                    <a:cubicBezTo>
                      <a:pt x="49" y="0"/>
                      <a:pt x="0" y="46"/>
                      <a:pt x="0" y="102"/>
                    </a:cubicBezTo>
                    <a:cubicBezTo>
                      <a:pt x="0" y="159"/>
                      <a:pt x="49" y="204"/>
                      <a:pt x="110" y="204"/>
                    </a:cubicBezTo>
                    <a:lnTo>
                      <a:pt x="1861" y="204"/>
                    </a:lnTo>
                    <a:cubicBezTo>
                      <a:pt x="1922" y="204"/>
                      <a:pt x="1971" y="159"/>
                      <a:pt x="1971" y="102"/>
                    </a:cubicBezTo>
                    <a:cubicBezTo>
                      <a:pt x="1971" y="46"/>
                      <a:pt x="1922" y="0"/>
                      <a:pt x="1861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8425" rIns="90000" bIns="28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24"/>
              <p:cNvSpPr/>
              <p:nvPr/>
            </p:nvSpPr>
            <p:spPr>
              <a:xfrm>
                <a:off x="7079040" y="2726640"/>
                <a:ext cx="709560" cy="73440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204" extrusionOk="0">
                    <a:moveTo>
                      <a:pt x="1861" y="0"/>
                    </a:moveTo>
                    <a:lnTo>
                      <a:pt x="110" y="0"/>
                    </a:lnTo>
                    <a:cubicBezTo>
                      <a:pt x="49" y="0"/>
                      <a:pt x="0" y="45"/>
                      <a:pt x="0" y="102"/>
                    </a:cubicBezTo>
                    <a:cubicBezTo>
                      <a:pt x="0" y="158"/>
                      <a:pt x="49" y="204"/>
                      <a:pt x="110" y="204"/>
                    </a:cubicBezTo>
                    <a:lnTo>
                      <a:pt x="1861" y="204"/>
                    </a:lnTo>
                    <a:cubicBezTo>
                      <a:pt x="1922" y="204"/>
                      <a:pt x="1971" y="158"/>
                      <a:pt x="1971" y="102"/>
                    </a:cubicBezTo>
                    <a:cubicBezTo>
                      <a:pt x="1971" y="45"/>
                      <a:pt x="1922" y="0"/>
                      <a:pt x="1861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8425" rIns="90000" bIns="28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24"/>
              <p:cNvSpPr/>
              <p:nvPr/>
            </p:nvSpPr>
            <p:spPr>
              <a:xfrm>
                <a:off x="7299000" y="2953440"/>
                <a:ext cx="269280" cy="13644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379" extrusionOk="0">
                    <a:moveTo>
                      <a:pt x="0" y="0"/>
                    </a:moveTo>
                    <a:lnTo>
                      <a:pt x="0" y="5"/>
                    </a:lnTo>
                    <a:cubicBezTo>
                      <a:pt x="0" y="211"/>
                      <a:pt x="168" y="379"/>
                      <a:pt x="374" y="379"/>
                    </a:cubicBezTo>
                    <a:cubicBezTo>
                      <a:pt x="581" y="379"/>
                      <a:pt x="748" y="211"/>
                      <a:pt x="748" y="5"/>
                    </a:cubicBezTo>
                    <a:lnTo>
                      <a:pt x="7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3" name="Google Shape;803;p24"/>
            <p:cNvGrpSpPr/>
            <p:nvPr/>
          </p:nvGrpSpPr>
          <p:grpSpPr>
            <a:xfrm>
              <a:off x="3704573" y="-233231"/>
              <a:ext cx="1408745" cy="850581"/>
              <a:chOff x="3704573" y="-233231"/>
              <a:chExt cx="1408745" cy="850581"/>
            </a:xfrm>
          </p:grpSpPr>
          <p:sp>
            <p:nvSpPr>
              <p:cNvPr id="804" name="Google Shape;804;p24"/>
              <p:cNvSpPr/>
              <p:nvPr/>
            </p:nvSpPr>
            <p:spPr>
              <a:xfrm>
                <a:off x="3704573" y="-233231"/>
                <a:ext cx="834349" cy="826230"/>
              </a:xfrm>
              <a:custGeom>
                <a:avLst/>
                <a:gdLst/>
                <a:ahLst/>
                <a:cxnLst/>
                <a:rect l="l" t="t" r="r" b="b"/>
                <a:pathLst>
                  <a:path w="4515" h="4471" extrusionOk="0">
                    <a:moveTo>
                      <a:pt x="1821" y="3126"/>
                    </a:moveTo>
                    <a:cubicBezTo>
                      <a:pt x="1330" y="2885"/>
                      <a:pt x="1126" y="2290"/>
                      <a:pt x="1367" y="1799"/>
                    </a:cubicBezTo>
                    <a:cubicBezTo>
                      <a:pt x="1608" y="1308"/>
                      <a:pt x="2204" y="1105"/>
                      <a:pt x="2695" y="1345"/>
                    </a:cubicBezTo>
                    <a:cubicBezTo>
                      <a:pt x="3186" y="1587"/>
                      <a:pt x="3389" y="2182"/>
                      <a:pt x="3148" y="2673"/>
                    </a:cubicBezTo>
                    <a:cubicBezTo>
                      <a:pt x="2907" y="3164"/>
                      <a:pt x="2312" y="3367"/>
                      <a:pt x="1821" y="3126"/>
                    </a:cubicBezTo>
                    <a:moveTo>
                      <a:pt x="3878" y="3808"/>
                    </a:moveTo>
                    <a:cubicBezTo>
                      <a:pt x="4043" y="3638"/>
                      <a:pt x="4179" y="3444"/>
                      <a:pt x="4284" y="3230"/>
                    </a:cubicBezTo>
                    <a:lnTo>
                      <a:pt x="4287" y="3225"/>
                    </a:lnTo>
                    <a:lnTo>
                      <a:pt x="3946" y="3058"/>
                    </a:lnTo>
                    <a:cubicBezTo>
                      <a:pt x="4035" y="2876"/>
                      <a:pt x="4091" y="2687"/>
                      <a:pt x="4118" y="2496"/>
                    </a:cubicBezTo>
                    <a:lnTo>
                      <a:pt x="4494" y="2549"/>
                    </a:lnTo>
                    <a:cubicBezTo>
                      <a:pt x="4526" y="2315"/>
                      <a:pt x="4522" y="2077"/>
                      <a:pt x="4481" y="1843"/>
                    </a:cubicBezTo>
                    <a:lnTo>
                      <a:pt x="4106" y="1909"/>
                    </a:lnTo>
                    <a:cubicBezTo>
                      <a:pt x="4072" y="1716"/>
                      <a:pt x="4007" y="1528"/>
                      <a:pt x="3915" y="1354"/>
                    </a:cubicBezTo>
                    <a:lnTo>
                      <a:pt x="4251" y="1176"/>
                    </a:lnTo>
                    <a:cubicBezTo>
                      <a:pt x="4139" y="966"/>
                      <a:pt x="3996" y="776"/>
                      <a:pt x="3826" y="612"/>
                    </a:cubicBezTo>
                    <a:lnTo>
                      <a:pt x="3562" y="885"/>
                    </a:lnTo>
                    <a:cubicBezTo>
                      <a:pt x="3425" y="752"/>
                      <a:pt x="3266" y="638"/>
                      <a:pt x="3085" y="550"/>
                    </a:cubicBezTo>
                    <a:cubicBezTo>
                      <a:pt x="3084" y="549"/>
                      <a:pt x="3083" y="549"/>
                      <a:pt x="3081" y="548"/>
                    </a:cubicBezTo>
                    <a:lnTo>
                      <a:pt x="3248" y="207"/>
                    </a:lnTo>
                    <a:cubicBezTo>
                      <a:pt x="3034" y="103"/>
                      <a:pt x="2807" y="33"/>
                      <a:pt x="2573" y="0"/>
                    </a:cubicBezTo>
                    <a:lnTo>
                      <a:pt x="2520" y="376"/>
                    </a:lnTo>
                    <a:cubicBezTo>
                      <a:pt x="2323" y="349"/>
                      <a:pt x="2125" y="353"/>
                      <a:pt x="1933" y="387"/>
                    </a:cubicBezTo>
                    <a:lnTo>
                      <a:pt x="1867" y="13"/>
                    </a:lnTo>
                    <a:cubicBezTo>
                      <a:pt x="1633" y="54"/>
                      <a:pt x="1409" y="131"/>
                      <a:pt x="1200" y="242"/>
                    </a:cubicBezTo>
                    <a:lnTo>
                      <a:pt x="1378" y="578"/>
                    </a:lnTo>
                    <a:cubicBezTo>
                      <a:pt x="1205" y="669"/>
                      <a:pt x="1046" y="787"/>
                      <a:pt x="908" y="930"/>
                    </a:cubicBezTo>
                    <a:lnTo>
                      <a:pt x="635" y="666"/>
                    </a:lnTo>
                    <a:cubicBezTo>
                      <a:pt x="472" y="835"/>
                      <a:pt x="336" y="1029"/>
                      <a:pt x="232" y="1241"/>
                    </a:cubicBezTo>
                    <a:lnTo>
                      <a:pt x="230" y="1244"/>
                    </a:lnTo>
                    <a:lnTo>
                      <a:pt x="571" y="1409"/>
                    </a:lnTo>
                    <a:cubicBezTo>
                      <a:pt x="482" y="1592"/>
                      <a:pt x="425" y="1782"/>
                      <a:pt x="398" y="1972"/>
                    </a:cubicBezTo>
                    <a:lnTo>
                      <a:pt x="23" y="1919"/>
                    </a:lnTo>
                    <a:cubicBezTo>
                      <a:pt x="-11" y="2153"/>
                      <a:pt x="-7" y="2391"/>
                      <a:pt x="35" y="2625"/>
                    </a:cubicBezTo>
                    <a:lnTo>
                      <a:pt x="409" y="2559"/>
                    </a:lnTo>
                    <a:cubicBezTo>
                      <a:pt x="443" y="2753"/>
                      <a:pt x="507" y="2941"/>
                      <a:pt x="599" y="3115"/>
                    </a:cubicBezTo>
                    <a:lnTo>
                      <a:pt x="263" y="3293"/>
                    </a:lnTo>
                    <a:cubicBezTo>
                      <a:pt x="374" y="3503"/>
                      <a:pt x="517" y="3693"/>
                      <a:pt x="687" y="3857"/>
                    </a:cubicBezTo>
                    <a:lnTo>
                      <a:pt x="951" y="3585"/>
                    </a:lnTo>
                    <a:cubicBezTo>
                      <a:pt x="1089" y="3718"/>
                      <a:pt x="1249" y="3833"/>
                      <a:pt x="1430" y="3922"/>
                    </a:cubicBezTo>
                    <a:cubicBezTo>
                      <a:pt x="1431" y="3922"/>
                      <a:pt x="1431" y="3922"/>
                      <a:pt x="1432" y="3923"/>
                    </a:cubicBezTo>
                    <a:lnTo>
                      <a:pt x="1265" y="4263"/>
                    </a:lnTo>
                    <a:cubicBezTo>
                      <a:pt x="1479" y="4367"/>
                      <a:pt x="1705" y="4438"/>
                      <a:pt x="1939" y="4471"/>
                    </a:cubicBezTo>
                    <a:lnTo>
                      <a:pt x="1993" y="4095"/>
                    </a:lnTo>
                    <a:cubicBezTo>
                      <a:pt x="2190" y="4123"/>
                      <a:pt x="2388" y="4119"/>
                      <a:pt x="2580" y="4085"/>
                    </a:cubicBezTo>
                    <a:lnTo>
                      <a:pt x="2645" y="4460"/>
                    </a:lnTo>
                    <a:cubicBezTo>
                      <a:pt x="2879" y="4419"/>
                      <a:pt x="3103" y="4342"/>
                      <a:pt x="3313" y="4231"/>
                    </a:cubicBezTo>
                    <a:lnTo>
                      <a:pt x="3135" y="3895"/>
                    </a:lnTo>
                    <a:cubicBezTo>
                      <a:pt x="3308" y="3804"/>
                      <a:pt x="3467" y="3686"/>
                      <a:pt x="3606" y="3544"/>
                    </a:cubicBezTo>
                    <a:lnTo>
                      <a:pt x="3878" y="3808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4"/>
              <p:cNvSpPr/>
              <p:nvPr/>
            </p:nvSpPr>
            <p:spPr>
              <a:xfrm>
                <a:off x="4648285" y="156849"/>
                <a:ext cx="465034" cy="460502"/>
              </a:xfrm>
              <a:custGeom>
                <a:avLst/>
                <a:gdLst/>
                <a:ahLst/>
                <a:cxnLst/>
                <a:rect l="l" t="t" r="r" b="b"/>
                <a:pathLst>
                  <a:path w="4515" h="4471" extrusionOk="0">
                    <a:moveTo>
                      <a:pt x="1821" y="3126"/>
                    </a:moveTo>
                    <a:cubicBezTo>
                      <a:pt x="1330" y="2885"/>
                      <a:pt x="1126" y="2290"/>
                      <a:pt x="1367" y="1799"/>
                    </a:cubicBezTo>
                    <a:cubicBezTo>
                      <a:pt x="1608" y="1308"/>
                      <a:pt x="2204" y="1105"/>
                      <a:pt x="2695" y="1345"/>
                    </a:cubicBezTo>
                    <a:cubicBezTo>
                      <a:pt x="3186" y="1587"/>
                      <a:pt x="3389" y="2182"/>
                      <a:pt x="3148" y="2673"/>
                    </a:cubicBezTo>
                    <a:cubicBezTo>
                      <a:pt x="2907" y="3164"/>
                      <a:pt x="2312" y="3367"/>
                      <a:pt x="1821" y="3126"/>
                    </a:cubicBezTo>
                    <a:moveTo>
                      <a:pt x="3878" y="3808"/>
                    </a:moveTo>
                    <a:cubicBezTo>
                      <a:pt x="4043" y="3638"/>
                      <a:pt x="4179" y="3444"/>
                      <a:pt x="4284" y="3230"/>
                    </a:cubicBezTo>
                    <a:lnTo>
                      <a:pt x="4287" y="3225"/>
                    </a:lnTo>
                    <a:lnTo>
                      <a:pt x="3946" y="3058"/>
                    </a:lnTo>
                    <a:cubicBezTo>
                      <a:pt x="4035" y="2876"/>
                      <a:pt x="4091" y="2687"/>
                      <a:pt x="4118" y="2496"/>
                    </a:cubicBezTo>
                    <a:lnTo>
                      <a:pt x="4494" y="2549"/>
                    </a:lnTo>
                    <a:cubicBezTo>
                      <a:pt x="4526" y="2315"/>
                      <a:pt x="4522" y="2077"/>
                      <a:pt x="4481" y="1843"/>
                    </a:cubicBezTo>
                    <a:lnTo>
                      <a:pt x="4106" y="1909"/>
                    </a:lnTo>
                    <a:cubicBezTo>
                      <a:pt x="4072" y="1716"/>
                      <a:pt x="4007" y="1528"/>
                      <a:pt x="3915" y="1354"/>
                    </a:cubicBezTo>
                    <a:lnTo>
                      <a:pt x="4251" y="1176"/>
                    </a:lnTo>
                    <a:cubicBezTo>
                      <a:pt x="4139" y="966"/>
                      <a:pt x="3996" y="776"/>
                      <a:pt x="3826" y="612"/>
                    </a:cubicBezTo>
                    <a:lnTo>
                      <a:pt x="3562" y="885"/>
                    </a:lnTo>
                    <a:cubicBezTo>
                      <a:pt x="3425" y="752"/>
                      <a:pt x="3266" y="638"/>
                      <a:pt x="3085" y="550"/>
                    </a:cubicBezTo>
                    <a:cubicBezTo>
                      <a:pt x="3084" y="549"/>
                      <a:pt x="3083" y="549"/>
                      <a:pt x="3081" y="548"/>
                    </a:cubicBezTo>
                    <a:lnTo>
                      <a:pt x="3248" y="207"/>
                    </a:lnTo>
                    <a:cubicBezTo>
                      <a:pt x="3034" y="103"/>
                      <a:pt x="2807" y="33"/>
                      <a:pt x="2573" y="0"/>
                    </a:cubicBezTo>
                    <a:lnTo>
                      <a:pt x="2520" y="376"/>
                    </a:lnTo>
                    <a:cubicBezTo>
                      <a:pt x="2323" y="349"/>
                      <a:pt x="2125" y="353"/>
                      <a:pt x="1933" y="387"/>
                    </a:cubicBezTo>
                    <a:lnTo>
                      <a:pt x="1867" y="13"/>
                    </a:lnTo>
                    <a:cubicBezTo>
                      <a:pt x="1633" y="54"/>
                      <a:pt x="1409" y="131"/>
                      <a:pt x="1200" y="242"/>
                    </a:cubicBezTo>
                    <a:lnTo>
                      <a:pt x="1378" y="578"/>
                    </a:lnTo>
                    <a:cubicBezTo>
                      <a:pt x="1205" y="669"/>
                      <a:pt x="1046" y="787"/>
                      <a:pt x="908" y="930"/>
                    </a:cubicBezTo>
                    <a:lnTo>
                      <a:pt x="635" y="666"/>
                    </a:lnTo>
                    <a:cubicBezTo>
                      <a:pt x="472" y="835"/>
                      <a:pt x="336" y="1029"/>
                      <a:pt x="232" y="1241"/>
                    </a:cubicBezTo>
                    <a:lnTo>
                      <a:pt x="230" y="1244"/>
                    </a:lnTo>
                    <a:lnTo>
                      <a:pt x="571" y="1409"/>
                    </a:lnTo>
                    <a:cubicBezTo>
                      <a:pt x="482" y="1592"/>
                      <a:pt x="425" y="1782"/>
                      <a:pt x="398" y="1972"/>
                    </a:cubicBezTo>
                    <a:lnTo>
                      <a:pt x="23" y="1919"/>
                    </a:lnTo>
                    <a:cubicBezTo>
                      <a:pt x="-11" y="2153"/>
                      <a:pt x="-7" y="2391"/>
                      <a:pt x="35" y="2625"/>
                    </a:cubicBezTo>
                    <a:lnTo>
                      <a:pt x="409" y="2559"/>
                    </a:lnTo>
                    <a:cubicBezTo>
                      <a:pt x="443" y="2753"/>
                      <a:pt x="507" y="2941"/>
                      <a:pt x="599" y="3115"/>
                    </a:cubicBezTo>
                    <a:lnTo>
                      <a:pt x="263" y="3293"/>
                    </a:lnTo>
                    <a:cubicBezTo>
                      <a:pt x="374" y="3503"/>
                      <a:pt x="517" y="3693"/>
                      <a:pt x="687" y="3857"/>
                    </a:cubicBezTo>
                    <a:lnTo>
                      <a:pt x="951" y="3585"/>
                    </a:lnTo>
                    <a:cubicBezTo>
                      <a:pt x="1089" y="3718"/>
                      <a:pt x="1249" y="3833"/>
                      <a:pt x="1430" y="3922"/>
                    </a:cubicBezTo>
                    <a:cubicBezTo>
                      <a:pt x="1431" y="3922"/>
                      <a:pt x="1431" y="3922"/>
                      <a:pt x="1432" y="3923"/>
                    </a:cubicBezTo>
                    <a:lnTo>
                      <a:pt x="1265" y="4263"/>
                    </a:lnTo>
                    <a:cubicBezTo>
                      <a:pt x="1479" y="4367"/>
                      <a:pt x="1705" y="4438"/>
                      <a:pt x="1939" y="4471"/>
                    </a:cubicBezTo>
                    <a:lnTo>
                      <a:pt x="1993" y="4095"/>
                    </a:lnTo>
                    <a:cubicBezTo>
                      <a:pt x="2190" y="4123"/>
                      <a:pt x="2388" y="4119"/>
                      <a:pt x="2580" y="4085"/>
                    </a:cubicBezTo>
                    <a:lnTo>
                      <a:pt x="2645" y="4460"/>
                    </a:lnTo>
                    <a:cubicBezTo>
                      <a:pt x="2879" y="4419"/>
                      <a:pt x="3103" y="4342"/>
                      <a:pt x="3313" y="4231"/>
                    </a:cubicBezTo>
                    <a:lnTo>
                      <a:pt x="3135" y="3895"/>
                    </a:lnTo>
                    <a:cubicBezTo>
                      <a:pt x="3308" y="3804"/>
                      <a:pt x="3467" y="3686"/>
                      <a:pt x="3606" y="3544"/>
                    </a:cubicBezTo>
                    <a:lnTo>
                      <a:pt x="3878" y="3808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F3C362E-27E8-A552-8649-550AB0BE4358}"/>
              </a:ext>
            </a:extLst>
          </p:cNvPr>
          <p:cNvSpPr txBox="1"/>
          <p:nvPr/>
        </p:nvSpPr>
        <p:spPr>
          <a:xfrm>
            <a:off x="4881599" y="3699242"/>
            <a:ext cx="14986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Georgia" panose="02040502050405020303" pitchFamily="18" charset="0"/>
              </a:rPr>
              <a:t>2410030140 -</a:t>
            </a:r>
          </a:p>
          <a:p>
            <a:r>
              <a:rPr lang="en-IN" b="1" dirty="0">
                <a:latin typeface="Georgia" panose="02040502050405020303" pitchFamily="18" charset="0"/>
              </a:rPr>
              <a:t>2410030339 -</a:t>
            </a:r>
          </a:p>
          <a:p>
            <a:r>
              <a:rPr lang="en-IN" b="1" dirty="0">
                <a:latin typeface="Georgia" panose="02040502050405020303" pitchFamily="18" charset="0"/>
              </a:rPr>
              <a:t>2410030337 -</a:t>
            </a:r>
          </a:p>
          <a:p>
            <a:r>
              <a:rPr lang="en-IN" b="1" dirty="0">
                <a:latin typeface="Georgia" panose="02040502050405020303" pitchFamily="18" charset="0"/>
              </a:rPr>
              <a:t>2410030148 -</a:t>
            </a:r>
          </a:p>
          <a:p>
            <a:r>
              <a:rPr lang="en-IN" b="1" dirty="0">
                <a:latin typeface="Georgia" panose="02040502050405020303" pitchFamily="18" charset="0"/>
              </a:rPr>
              <a:t>2410030241 -</a:t>
            </a:r>
          </a:p>
          <a:p>
            <a:endParaRPr lang="en-IN" b="1" dirty="0">
              <a:latin typeface="Georgia" panose="020405020504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F8FD09-C2CB-64A0-85DB-01ABF1AA581E}"/>
              </a:ext>
            </a:extLst>
          </p:cNvPr>
          <p:cNvSpPr txBox="1"/>
          <p:nvPr/>
        </p:nvSpPr>
        <p:spPr>
          <a:xfrm>
            <a:off x="6210408" y="3699242"/>
            <a:ext cx="24344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Georgia" panose="02040502050405020303" pitchFamily="18" charset="0"/>
              </a:rPr>
              <a:t>Ch. Jaswanth Reddy</a:t>
            </a:r>
          </a:p>
          <a:p>
            <a:r>
              <a:rPr lang="en-IN" b="1" dirty="0">
                <a:latin typeface="Georgia" panose="02040502050405020303" pitchFamily="18" charset="0"/>
              </a:rPr>
              <a:t>B. Karthik Reddy</a:t>
            </a:r>
          </a:p>
          <a:p>
            <a:r>
              <a:rPr lang="en-IN" b="1" dirty="0">
                <a:latin typeface="Georgia" panose="02040502050405020303" pitchFamily="18" charset="0"/>
              </a:rPr>
              <a:t>K. Mani Vardhan Reddy</a:t>
            </a:r>
          </a:p>
          <a:p>
            <a:r>
              <a:rPr lang="en-IN" b="1" dirty="0" err="1">
                <a:latin typeface="Georgia" panose="02040502050405020303" pitchFamily="18" charset="0"/>
              </a:rPr>
              <a:t>Svv</a:t>
            </a:r>
            <a:r>
              <a:rPr lang="en-IN" b="1" dirty="0">
                <a:latin typeface="Georgia" panose="02040502050405020303" pitchFamily="18" charset="0"/>
              </a:rPr>
              <a:t>. Rithvik</a:t>
            </a:r>
          </a:p>
          <a:p>
            <a:r>
              <a:rPr lang="en-IN" b="1" dirty="0">
                <a:latin typeface="Georgia" panose="02040502050405020303" pitchFamily="18" charset="0"/>
              </a:rPr>
              <a:t>S. Mukunda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5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graphicFrame>
        <p:nvGraphicFramePr>
          <p:cNvPr id="812" name="Google Shape;812;p25"/>
          <p:cNvGraphicFramePr/>
          <p:nvPr>
            <p:extLst>
              <p:ext uri="{D42A27DB-BD31-4B8C-83A1-F6EECF244321}">
                <p14:modId xmlns:p14="http://schemas.microsoft.com/office/powerpoint/2010/main" val="3820961866"/>
              </p:ext>
            </p:extLst>
          </p:nvPr>
        </p:nvGraphicFramePr>
        <p:xfrm>
          <a:off x="896400" y="1911379"/>
          <a:ext cx="7351200" cy="2244985"/>
        </p:xfrm>
        <a:graphic>
          <a:graphicData uri="http://schemas.openxmlformats.org/drawingml/2006/table">
            <a:tbl>
              <a:tblPr>
                <a:noFill/>
                <a:tableStyleId>{84EA48FE-F982-492A-8F1D-FC357398CDF4}</a:tableStyleId>
              </a:tblPr>
              <a:tblGrid>
                <a:gridCol w="2149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1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50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Introduction</a:t>
                      </a:r>
                      <a:endParaRPr sz="1000" b="1" u="sng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Introduction to this project</a:t>
                      </a:r>
                      <a:endParaRPr sz="10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50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u="sng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Objectives of the project</a:t>
                      </a:r>
                      <a:endParaRPr sz="1000" b="1" u="sng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Aim of the project</a:t>
                      </a:r>
                      <a:endParaRPr sz="10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50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Methodology</a:t>
                      </a:r>
                      <a:endParaRPr sz="1000" b="1" u="sng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Approach towards the project</a:t>
                      </a:r>
                      <a:endParaRPr sz="10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50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Implementation details </a:t>
                      </a:r>
                      <a:endParaRPr sz="1000" b="1" u="sng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How we will complete the project</a:t>
                      </a:r>
                      <a:endParaRPr sz="10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1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u="sng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Dataset References</a:t>
                      </a:r>
                      <a:endParaRPr sz="1000" b="1" u="sng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All the datasets included in the project</a:t>
                      </a:r>
                      <a:endParaRPr sz="10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82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Conclusion </a:t>
                      </a:r>
                      <a:endParaRPr sz="10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Final conclusion of the project</a:t>
                      </a:r>
                      <a:endParaRPr sz="10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13" name="Google Shape;813;p25"/>
          <p:cNvSpPr txBox="1"/>
          <p:nvPr/>
        </p:nvSpPr>
        <p:spPr>
          <a:xfrm>
            <a:off x="896400" y="1541479"/>
            <a:ext cx="73512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8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27"/>
          <p:cNvSpPr txBox="1">
            <a:spLocks noGrp="1"/>
          </p:cNvSpPr>
          <p:nvPr>
            <p:ph type="subTitle" idx="1"/>
          </p:nvPr>
        </p:nvSpPr>
        <p:spPr>
          <a:xfrm>
            <a:off x="896276" y="1626639"/>
            <a:ext cx="3598534" cy="3105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dirty="0">
                <a:latin typeface="Georgia" panose="02040502050405020303" pitchFamily="18" charset="0"/>
                <a:cs typeface="Times New Roman" panose="02020603050405020304" pitchFamily="18" charset="0"/>
              </a:rPr>
              <a:t>Our Project merges six types of datasets starting —from social media and encyclopedia entries to book reviews and various AI outputs—into a balanced human vs. AI dataset stratified by length. Using HLTK, we extract linguistic features like n-gram diversity and parse-tree depth, and model prompt-response patterns to catch AI artifacts. A hybrid ensemble of Transformer embeddings and feature-based classifiers then delivers reliable detection across all content types.</a:t>
            </a:r>
            <a:endParaRPr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839" name="Google Shape;839;p27"/>
          <p:cNvSpPr txBox="1">
            <a:spLocks noGrp="1"/>
          </p:cNvSpPr>
          <p:nvPr>
            <p:ph type="title"/>
          </p:nvPr>
        </p:nvSpPr>
        <p:spPr>
          <a:xfrm>
            <a:off x="862152" y="941352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840" name="Google Shape;840;p27"/>
          <p:cNvSpPr txBox="1">
            <a:spLocks noGrp="1"/>
          </p:cNvSpPr>
          <p:nvPr>
            <p:ph type="subTitle" idx="2"/>
          </p:nvPr>
        </p:nvSpPr>
        <p:spPr>
          <a:xfrm>
            <a:off x="4494810" y="1602376"/>
            <a:ext cx="4197928" cy="3105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IN" sz="1600" b="1" dirty="0">
                <a:latin typeface="Days One" panose="020B0604020202020204" charset="0"/>
              </a:rPr>
              <a:t>Multi-Domain Data Fusion:</a:t>
            </a:r>
          </a:p>
          <a:p>
            <a:pPr marL="0" lvl="0" indent="0" algn="l"/>
            <a:r>
              <a:rPr lang="en-IN" dirty="0">
                <a:latin typeface="Georgia" panose="02040502050405020303" pitchFamily="18" charset="0"/>
              </a:rPr>
              <a:t>Consolidated six heterogeneous datasets—Reddit comments, Wikipedia articles, UCSD book reviews, ChatGPT/GPT-4 outputs, GPT-3 generations, and specialized AI documentation—to cover casual, professional, creative, and technical domains</a:t>
            </a:r>
          </a:p>
          <a:p>
            <a:pPr marL="0" lvl="0" indent="0" algn="l"/>
            <a:endParaRPr lang="en-US" dirty="0">
              <a:latin typeface="Georgia" panose="02040502050405020303" pitchFamily="18" charset="0"/>
            </a:endParaRPr>
          </a:p>
          <a:p>
            <a:pPr marL="0" lvl="0" indent="0" algn="l"/>
            <a:r>
              <a:rPr lang="en-IN" sz="1600" b="1" dirty="0">
                <a:latin typeface="Days One" panose="020B0604020202020204" charset="0"/>
              </a:rPr>
              <a:t>Enhanced Linguistic Profiling:</a:t>
            </a:r>
          </a:p>
          <a:p>
            <a:pPr marL="0" indent="0" algn="l"/>
            <a:r>
              <a:rPr lang="en-US" dirty="0">
                <a:latin typeface="Georgia" panose="02040502050405020303" pitchFamily="18" charset="0"/>
              </a:rPr>
              <a:t>Leveraged HLTK (Human Language Tool Kit) to extract over 30 linguistic and stylistic metrics, including advanced n-gram entropy, parse-tree depth distributions, and citation-style patterns.</a:t>
            </a:r>
          </a:p>
          <a:p>
            <a:pPr marL="0" lvl="0" indent="0" algn="l"/>
            <a:endParaRPr lang="en-IN" sz="1600" b="1" dirty="0">
              <a:latin typeface="Days One" panose="020B0604020202020204" charset="0"/>
            </a:endParaRPr>
          </a:p>
        </p:txBody>
      </p:sp>
      <p:grpSp>
        <p:nvGrpSpPr>
          <p:cNvPr id="841" name="Google Shape;841;p27"/>
          <p:cNvGrpSpPr/>
          <p:nvPr/>
        </p:nvGrpSpPr>
        <p:grpSpPr>
          <a:xfrm>
            <a:off x="247978" y="902744"/>
            <a:ext cx="9024608" cy="1013340"/>
            <a:chOff x="247978" y="902744"/>
            <a:chExt cx="9024608" cy="1013340"/>
          </a:xfrm>
        </p:grpSpPr>
        <p:grpSp>
          <p:nvGrpSpPr>
            <p:cNvPr id="842" name="Google Shape;842;p27"/>
            <p:cNvGrpSpPr/>
            <p:nvPr/>
          </p:nvGrpSpPr>
          <p:grpSpPr>
            <a:xfrm>
              <a:off x="8282554" y="902744"/>
              <a:ext cx="990031" cy="1013340"/>
              <a:chOff x="8264880" y="1119240"/>
              <a:chExt cx="1865520" cy="1909440"/>
            </a:xfrm>
          </p:grpSpPr>
          <p:sp>
            <p:nvSpPr>
              <p:cNvPr id="843" name="Google Shape;843;p27"/>
              <p:cNvSpPr/>
              <p:nvPr/>
            </p:nvSpPr>
            <p:spPr>
              <a:xfrm>
                <a:off x="9336240" y="2202840"/>
                <a:ext cx="190080" cy="19908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53" extrusionOk="0">
                    <a:moveTo>
                      <a:pt x="0" y="0"/>
                    </a:moveTo>
                    <a:lnTo>
                      <a:pt x="528" y="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27"/>
              <p:cNvSpPr/>
              <p:nvPr/>
            </p:nvSpPr>
            <p:spPr>
              <a:xfrm>
                <a:off x="9298800" y="2167200"/>
                <a:ext cx="264960" cy="270360"/>
              </a:xfrm>
              <a:custGeom>
                <a:avLst/>
                <a:gdLst/>
                <a:ahLst/>
                <a:cxnLst/>
                <a:rect l="l" t="t" r="r" b="b"/>
                <a:pathLst>
                  <a:path w="736" h="751" extrusionOk="0">
                    <a:moveTo>
                      <a:pt x="527" y="751"/>
                    </a:moveTo>
                    <a:lnTo>
                      <a:pt x="736" y="553"/>
                    </a:lnTo>
                    <a:lnTo>
                      <a:pt x="208" y="0"/>
                    </a:lnTo>
                    <a:lnTo>
                      <a:pt x="0" y="198"/>
                    </a:lnTo>
                    <a:lnTo>
                      <a:pt x="527" y="75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27"/>
              <p:cNvSpPr/>
              <p:nvPr/>
            </p:nvSpPr>
            <p:spPr>
              <a:xfrm>
                <a:off x="9428400" y="2303640"/>
                <a:ext cx="702000" cy="72504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2014" extrusionOk="0">
                    <a:moveTo>
                      <a:pt x="1950" y="1606"/>
                    </a:moveTo>
                    <a:cubicBezTo>
                      <a:pt x="1950" y="1660"/>
                      <a:pt x="1930" y="1713"/>
                      <a:pt x="1889" y="1752"/>
                    </a:cubicBezTo>
                    <a:lnTo>
                      <a:pt x="1747" y="1887"/>
                    </a:lnTo>
                    <a:lnTo>
                      <a:pt x="1671" y="1959"/>
                    </a:lnTo>
                    <a:cubicBezTo>
                      <a:pt x="1591" y="2036"/>
                      <a:pt x="1460" y="2030"/>
                      <a:pt x="1380" y="1946"/>
                    </a:cubicBezTo>
                    <a:lnTo>
                      <a:pt x="0" y="499"/>
                    </a:lnTo>
                    <a:lnTo>
                      <a:pt x="1" y="207"/>
                    </a:lnTo>
                    <a:lnTo>
                      <a:pt x="72" y="139"/>
                    </a:lnTo>
                    <a:lnTo>
                      <a:pt x="72" y="139"/>
                    </a:lnTo>
                    <a:lnTo>
                      <a:pt x="218" y="0"/>
                    </a:lnTo>
                    <a:lnTo>
                      <a:pt x="510" y="13"/>
                    </a:lnTo>
                    <a:lnTo>
                      <a:pt x="1890" y="1461"/>
                    </a:lnTo>
                    <a:cubicBezTo>
                      <a:pt x="1929" y="1501"/>
                      <a:pt x="1949" y="1554"/>
                      <a:pt x="1950" y="1606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27"/>
              <p:cNvSpPr/>
              <p:nvPr/>
            </p:nvSpPr>
            <p:spPr>
              <a:xfrm>
                <a:off x="9428400" y="2483280"/>
                <a:ext cx="702000" cy="5454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15" extrusionOk="0">
                    <a:moveTo>
                      <a:pt x="1950" y="1107"/>
                    </a:moveTo>
                    <a:cubicBezTo>
                      <a:pt x="1950" y="1161"/>
                      <a:pt x="1930" y="1214"/>
                      <a:pt x="1889" y="1253"/>
                    </a:cubicBezTo>
                    <a:lnTo>
                      <a:pt x="1747" y="1388"/>
                    </a:lnTo>
                    <a:lnTo>
                      <a:pt x="1671" y="1460"/>
                    </a:lnTo>
                    <a:cubicBezTo>
                      <a:pt x="1591" y="1537"/>
                      <a:pt x="1460" y="1531"/>
                      <a:pt x="1380" y="1447"/>
                    </a:cubicBezTo>
                    <a:lnTo>
                      <a:pt x="0" y="0"/>
                    </a:lnTo>
                    <a:lnTo>
                      <a:pt x="1950" y="110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27"/>
              <p:cNvSpPr/>
              <p:nvPr/>
            </p:nvSpPr>
            <p:spPr>
              <a:xfrm>
                <a:off x="8338680" y="1193040"/>
                <a:ext cx="1150920" cy="1151280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3198" extrusionOk="0">
                    <a:moveTo>
                      <a:pt x="3197" y="1599"/>
                    </a:moveTo>
                    <a:cubicBezTo>
                      <a:pt x="3197" y="2404"/>
                      <a:pt x="2602" y="3070"/>
                      <a:pt x="1828" y="3181"/>
                    </a:cubicBezTo>
                    <a:cubicBezTo>
                      <a:pt x="1754" y="3192"/>
                      <a:pt x="1677" y="3198"/>
                      <a:pt x="1599" y="3198"/>
                    </a:cubicBezTo>
                    <a:cubicBezTo>
                      <a:pt x="1278" y="3198"/>
                      <a:pt x="979" y="3103"/>
                      <a:pt x="729" y="2940"/>
                    </a:cubicBezTo>
                    <a:cubicBezTo>
                      <a:pt x="622" y="2871"/>
                      <a:pt x="524" y="2789"/>
                      <a:pt x="437" y="2698"/>
                    </a:cubicBezTo>
                    <a:cubicBezTo>
                      <a:pt x="306" y="2558"/>
                      <a:pt x="198" y="2396"/>
                      <a:pt x="124" y="2216"/>
                    </a:cubicBezTo>
                    <a:cubicBezTo>
                      <a:pt x="44" y="2026"/>
                      <a:pt x="0" y="1818"/>
                      <a:pt x="0" y="1599"/>
                    </a:cubicBezTo>
                    <a:cubicBezTo>
                      <a:pt x="0" y="725"/>
                      <a:pt x="702" y="14"/>
                      <a:pt x="1573" y="1"/>
                    </a:cubicBezTo>
                    <a:cubicBezTo>
                      <a:pt x="1581" y="0"/>
                      <a:pt x="1590" y="0"/>
                      <a:pt x="1599" y="0"/>
                    </a:cubicBezTo>
                    <a:cubicBezTo>
                      <a:pt x="1789" y="0"/>
                      <a:pt x="1971" y="34"/>
                      <a:pt x="2140" y="94"/>
                    </a:cubicBezTo>
                    <a:cubicBezTo>
                      <a:pt x="2261" y="138"/>
                      <a:pt x="2374" y="195"/>
                      <a:pt x="2479" y="264"/>
                    </a:cubicBezTo>
                    <a:cubicBezTo>
                      <a:pt x="2798" y="475"/>
                      <a:pt x="3037" y="797"/>
                      <a:pt x="3141" y="1175"/>
                    </a:cubicBezTo>
                    <a:cubicBezTo>
                      <a:pt x="3178" y="1310"/>
                      <a:pt x="3197" y="1452"/>
                      <a:pt x="3197" y="15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27"/>
              <p:cNvSpPr/>
              <p:nvPr/>
            </p:nvSpPr>
            <p:spPr>
              <a:xfrm>
                <a:off x="8264880" y="1119240"/>
                <a:ext cx="1298880" cy="129852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3607" extrusionOk="0">
                    <a:moveTo>
                      <a:pt x="3152" y="2387"/>
                    </a:moveTo>
                    <a:cubicBezTo>
                      <a:pt x="2830" y="3130"/>
                      <a:pt x="1964" y="3473"/>
                      <a:pt x="1221" y="3152"/>
                    </a:cubicBezTo>
                    <a:cubicBezTo>
                      <a:pt x="478" y="2830"/>
                      <a:pt x="135" y="1964"/>
                      <a:pt x="456" y="1221"/>
                    </a:cubicBezTo>
                    <a:cubicBezTo>
                      <a:pt x="778" y="478"/>
                      <a:pt x="1644" y="135"/>
                      <a:pt x="2387" y="456"/>
                    </a:cubicBezTo>
                    <a:cubicBezTo>
                      <a:pt x="3130" y="778"/>
                      <a:pt x="3473" y="1644"/>
                      <a:pt x="3152" y="2387"/>
                    </a:cubicBezTo>
                    <a:moveTo>
                      <a:pt x="1088" y="3459"/>
                    </a:moveTo>
                    <a:cubicBezTo>
                      <a:pt x="2002" y="3854"/>
                      <a:pt x="3063" y="3434"/>
                      <a:pt x="3459" y="2520"/>
                    </a:cubicBezTo>
                    <a:cubicBezTo>
                      <a:pt x="3854" y="1606"/>
                      <a:pt x="3434" y="544"/>
                      <a:pt x="2520" y="149"/>
                    </a:cubicBezTo>
                    <a:cubicBezTo>
                      <a:pt x="1606" y="-246"/>
                      <a:pt x="544" y="174"/>
                      <a:pt x="149" y="1088"/>
                    </a:cubicBezTo>
                    <a:cubicBezTo>
                      <a:pt x="-247" y="2002"/>
                      <a:pt x="174" y="3064"/>
                      <a:pt x="1088" y="345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49" name="Google Shape;849;p27"/>
            <p:cNvSpPr/>
            <p:nvPr/>
          </p:nvSpPr>
          <p:spPr>
            <a:xfrm rot="5400000">
              <a:off x="369489" y="920615"/>
              <a:ext cx="371152" cy="614174"/>
            </a:xfrm>
            <a:custGeom>
              <a:avLst/>
              <a:gdLst/>
              <a:ahLst/>
              <a:cxnLst/>
              <a:rect l="l" t="t" r="r" b="b"/>
              <a:pathLst>
                <a:path w="1454" h="2406" extrusionOk="0">
                  <a:moveTo>
                    <a:pt x="1454" y="1260"/>
                  </a:moveTo>
                  <a:lnTo>
                    <a:pt x="727" y="0"/>
                  </a:lnTo>
                  <a:lnTo>
                    <a:pt x="0" y="1260"/>
                  </a:lnTo>
                  <a:lnTo>
                    <a:pt x="375" y="1260"/>
                  </a:lnTo>
                  <a:lnTo>
                    <a:pt x="375" y="2406"/>
                  </a:lnTo>
                  <a:lnTo>
                    <a:pt x="1079" y="2406"/>
                  </a:lnTo>
                  <a:lnTo>
                    <a:pt x="1079" y="1260"/>
                  </a:lnTo>
                  <a:lnTo>
                    <a:pt x="1454" y="126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u"/>
      </p:transition>
    </mc:Choice>
    <mc:Fallback xmlns="">
      <p:transition spd="med">
        <p:wipe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1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Objectives of the Project</a:t>
            </a:r>
            <a:endParaRPr dirty="0"/>
          </a:p>
        </p:txBody>
      </p:sp>
      <p:sp>
        <p:nvSpPr>
          <p:cNvPr id="950" name="Google Shape;950;p31"/>
          <p:cNvSpPr txBox="1">
            <a:spLocks noGrp="1"/>
          </p:cNvSpPr>
          <p:nvPr>
            <p:ph type="subTitle" idx="1"/>
          </p:nvPr>
        </p:nvSpPr>
        <p:spPr>
          <a:xfrm>
            <a:off x="433031" y="3472996"/>
            <a:ext cx="2909913" cy="1338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Develop a detection model that accurately distinguishes AI-written text from human writing using advanced linguistic features.</a:t>
            </a:r>
          </a:p>
          <a:p>
            <a:pPr marL="0" lvl="0" indent="0"/>
            <a:endParaRPr dirty="0"/>
          </a:p>
        </p:txBody>
      </p:sp>
      <p:sp>
        <p:nvSpPr>
          <p:cNvPr id="951" name="Google Shape;951;p31"/>
          <p:cNvSpPr txBox="1">
            <a:spLocks noGrp="1"/>
          </p:cNvSpPr>
          <p:nvPr>
            <p:ph type="subTitle" idx="2"/>
          </p:nvPr>
        </p:nvSpPr>
        <p:spPr>
          <a:xfrm>
            <a:off x="3354988" y="2850092"/>
            <a:ext cx="2701504" cy="1100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Validate and improve detection accuracy across casual, professional, creative, and technical text categories.</a:t>
            </a:r>
          </a:p>
          <a:p>
            <a:pPr marL="0" lvl="0" indent="0"/>
            <a:endParaRPr dirty="0"/>
          </a:p>
        </p:txBody>
      </p:sp>
      <p:sp>
        <p:nvSpPr>
          <p:cNvPr id="952" name="Google Shape;952;p31"/>
          <p:cNvSpPr txBox="1">
            <a:spLocks noGrp="1"/>
          </p:cNvSpPr>
          <p:nvPr>
            <p:ph type="subTitle" idx="3"/>
          </p:nvPr>
        </p:nvSpPr>
        <p:spPr>
          <a:xfrm>
            <a:off x="6009465" y="3420177"/>
            <a:ext cx="2701504" cy="1298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Develop a comprehensive data pipeline to collect and preprocess text samples representing a variety of writing styles and domains.</a:t>
            </a:r>
            <a:endParaRPr dirty="0"/>
          </a:p>
        </p:txBody>
      </p:sp>
      <p:sp>
        <p:nvSpPr>
          <p:cNvPr id="953" name="Google Shape;953;p31"/>
          <p:cNvSpPr txBox="1">
            <a:spLocks noGrp="1"/>
          </p:cNvSpPr>
          <p:nvPr>
            <p:ph type="subTitle" idx="4"/>
          </p:nvPr>
        </p:nvSpPr>
        <p:spPr>
          <a:xfrm>
            <a:off x="705908" y="3157275"/>
            <a:ext cx="2193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Objective-1</a:t>
            </a:r>
            <a:endParaRPr dirty="0"/>
          </a:p>
        </p:txBody>
      </p:sp>
      <p:sp>
        <p:nvSpPr>
          <p:cNvPr id="954" name="Google Shape;954;p31"/>
          <p:cNvSpPr txBox="1">
            <a:spLocks noGrp="1"/>
          </p:cNvSpPr>
          <p:nvPr>
            <p:ph type="subTitle" idx="5"/>
          </p:nvPr>
        </p:nvSpPr>
        <p:spPr>
          <a:xfrm>
            <a:off x="6365334" y="3163031"/>
            <a:ext cx="2193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Objective-3</a:t>
            </a:r>
            <a:endParaRPr dirty="0"/>
          </a:p>
        </p:txBody>
      </p:sp>
      <p:sp>
        <p:nvSpPr>
          <p:cNvPr id="955" name="Google Shape;955;p31"/>
          <p:cNvSpPr txBox="1">
            <a:spLocks noGrp="1"/>
          </p:cNvSpPr>
          <p:nvPr>
            <p:ph type="subTitle" idx="6"/>
          </p:nvPr>
        </p:nvSpPr>
        <p:spPr>
          <a:xfrm>
            <a:off x="3591895" y="2576925"/>
            <a:ext cx="2193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Objective-2</a:t>
            </a:r>
            <a:endParaRPr dirty="0"/>
          </a:p>
        </p:txBody>
      </p:sp>
      <p:grpSp>
        <p:nvGrpSpPr>
          <p:cNvPr id="1002" name="Google Shape;1002;p31"/>
          <p:cNvGrpSpPr/>
          <p:nvPr/>
        </p:nvGrpSpPr>
        <p:grpSpPr>
          <a:xfrm rot="899858">
            <a:off x="4214975" y="4207883"/>
            <a:ext cx="613580" cy="1034852"/>
            <a:chOff x="6814440" y="1026720"/>
            <a:chExt cx="1223280" cy="2063160"/>
          </a:xfrm>
        </p:grpSpPr>
        <p:sp>
          <p:nvSpPr>
            <p:cNvPr id="1003" name="Google Shape;1003;p31"/>
            <p:cNvSpPr/>
            <p:nvPr/>
          </p:nvSpPr>
          <p:spPr>
            <a:xfrm>
              <a:off x="6814440" y="1026720"/>
              <a:ext cx="1223280" cy="1574640"/>
            </a:xfrm>
            <a:custGeom>
              <a:avLst/>
              <a:gdLst/>
              <a:ahLst/>
              <a:cxnLst/>
              <a:rect l="l" t="t" r="r" b="b"/>
              <a:pathLst>
                <a:path w="3398" h="4374" extrusionOk="0">
                  <a:moveTo>
                    <a:pt x="3398" y="1699"/>
                  </a:moveTo>
                  <a:cubicBezTo>
                    <a:pt x="3398" y="761"/>
                    <a:pt x="2638" y="0"/>
                    <a:pt x="1699" y="0"/>
                  </a:cubicBezTo>
                  <a:cubicBezTo>
                    <a:pt x="761" y="0"/>
                    <a:pt x="0" y="761"/>
                    <a:pt x="0" y="1699"/>
                  </a:cubicBezTo>
                  <a:cubicBezTo>
                    <a:pt x="0" y="2031"/>
                    <a:pt x="95" y="2339"/>
                    <a:pt x="259" y="2600"/>
                  </a:cubicBezTo>
                  <a:lnTo>
                    <a:pt x="258" y="2601"/>
                  </a:lnTo>
                  <a:cubicBezTo>
                    <a:pt x="258" y="2601"/>
                    <a:pt x="267" y="2613"/>
                    <a:pt x="281" y="2635"/>
                  </a:cubicBezTo>
                  <a:cubicBezTo>
                    <a:pt x="286" y="2642"/>
                    <a:pt x="291" y="2650"/>
                    <a:pt x="295" y="2657"/>
                  </a:cubicBezTo>
                  <a:cubicBezTo>
                    <a:pt x="436" y="2870"/>
                    <a:pt x="927" y="3665"/>
                    <a:pt x="927" y="4374"/>
                  </a:cubicBezTo>
                  <a:lnTo>
                    <a:pt x="1467" y="4374"/>
                  </a:lnTo>
                  <a:lnTo>
                    <a:pt x="2034" y="4374"/>
                  </a:lnTo>
                  <a:lnTo>
                    <a:pt x="2473" y="4374"/>
                  </a:lnTo>
                  <a:cubicBezTo>
                    <a:pt x="2473" y="3547"/>
                    <a:pt x="3142" y="2601"/>
                    <a:pt x="3142" y="2601"/>
                  </a:cubicBezTo>
                  <a:lnTo>
                    <a:pt x="3140" y="2600"/>
                  </a:lnTo>
                  <a:cubicBezTo>
                    <a:pt x="3304" y="2339"/>
                    <a:pt x="3398" y="2030"/>
                    <a:pt x="3398" y="1699"/>
                  </a:cubicBezTo>
                  <a:close/>
                </a:path>
              </a:pathLst>
            </a:custGeom>
            <a:solidFill>
              <a:srgbClr val="FCB1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7145280" y="2540880"/>
              <a:ext cx="576720" cy="412560"/>
            </a:xfrm>
            <a:custGeom>
              <a:avLst/>
              <a:gdLst/>
              <a:ahLst/>
              <a:cxnLst/>
              <a:rect l="l" t="t" r="r" b="b"/>
              <a:pathLst>
                <a:path w="1602" h="1146" extrusionOk="0">
                  <a:moveTo>
                    <a:pt x="935" y="0"/>
                  </a:moveTo>
                  <a:lnTo>
                    <a:pt x="667" y="0"/>
                  </a:lnTo>
                  <a:lnTo>
                    <a:pt x="0" y="0"/>
                  </a:lnTo>
                  <a:lnTo>
                    <a:pt x="0" y="794"/>
                  </a:lnTo>
                  <a:lnTo>
                    <a:pt x="427" y="1146"/>
                  </a:lnTo>
                  <a:lnTo>
                    <a:pt x="667" y="1146"/>
                  </a:lnTo>
                  <a:lnTo>
                    <a:pt x="935" y="1146"/>
                  </a:lnTo>
                  <a:lnTo>
                    <a:pt x="1176" y="1146"/>
                  </a:lnTo>
                  <a:lnTo>
                    <a:pt x="1602" y="794"/>
                  </a:lnTo>
                  <a:lnTo>
                    <a:pt x="1602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7115040" y="1859400"/>
              <a:ext cx="583200" cy="661320"/>
            </a:xfrm>
            <a:custGeom>
              <a:avLst/>
              <a:gdLst/>
              <a:ahLst/>
              <a:cxnLst/>
              <a:rect l="l" t="t" r="r" b="b"/>
              <a:pathLst>
                <a:path w="1620" h="1837" extrusionOk="0">
                  <a:moveTo>
                    <a:pt x="1068" y="53"/>
                  </a:moveTo>
                  <a:cubicBezTo>
                    <a:pt x="1066" y="53"/>
                    <a:pt x="1065" y="53"/>
                    <a:pt x="1063" y="53"/>
                  </a:cubicBezTo>
                  <a:cubicBezTo>
                    <a:pt x="1003" y="54"/>
                    <a:pt x="964" y="76"/>
                    <a:pt x="953" y="114"/>
                  </a:cubicBezTo>
                  <a:cubicBezTo>
                    <a:pt x="936" y="173"/>
                    <a:pt x="983" y="255"/>
                    <a:pt x="1062" y="305"/>
                  </a:cubicBezTo>
                  <a:cubicBezTo>
                    <a:pt x="1083" y="319"/>
                    <a:pt x="1104" y="329"/>
                    <a:pt x="1125" y="336"/>
                  </a:cubicBezTo>
                  <a:cubicBezTo>
                    <a:pt x="1164" y="258"/>
                    <a:pt x="1180" y="177"/>
                    <a:pt x="1165" y="122"/>
                  </a:cubicBezTo>
                  <a:cubicBezTo>
                    <a:pt x="1153" y="76"/>
                    <a:pt x="1120" y="53"/>
                    <a:pt x="1068" y="53"/>
                  </a:cubicBezTo>
                  <a:moveTo>
                    <a:pt x="584" y="37"/>
                  </a:moveTo>
                  <a:cubicBezTo>
                    <a:pt x="546" y="37"/>
                    <a:pt x="506" y="55"/>
                    <a:pt x="481" y="86"/>
                  </a:cubicBezTo>
                  <a:cubicBezTo>
                    <a:pt x="432" y="148"/>
                    <a:pt x="446" y="245"/>
                    <a:pt x="518" y="356"/>
                  </a:cubicBezTo>
                  <a:cubicBezTo>
                    <a:pt x="584" y="336"/>
                    <a:pt x="634" y="286"/>
                    <a:pt x="667" y="207"/>
                  </a:cubicBezTo>
                  <a:cubicBezTo>
                    <a:pt x="695" y="134"/>
                    <a:pt x="684" y="77"/>
                    <a:pt x="638" y="50"/>
                  </a:cubicBezTo>
                  <a:cubicBezTo>
                    <a:pt x="622" y="41"/>
                    <a:pt x="603" y="37"/>
                    <a:pt x="584" y="37"/>
                  </a:cubicBezTo>
                  <a:moveTo>
                    <a:pt x="449" y="1837"/>
                  </a:moveTo>
                  <a:lnTo>
                    <a:pt x="0" y="165"/>
                  </a:lnTo>
                  <a:lnTo>
                    <a:pt x="43" y="199"/>
                  </a:lnTo>
                  <a:cubicBezTo>
                    <a:pt x="46" y="201"/>
                    <a:pt x="287" y="388"/>
                    <a:pt x="479" y="364"/>
                  </a:cubicBezTo>
                  <a:cubicBezTo>
                    <a:pt x="375" y="198"/>
                    <a:pt x="422" y="101"/>
                    <a:pt x="452" y="63"/>
                  </a:cubicBezTo>
                  <a:cubicBezTo>
                    <a:pt x="500" y="2"/>
                    <a:pt x="592" y="-18"/>
                    <a:pt x="656" y="18"/>
                  </a:cubicBezTo>
                  <a:cubicBezTo>
                    <a:pt x="719" y="54"/>
                    <a:pt x="736" y="129"/>
                    <a:pt x="702" y="220"/>
                  </a:cubicBezTo>
                  <a:cubicBezTo>
                    <a:pt x="666" y="306"/>
                    <a:pt x="611" y="362"/>
                    <a:pt x="540" y="388"/>
                  </a:cubicBezTo>
                  <a:cubicBezTo>
                    <a:pt x="560" y="415"/>
                    <a:pt x="583" y="443"/>
                    <a:pt x="609" y="472"/>
                  </a:cubicBezTo>
                  <a:cubicBezTo>
                    <a:pt x="738" y="611"/>
                    <a:pt x="859" y="588"/>
                    <a:pt x="938" y="544"/>
                  </a:cubicBezTo>
                  <a:cubicBezTo>
                    <a:pt x="1008" y="505"/>
                    <a:pt x="1067" y="439"/>
                    <a:pt x="1108" y="368"/>
                  </a:cubicBezTo>
                  <a:cubicBezTo>
                    <a:pt x="1078" y="358"/>
                    <a:pt x="1056" y="345"/>
                    <a:pt x="1042" y="336"/>
                  </a:cubicBezTo>
                  <a:cubicBezTo>
                    <a:pt x="948" y="277"/>
                    <a:pt x="896" y="180"/>
                    <a:pt x="917" y="104"/>
                  </a:cubicBezTo>
                  <a:cubicBezTo>
                    <a:pt x="933" y="49"/>
                    <a:pt x="986" y="17"/>
                    <a:pt x="1063" y="16"/>
                  </a:cubicBezTo>
                  <a:cubicBezTo>
                    <a:pt x="1134" y="14"/>
                    <a:pt x="1183" y="49"/>
                    <a:pt x="1201" y="112"/>
                  </a:cubicBezTo>
                  <a:cubicBezTo>
                    <a:pt x="1217" y="174"/>
                    <a:pt x="1202" y="262"/>
                    <a:pt x="1161" y="347"/>
                  </a:cubicBezTo>
                  <a:cubicBezTo>
                    <a:pt x="1344" y="388"/>
                    <a:pt x="1522" y="250"/>
                    <a:pt x="1579" y="200"/>
                  </a:cubicBezTo>
                  <a:lnTo>
                    <a:pt x="1620" y="164"/>
                  </a:lnTo>
                  <a:lnTo>
                    <a:pt x="1286" y="1835"/>
                  </a:lnTo>
                  <a:lnTo>
                    <a:pt x="1250" y="1828"/>
                  </a:lnTo>
                  <a:lnTo>
                    <a:pt x="1563" y="261"/>
                  </a:lnTo>
                  <a:cubicBezTo>
                    <a:pt x="1387" y="398"/>
                    <a:pt x="1240" y="403"/>
                    <a:pt x="1145" y="379"/>
                  </a:cubicBezTo>
                  <a:cubicBezTo>
                    <a:pt x="1100" y="459"/>
                    <a:pt x="1035" y="533"/>
                    <a:pt x="956" y="577"/>
                  </a:cubicBezTo>
                  <a:cubicBezTo>
                    <a:pt x="828" y="648"/>
                    <a:pt x="695" y="619"/>
                    <a:pt x="582" y="497"/>
                  </a:cubicBezTo>
                  <a:cubicBezTo>
                    <a:pt x="550" y="462"/>
                    <a:pt x="523" y="429"/>
                    <a:pt x="501" y="398"/>
                  </a:cubicBezTo>
                  <a:cubicBezTo>
                    <a:pt x="339" y="429"/>
                    <a:pt x="147" y="316"/>
                    <a:pt x="63" y="259"/>
                  </a:cubicBezTo>
                  <a:lnTo>
                    <a:pt x="485" y="1827"/>
                  </a:lnTo>
                  <a:lnTo>
                    <a:pt x="449" y="1837"/>
                  </a:lnTo>
                  <a:close/>
                </a:path>
              </a:pathLst>
            </a:custGeom>
            <a:solidFill>
              <a:srgbClr val="3E282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7079040" y="2500560"/>
              <a:ext cx="709560" cy="73800"/>
            </a:xfrm>
            <a:custGeom>
              <a:avLst/>
              <a:gdLst/>
              <a:ahLst/>
              <a:cxnLst/>
              <a:rect l="l" t="t" r="r" b="b"/>
              <a:pathLst>
                <a:path w="1971" h="205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5"/>
                    <a:pt x="110" y="205"/>
                  </a:cubicBezTo>
                  <a:lnTo>
                    <a:pt x="1861" y="205"/>
                  </a:lnTo>
                  <a:cubicBezTo>
                    <a:pt x="1922" y="205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800" rIns="90000" bIns="28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7079040" y="261360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7079040" y="272664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5"/>
                    <a:pt x="0" y="102"/>
                  </a:cubicBezTo>
                  <a:cubicBezTo>
                    <a:pt x="0" y="158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8"/>
                    <a:pt x="1971" y="102"/>
                  </a:cubicBezTo>
                  <a:cubicBezTo>
                    <a:pt x="1971" y="45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7299000" y="2953440"/>
              <a:ext cx="269280" cy="136440"/>
            </a:xfrm>
            <a:custGeom>
              <a:avLst/>
              <a:gdLst/>
              <a:ahLst/>
              <a:cxnLst/>
              <a:rect l="l" t="t" r="r" b="b"/>
              <a:pathLst>
                <a:path w="748" h="379" extrusionOk="0">
                  <a:moveTo>
                    <a:pt x="0" y="0"/>
                  </a:moveTo>
                  <a:lnTo>
                    <a:pt x="0" y="5"/>
                  </a:lnTo>
                  <a:cubicBezTo>
                    <a:pt x="0" y="211"/>
                    <a:pt x="168" y="379"/>
                    <a:pt x="374" y="379"/>
                  </a:cubicBezTo>
                  <a:cubicBezTo>
                    <a:pt x="581" y="379"/>
                    <a:pt x="748" y="211"/>
                    <a:pt x="748" y="5"/>
                  </a:cubicBezTo>
                  <a:lnTo>
                    <a:pt x="7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682;p44">
            <a:extLst>
              <a:ext uri="{FF2B5EF4-FFF2-40B4-BE49-F238E27FC236}">
                <a16:creationId xmlns:a16="http://schemas.microsoft.com/office/drawing/2014/main" id="{80333E08-FE60-6D95-F879-5F1FBE697618}"/>
              </a:ext>
            </a:extLst>
          </p:cNvPr>
          <p:cNvGrpSpPr/>
          <p:nvPr/>
        </p:nvGrpSpPr>
        <p:grpSpPr>
          <a:xfrm>
            <a:off x="1536707" y="2623675"/>
            <a:ext cx="513384" cy="520638"/>
            <a:chOff x="5239800" y="1139760"/>
            <a:chExt cx="379080" cy="378720"/>
          </a:xfrm>
        </p:grpSpPr>
        <p:sp>
          <p:nvSpPr>
            <p:cNvPr id="19" name="Google Shape;1683;p44">
              <a:extLst>
                <a:ext uri="{FF2B5EF4-FFF2-40B4-BE49-F238E27FC236}">
                  <a16:creationId xmlns:a16="http://schemas.microsoft.com/office/drawing/2014/main" id="{96DEFC46-2E58-5DC8-9EA3-8FBDD7DF6A8A}"/>
                </a:ext>
              </a:extLst>
            </p:cNvPr>
            <p:cNvSpPr/>
            <p:nvPr/>
          </p:nvSpPr>
          <p:spPr>
            <a:xfrm>
              <a:off x="5386320" y="1433880"/>
              <a:ext cx="86040" cy="60120"/>
            </a:xfrm>
            <a:custGeom>
              <a:avLst/>
              <a:gdLst/>
              <a:ahLst/>
              <a:cxnLst/>
              <a:rect l="l" t="t" r="r" b="b"/>
              <a:pathLst>
                <a:path w="239" h="167" extrusionOk="0">
                  <a:moveTo>
                    <a:pt x="0" y="0"/>
                  </a:moveTo>
                  <a:lnTo>
                    <a:pt x="239" y="0"/>
                  </a:lnTo>
                  <a:lnTo>
                    <a:pt x="239" y="167"/>
                  </a:lnTo>
                  <a:lnTo>
                    <a:pt x="0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15100" rIns="90000" bIns="15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684;p44">
              <a:extLst>
                <a:ext uri="{FF2B5EF4-FFF2-40B4-BE49-F238E27FC236}">
                  <a16:creationId xmlns:a16="http://schemas.microsoft.com/office/drawing/2014/main" id="{04156C1D-64AD-A2E1-478B-009AE7372672}"/>
                </a:ext>
              </a:extLst>
            </p:cNvPr>
            <p:cNvSpPr/>
            <p:nvPr/>
          </p:nvSpPr>
          <p:spPr>
            <a:xfrm>
              <a:off x="5417280" y="1433880"/>
              <a:ext cx="24480" cy="29880"/>
            </a:xfrm>
            <a:custGeom>
              <a:avLst/>
              <a:gdLst/>
              <a:ahLst/>
              <a:cxnLst/>
              <a:rect l="l" t="t" r="r" b="b"/>
              <a:pathLst>
                <a:path w="68" h="83" extrusionOk="0">
                  <a:moveTo>
                    <a:pt x="68" y="0"/>
                  </a:moveTo>
                  <a:lnTo>
                    <a:pt x="68" y="71"/>
                  </a:lnTo>
                  <a:cubicBezTo>
                    <a:pt x="68" y="78"/>
                    <a:pt x="62" y="83"/>
                    <a:pt x="55" y="83"/>
                  </a:cubicBezTo>
                  <a:lnTo>
                    <a:pt x="12" y="83"/>
                  </a:lnTo>
                  <a:cubicBezTo>
                    <a:pt x="5" y="83"/>
                    <a:pt x="0" y="78"/>
                    <a:pt x="0" y="71"/>
                  </a:cubicBezTo>
                  <a:lnTo>
                    <a:pt x="0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685;p44">
              <a:extLst>
                <a:ext uri="{FF2B5EF4-FFF2-40B4-BE49-F238E27FC236}">
                  <a16:creationId xmlns:a16="http://schemas.microsoft.com/office/drawing/2014/main" id="{F0A50278-6E38-6E76-F4FD-BD0A1A42F7FC}"/>
                </a:ext>
              </a:extLst>
            </p:cNvPr>
            <p:cNvSpPr/>
            <p:nvPr/>
          </p:nvSpPr>
          <p:spPr>
            <a:xfrm>
              <a:off x="5245560" y="1181880"/>
              <a:ext cx="367560" cy="257400"/>
            </a:xfrm>
            <a:custGeom>
              <a:avLst/>
              <a:gdLst/>
              <a:ahLst/>
              <a:cxnLst/>
              <a:rect l="l" t="t" r="r" b="b"/>
              <a:pathLst>
                <a:path w="1021" h="715" extrusionOk="0">
                  <a:moveTo>
                    <a:pt x="68" y="0"/>
                  </a:moveTo>
                  <a:cubicBezTo>
                    <a:pt x="30" y="0"/>
                    <a:pt x="0" y="31"/>
                    <a:pt x="0" y="68"/>
                  </a:cubicBezTo>
                  <a:lnTo>
                    <a:pt x="0" y="647"/>
                  </a:lnTo>
                  <a:cubicBezTo>
                    <a:pt x="0" y="685"/>
                    <a:pt x="30" y="715"/>
                    <a:pt x="68" y="715"/>
                  </a:cubicBezTo>
                  <a:lnTo>
                    <a:pt x="953" y="715"/>
                  </a:lnTo>
                  <a:cubicBezTo>
                    <a:pt x="991" y="715"/>
                    <a:pt x="1021" y="685"/>
                    <a:pt x="1021" y="647"/>
                  </a:cubicBezTo>
                  <a:lnTo>
                    <a:pt x="1021" y="68"/>
                  </a:lnTo>
                  <a:cubicBezTo>
                    <a:pt x="1021" y="31"/>
                    <a:pt x="991" y="0"/>
                    <a:pt x="953" y="0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686;p44">
              <a:extLst>
                <a:ext uri="{FF2B5EF4-FFF2-40B4-BE49-F238E27FC236}">
                  <a16:creationId xmlns:a16="http://schemas.microsoft.com/office/drawing/2014/main" id="{17ACB1C9-738C-AADE-C94F-8A2B6E1E40C6}"/>
                </a:ext>
              </a:extLst>
            </p:cNvPr>
            <p:cNvSpPr/>
            <p:nvPr/>
          </p:nvSpPr>
          <p:spPr>
            <a:xfrm>
              <a:off x="5270040" y="1206360"/>
              <a:ext cx="318600" cy="183960"/>
            </a:xfrm>
            <a:custGeom>
              <a:avLst/>
              <a:gdLst/>
              <a:ahLst/>
              <a:cxnLst/>
              <a:rect l="l" t="t" r="r" b="b"/>
              <a:pathLst>
                <a:path w="885" h="511" extrusionOk="0">
                  <a:moveTo>
                    <a:pt x="885" y="499"/>
                  </a:moveTo>
                  <a:lnTo>
                    <a:pt x="885" y="13"/>
                  </a:lnTo>
                  <a:cubicBezTo>
                    <a:pt x="885" y="6"/>
                    <a:pt x="880" y="0"/>
                    <a:pt x="873" y="0"/>
                  </a:cubicBezTo>
                  <a:lnTo>
                    <a:pt x="12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499"/>
                  </a:lnTo>
                  <a:cubicBezTo>
                    <a:pt x="0" y="506"/>
                    <a:pt x="6" y="511"/>
                    <a:pt x="12" y="511"/>
                  </a:cubicBezTo>
                  <a:lnTo>
                    <a:pt x="873" y="511"/>
                  </a:lnTo>
                  <a:cubicBezTo>
                    <a:pt x="880" y="511"/>
                    <a:pt x="885" y="506"/>
                    <a:pt x="885" y="499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687;p44">
              <a:extLst>
                <a:ext uri="{FF2B5EF4-FFF2-40B4-BE49-F238E27FC236}">
                  <a16:creationId xmlns:a16="http://schemas.microsoft.com/office/drawing/2014/main" id="{0204A5A9-32D3-93EC-9658-5099F523B403}"/>
                </a:ext>
              </a:extLst>
            </p:cNvPr>
            <p:cNvSpPr/>
            <p:nvPr/>
          </p:nvSpPr>
          <p:spPr>
            <a:xfrm>
              <a:off x="5245560" y="1390320"/>
              <a:ext cx="367560" cy="48960"/>
            </a:xfrm>
            <a:custGeom>
              <a:avLst/>
              <a:gdLst/>
              <a:ahLst/>
              <a:cxnLst/>
              <a:rect l="l" t="t" r="r" b="b"/>
              <a:pathLst>
                <a:path w="1021" h="136" extrusionOk="0">
                  <a:moveTo>
                    <a:pt x="0" y="0"/>
                  </a:move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  <a:lnTo>
                    <a:pt x="953" y="136"/>
                  </a:lnTo>
                  <a:cubicBezTo>
                    <a:pt x="991" y="136"/>
                    <a:pt x="1021" y="106"/>
                    <a:pt x="1021" y="68"/>
                  </a:cubicBezTo>
                  <a:lnTo>
                    <a:pt x="10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3950" rIns="90000" bIns="3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688;p44">
              <a:extLst>
                <a:ext uri="{FF2B5EF4-FFF2-40B4-BE49-F238E27FC236}">
                  <a16:creationId xmlns:a16="http://schemas.microsoft.com/office/drawing/2014/main" id="{8FA29765-7061-2F37-23E1-E34F2436BEB7}"/>
                </a:ext>
              </a:extLst>
            </p:cNvPr>
            <p:cNvSpPr/>
            <p:nvPr/>
          </p:nvSpPr>
          <p:spPr>
            <a:xfrm>
              <a:off x="5331240" y="1488240"/>
              <a:ext cx="196200" cy="24480"/>
            </a:xfrm>
            <a:custGeom>
              <a:avLst/>
              <a:gdLst/>
              <a:ahLst/>
              <a:cxnLst/>
              <a:rect l="l" t="t" r="r" b="b"/>
              <a:pathLst>
                <a:path w="545" h="68" extrusionOk="0">
                  <a:moveTo>
                    <a:pt x="53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56"/>
                  </a:lnTo>
                  <a:cubicBezTo>
                    <a:pt x="0" y="63"/>
                    <a:pt x="6" y="68"/>
                    <a:pt x="13" y="68"/>
                  </a:cubicBezTo>
                  <a:lnTo>
                    <a:pt x="533" y="68"/>
                  </a:lnTo>
                  <a:cubicBezTo>
                    <a:pt x="539" y="68"/>
                    <a:pt x="545" y="63"/>
                    <a:pt x="545" y="56"/>
                  </a:cubicBezTo>
                  <a:lnTo>
                    <a:pt x="545" y="13"/>
                  </a:lnTo>
                  <a:cubicBezTo>
                    <a:pt x="545" y="6"/>
                    <a:pt x="539" y="0"/>
                    <a:pt x="533" y="0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689;p44">
              <a:extLst>
                <a:ext uri="{FF2B5EF4-FFF2-40B4-BE49-F238E27FC236}">
                  <a16:creationId xmlns:a16="http://schemas.microsoft.com/office/drawing/2014/main" id="{E62C630B-F417-5159-CE48-8B9BB7FE8360}"/>
                </a:ext>
              </a:extLst>
            </p:cNvPr>
            <p:cNvSpPr/>
            <p:nvPr/>
          </p:nvSpPr>
          <p:spPr>
            <a:xfrm>
              <a:off x="5331240" y="1145160"/>
              <a:ext cx="196200" cy="245160"/>
            </a:xfrm>
            <a:custGeom>
              <a:avLst/>
              <a:gdLst/>
              <a:ahLst/>
              <a:cxnLst/>
              <a:rect l="l" t="t" r="r" b="b"/>
              <a:pathLst>
                <a:path w="545" h="681" extrusionOk="0">
                  <a:moveTo>
                    <a:pt x="545" y="175"/>
                  </a:moveTo>
                  <a:lnTo>
                    <a:pt x="545" y="681"/>
                  </a:lnTo>
                  <a:lnTo>
                    <a:pt x="0" y="681"/>
                  </a:lnTo>
                  <a:lnTo>
                    <a:pt x="0" y="12"/>
                  </a:lnTo>
                  <a:cubicBezTo>
                    <a:pt x="0" y="6"/>
                    <a:pt x="6" y="0"/>
                    <a:pt x="13" y="0"/>
                  </a:cubicBezTo>
                  <a:lnTo>
                    <a:pt x="370" y="0"/>
                  </a:lnTo>
                  <a:cubicBezTo>
                    <a:pt x="373" y="0"/>
                    <a:pt x="376" y="1"/>
                    <a:pt x="378" y="4"/>
                  </a:cubicBezTo>
                  <a:lnTo>
                    <a:pt x="541" y="167"/>
                  </a:lnTo>
                  <a:cubicBezTo>
                    <a:pt x="544" y="169"/>
                    <a:pt x="545" y="172"/>
                    <a:pt x="545" y="175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690;p44">
              <a:extLst>
                <a:ext uri="{FF2B5EF4-FFF2-40B4-BE49-F238E27FC236}">
                  <a16:creationId xmlns:a16="http://schemas.microsoft.com/office/drawing/2014/main" id="{53BC9975-6584-279B-194D-77E682D3755B}"/>
                </a:ext>
              </a:extLst>
            </p:cNvPr>
            <p:cNvSpPr/>
            <p:nvPr/>
          </p:nvSpPr>
          <p:spPr>
            <a:xfrm>
              <a:off x="5355720" y="1243080"/>
              <a:ext cx="147240" cy="24840"/>
            </a:xfrm>
            <a:custGeom>
              <a:avLst/>
              <a:gdLst/>
              <a:ahLst/>
              <a:cxnLst/>
              <a:rect l="l" t="t" r="r" b="b"/>
              <a:pathLst>
                <a:path w="409" h="69" extrusionOk="0">
                  <a:moveTo>
                    <a:pt x="397" y="69"/>
                  </a:moveTo>
                  <a:lnTo>
                    <a:pt x="13" y="69"/>
                  </a:lnTo>
                  <a:cubicBezTo>
                    <a:pt x="6" y="69"/>
                    <a:pt x="0" y="63"/>
                    <a:pt x="0" y="56"/>
                  </a:cubicBezTo>
                  <a:lnTo>
                    <a:pt x="0" y="13"/>
                  </a:lnTo>
                  <a:cubicBezTo>
                    <a:pt x="0" y="6"/>
                    <a:pt x="6" y="0"/>
                    <a:pt x="13" y="0"/>
                  </a:cubicBezTo>
                  <a:lnTo>
                    <a:pt x="397" y="0"/>
                  </a:lnTo>
                  <a:cubicBezTo>
                    <a:pt x="403" y="0"/>
                    <a:pt x="409" y="6"/>
                    <a:pt x="409" y="13"/>
                  </a:cubicBezTo>
                  <a:lnTo>
                    <a:pt x="409" y="56"/>
                  </a:lnTo>
                  <a:cubicBezTo>
                    <a:pt x="409" y="63"/>
                    <a:pt x="403" y="69"/>
                    <a:pt x="397" y="69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691;p44">
              <a:extLst>
                <a:ext uri="{FF2B5EF4-FFF2-40B4-BE49-F238E27FC236}">
                  <a16:creationId xmlns:a16="http://schemas.microsoft.com/office/drawing/2014/main" id="{E94C1CA9-AEF8-75EC-E141-216AF0759EAF}"/>
                </a:ext>
              </a:extLst>
            </p:cNvPr>
            <p:cNvSpPr/>
            <p:nvPr/>
          </p:nvSpPr>
          <p:spPr>
            <a:xfrm>
              <a:off x="5355720" y="1292400"/>
              <a:ext cx="147240" cy="24480"/>
            </a:xfrm>
            <a:custGeom>
              <a:avLst/>
              <a:gdLst/>
              <a:ahLst/>
              <a:cxnLst/>
              <a:rect l="l" t="t" r="r" b="b"/>
              <a:pathLst>
                <a:path w="409" h="68" extrusionOk="0">
                  <a:moveTo>
                    <a:pt x="397" y="68"/>
                  </a:moveTo>
                  <a:lnTo>
                    <a:pt x="13" y="68"/>
                  </a:lnTo>
                  <a:cubicBezTo>
                    <a:pt x="6" y="68"/>
                    <a:pt x="0" y="62"/>
                    <a:pt x="0" y="55"/>
                  </a:cubicBezTo>
                  <a:lnTo>
                    <a:pt x="0" y="12"/>
                  </a:lnTo>
                  <a:cubicBezTo>
                    <a:pt x="0" y="5"/>
                    <a:pt x="6" y="0"/>
                    <a:pt x="13" y="0"/>
                  </a:cubicBezTo>
                  <a:lnTo>
                    <a:pt x="397" y="0"/>
                  </a:lnTo>
                  <a:cubicBezTo>
                    <a:pt x="403" y="0"/>
                    <a:pt x="409" y="5"/>
                    <a:pt x="409" y="12"/>
                  </a:cubicBezTo>
                  <a:lnTo>
                    <a:pt x="409" y="55"/>
                  </a:lnTo>
                  <a:cubicBezTo>
                    <a:pt x="409" y="62"/>
                    <a:pt x="403" y="68"/>
                    <a:pt x="397" y="68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692;p44">
              <a:extLst>
                <a:ext uri="{FF2B5EF4-FFF2-40B4-BE49-F238E27FC236}">
                  <a16:creationId xmlns:a16="http://schemas.microsoft.com/office/drawing/2014/main" id="{B56CF03A-1028-4382-038F-E442EDA03695}"/>
                </a:ext>
              </a:extLst>
            </p:cNvPr>
            <p:cNvSpPr/>
            <p:nvPr/>
          </p:nvSpPr>
          <p:spPr>
            <a:xfrm>
              <a:off x="5380200" y="1341360"/>
              <a:ext cx="98280" cy="24480"/>
            </a:xfrm>
            <a:custGeom>
              <a:avLst/>
              <a:gdLst/>
              <a:ahLst/>
              <a:cxnLst/>
              <a:rect l="l" t="t" r="r" b="b"/>
              <a:pathLst>
                <a:path w="273" h="68" extrusionOk="0">
                  <a:moveTo>
                    <a:pt x="260" y="68"/>
                  </a:moveTo>
                  <a:lnTo>
                    <a:pt x="13" y="68"/>
                  </a:lnTo>
                  <a:cubicBezTo>
                    <a:pt x="6" y="68"/>
                    <a:pt x="0" y="62"/>
                    <a:pt x="0" y="56"/>
                  </a:cubicBezTo>
                  <a:lnTo>
                    <a:pt x="0" y="12"/>
                  </a:lnTo>
                  <a:cubicBezTo>
                    <a:pt x="0" y="5"/>
                    <a:pt x="6" y="0"/>
                    <a:pt x="13" y="0"/>
                  </a:cubicBezTo>
                  <a:lnTo>
                    <a:pt x="260" y="0"/>
                  </a:lnTo>
                  <a:cubicBezTo>
                    <a:pt x="267" y="0"/>
                    <a:pt x="273" y="5"/>
                    <a:pt x="273" y="12"/>
                  </a:cubicBezTo>
                  <a:lnTo>
                    <a:pt x="273" y="56"/>
                  </a:lnTo>
                  <a:cubicBezTo>
                    <a:pt x="273" y="62"/>
                    <a:pt x="267" y="68"/>
                    <a:pt x="260" y="68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693;p44">
              <a:extLst>
                <a:ext uri="{FF2B5EF4-FFF2-40B4-BE49-F238E27FC236}">
                  <a16:creationId xmlns:a16="http://schemas.microsoft.com/office/drawing/2014/main" id="{77A9041E-FDF4-4E32-20B2-8B7C478260FD}"/>
                </a:ext>
              </a:extLst>
            </p:cNvPr>
            <p:cNvSpPr/>
            <p:nvPr/>
          </p:nvSpPr>
          <p:spPr>
            <a:xfrm>
              <a:off x="5466240" y="1145520"/>
              <a:ext cx="60840" cy="60840"/>
            </a:xfrm>
            <a:custGeom>
              <a:avLst/>
              <a:gdLst/>
              <a:ahLst/>
              <a:cxnLst/>
              <a:rect l="l" t="t" r="r" b="b"/>
              <a:pathLst>
                <a:path w="169" h="169" extrusionOk="0">
                  <a:moveTo>
                    <a:pt x="166" y="166"/>
                  </a:moveTo>
                  <a:lnTo>
                    <a:pt x="3" y="3"/>
                  </a:lnTo>
                  <a:cubicBezTo>
                    <a:pt x="2" y="2"/>
                    <a:pt x="1" y="1"/>
                    <a:pt x="0" y="0"/>
                  </a:cubicBezTo>
                  <a:lnTo>
                    <a:pt x="0" y="157"/>
                  </a:lnTo>
                  <a:cubicBezTo>
                    <a:pt x="0" y="164"/>
                    <a:pt x="5" y="169"/>
                    <a:pt x="12" y="169"/>
                  </a:cubicBezTo>
                  <a:lnTo>
                    <a:pt x="169" y="169"/>
                  </a:lnTo>
                  <a:cubicBezTo>
                    <a:pt x="168" y="168"/>
                    <a:pt x="167" y="167"/>
                    <a:pt x="166" y="166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15825" rIns="90000" bIns="15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694;p44">
              <a:extLst>
                <a:ext uri="{FF2B5EF4-FFF2-40B4-BE49-F238E27FC236}">
                  <a16:creationId xmlns:a16="http://schemas.microsoft.com/office/drawing/2014/main" id="{3FC751EF-604E-427F-3961-6B02663C63B2}"/>
                </a:ext>
              </a:extLst>
            </p:cNvPr>
            <p:cNvSpPr/>
            <p:nvPr/>
          </p:nvSpPr>
          <p:spPr>
            <a:xfrm>
              <a:off x="5239800" y="1139760"/>
              <a:ext cx="379080" cy="378720"/>
            </a:xfrm>
            <a:custGeom>
              <a:avLst/>
              <a:gdLst/>
              <a:ahLst/>
              <a:cxnLst/>
              <a:rect l="l" t="t" r="r" b="b"/>
              <a:pathLst>
                <a:path w="1053" h="1052" extrusionOk="0">
                  <a:moveTo>
                    <a:pt x="985" y="681"/>
                  </a:moveTo>
                  <a:lnTo>
                    <a:pt x="985" y="185"/>
                  </a:lnTo>
                  <a:cubicBezTo>
                    <a:pt x="985" y="177"/>
                    <a:pt x="978" y="170"/>
                    <a:pt x="969" y="170"/>
                  </a:cubicBezTo>
                  <a:lnTo>
                    <a:pt x="805" y="170"/>
                  </a:lnTo>
                  <a:lnTo>
                    <a:pt x="768" y="133"/>
                  </a:lnTo>
                  <a:lnTo>
                    <a:pt x="969" y="133"/>
                  </a:lnTo>
                  <a:cubicBezTo>
                    <a:pt x="998" y="133"/>
                    <a:pt x="1022" y="156"/>
                    <a:pt x="1022" y="185"/>
                  </a:cubicBezTo>
                  <a:lnTo>
                    <a:pt x="1022" y="681"/>
                  </a:lnTo>
                  <a:lnTo>
                    <a:pt x="985" y="681"/>
                  </a:lnTo>
                  <a:moveTo>
                    <a:pt x="954" y="681"/>
                  </a:moveTo>
                  <a:lnTo>
                    <a:pt x="814" y="681"/>
                  </a:lnTo>
                  <a:lnTo>
                    <a:pt x="814" y="201"/>
                  </a:lnTo>
                  <a:lnTo>
                    <a:pt x="954" y="201"/>
                  </a:lnTo>
                  <a:lnTo>
                    <a:pt x="954" y="681"/>
                  </a:lnTo>
                  <a:moveTo>
                    <a:pt x="270" y="681"/>
                  </a:moveTo>
                  <a:lnTo>
                    <a:pt x="270" y="31"/>
                  </a:lnTo>
                  <a:lnTo>
                    <a:pt x="613" y="31"/>
                  </a:lnTo>
                  <a:lnTo>
                    <a:pt x="613" y="185"/>
                  </a:lnTo>
                  <a:cubicBezTo>
                    <a:pt x="613" y="194"/>
                    <a:pt x="620" y="201"/>
                    <a:pt x="629" y="201"/>
                  </a:cubicBezTo>
                  <a:lnTo>
                    <a:pt x="784" y="201"/>
                  </a:lnTo>
                  <a:lnTo>
                    <a:pt x="784" y="681"/>
                  </a:lnTo>
                  <a:lnTo>
                    <a:pt x="270" y="681"/>
                  </a:lnTo>
                  <a:moveTo>
                    <a:pt x="31" y="185"/>
                  </a:moveTo>
                  <a:cubicBezTo>
                    <a:pt x="31" y="156"/>
                    <a:pt x="55" y="133"/>
                    <a:pt x="84" y="133"/>
                  </a:cubicBezTo>
                  <a:lnTo>
                    <a:pt x="239" y="133"/>
                  </a:lnTo>
                  <a:lnTo>
                    <a:pt x="239" y="170"/>
                  </a:lnTo>
                  <a:lnTo>
                    <a:pt x="84" y="170"/>
                  </a:lnTo>
                  <a:cubicBezTo>
                    <a:pt x="75" y="170"/>
                    <a:pt x="69" y="177"/>
                    <a:pt x="69" y="185"/>
                  </a:cubicBezTo>
                  <a:lnTo>
                    <a:pt x="69" y="681"/>
                  </a:lnTo>
                  <a:lnTo>
                    <a:pt x="31" y="681"/>
                  </a:lnTo>
                  <a:lnTo>
                    <a:pt x="31" y="185"/>
                  </a:lnTo>
                  <a:moveTo>
                    <a:pt x="239" y="681"/>
                  </a:moveTo>
                  <a:lnTo>
                    <a:pt x="99" y="681"/>
                  </a:lnTo>
                  <a:lnTo>
                    <a:pt x="99" y="201"/>
                  </a:lnTo>
                  <a:lnTo>
                    <a:pt x="239" y="201"/>
                  </a:lnTo>
                  <a:lnTo>
                    <a:pt x="239" y="681"/>
                  </a:lnTo>
                  <a:moveTo>
                    <a:pt x="644" y="52"/>
                  </a:moveTo>
                  <a:lnTo>
                    <a:pt x="720" y="128"/>
                  </a:lnTo>
                  <a:lnTo>
                    <a:pt x="762" y="170"/>
                  </a:lnTo>
                  <a:lnTo>
                    <a:pt x="644" y="170"/>
                  </a:lnTo>
                  <a:lnTo>
                    <a:pt x="644" y="52"/>
                  </a:lnTo>
                  <a:moveTo>
                    <a:pt x="630" y="953"/>
                  </a:moveTo>
                  <a:lnTo>
                    <a:pt x="423" y="953"/>
                  </a:lnTo>
                  <a:lnTo>
                    <a:pt x="423" y="848"/>
                  </a:lnTo>
                  <a:lnTo>
                    <a:pt x="477" y="848"/>
                  </a:lnTo>
                  <a:lnTo>
                    <a:pt x="477" y="900"/>
                  </a:lnTo>
                  <a:cubicBezTo>
                    <a:pt x="477" y="909"/>
                    <a:pt x="484" y="916"/>
                    <a:pt x="493" y="916"/>
                  </a:cubicBezTo>
                  <a:lnTo>
                    <a:pt x="561" y="916"/>
                  </a:lnTo>
                  <a:cubicBezTo>
                    <a:pt x="569" y="916"/>
                    <a:pt x="576" y="909"/>
                    <a:pt x="576" y="900"/>
                  </a:cubicBezTo>
                  <a:lnTo>
                    <a:pt x="576" y="848"/>
                  </a:lnTo>
                  <a:lnTo>
                    <a:pt x="630" y="848"/>
                  </a:lnTo>
                  <a:lnTo>
                    <a:pt x="630" y="953"/>
                  </a:lnTo>
                  <a:moveTo>
                    <a:pt x="784" y="1021"/>
                  </a:moveTo>
                  <a:lnTo>
                    <a:pt x="270" y="1021"/>
                  </a:lnTo>
                  <a:lnTo>
                    <a:pt x="270" y="984"/>
                  </a:lnTo>
                  <a:lnTo>
                    <a:pt x="784" y="984"/>
                  </a:lnTo>
                  <a:lnTo>
                    <a:pt x="784" y="1021"/>
                  </a:lnTo>
                  <a:moveTo>
                    <a:pt x="508" y="848"/>
                  </a:moveTo>
                  <a:lnTo>
                    <a:pt x="545" y="848"/>
                  </a:lnTo>
                  <a:lnTo>
                    <a:pt x="545" y="885"/>
                  </a:lnTo>
                  <a:lnTo>
                    <a:pt x="508" y="885"/>
                  </a:lnTo>
                  <a:lnTo>
                    <a:pt x="508" y="848"/>
                  </a:lnTo>
                  <a:moveTo>
                    <a:pt x="1053" y="696"/>
                  </a:moveTo>
                  <a:lnTo>
                    <a:pt x="1053" y="696"/>
                  </a:lnTo>
                  <a:lnTo>
                    <a:pt x="1053" y="185"/>
                  </a:lnTo>
                  <a:cubicBezTo>
                    <a:pt x="1053" y="139"/>
                    <a:pt x="1015" y="102"/>
                    <a:pt x="969" y="102"/>
                  </a:cubicBezTo>
                  <a:lnTo>
                    <a:pt x="737" y="102"/>
                  </a:lnTo>
                  <a:lnTo>
                    <a:pt x="640" y="4"/>
                  </a:lnTo>
                  <a:cubicBezTo>
                    <a:pt x="639" y="4"/>
                    <a:pt x="639" y="3"/>
                    <a:pt x="638" y="3"/>
                  </a:cubicBezTo>
                  <a:lnTo>
                    <a:pt x="638" y="3"/>
                  </a:lnTo>
                  <a:cubicBezTo>
                    <a:pt x="637" y="2"/>
                    <a:pt x="637" y="2"/>
                    <a:pt x="636" y="1"/>
                  </a:cubicBezTo>
                  <a:lnTo>
                    <a:pt x="636" y="1"/>
                  </a:lnTo>
                  <a:cubicBezTo>
                    <a:pt x="635" y="1"/>
                    <a:pt x="635" y="1"/>
                    <a:pt x="634" y="1"/>
                  </a:cubicBezTo>
                  <a:lnTo>
                    <a:pt x="634" y="1"/>
                  </a:lnTo>
                  <a:cubicBezTo>
                    <a:pt x="633" y="0"/>
                    <a:pt x="632" y="0"/>
                    <a:pt x="632" y="0"/>
                  </a:cubicBezTo>
                  <a:lnTo>
                    <a:pt x="632" y="0"/>
                  </a:lnTo>
                  <a:cubicBezTo>
                    <a:pt x="631" y="0"/>
                    <a:pt x="630" y="0"/>
                    <a:pt x="630" y="0"/>
                  </a:cubicBezTo>
                  <a:lnTo>
                    <a:pt x="629" y="0"/>
                  </a:lnTo>
                  <a:lnTo>
                    <a:pt x="629" y="0"/>
                  </a:lnTo>
                  <a:lnTo>
                    <a:pt x="254" y="0"/>
                  </a:lnTo>
                  <a:cubicBezTo>
                    <a:pt x="246" y="0"/>
                    <a:pt x="239" y="7"/>
                    <a:pt x="239" y="15"/>
                  </a:cubicBezTo>
                  <a:lnTo>
                    <a:pt x="239" y="102"/>
                  </a:lnTo>
                  <a:lnTo>
                    <a:pt x="84" y="102"/>
                  </a:lnTo>
                  <a:cubicBezTo>
                    <a:pt x="38" y="102"/>
                    <a:pt x="0" y="139"/>
                    <a:pt x="0" y="185"/>
                  </a:cubicBezTo>
                  <a:lnTo>
                    <a:pt x="0" y="696"/>
                  </a:lnTo>
                  <a:lnTo>
                    <a:pt x="0" y="696"/>
                  </a:lnTo>
                  <a:lnTo>
                    <a:pt x="0" y="696"/>
                  </a:lnTo>
                  <a:lnTo>
                    <a:pt x="0" y="764"/>
                  </a:lnTo>
                  <a:cubicBezTo>
                    <a:pt x="0" y="810"/>
                    <a:pt x="38" y="848"/>
                    <a:pt x="84" y="848"/>
                  </a:cubicBezTo>
                  <a:lnTo>
                    <a:pt x="138" y="848"/>
                  </a:lnTo>
                  <a:cubicBezTo>
                    <a:pt x="147" y="848"/>
                    <a:pt x="154" y="841"/>
                    <a:pt x="154" y="832"/>
                  </a:cubicBezTo>
                  <a:cubicBezTo>
                    <a:pt x="154" y="824"/>
                    <a:pt x="147" y="817"/>
                    <a:pt x="138" y="817"/>
                  </a:cubicBezTo>
                  <a:lnTo>
                    <a:pt x="84" y="817"/>
                  </a:lnTo>
                  <a:cubicBezTo>
                    <a:pt x="55" y="817"/>
                    <a:pt x="31" y="793"/>
                    <a:pt x="31" y="764"/>
                  </a:cubicBezTo>
                  <a:lnTo>
                    <a:pt x="31" y="711"/>
                  </a:lnTo>
                  <a:lnTo>
                    <a:pt x="1022" y="711"/>
                  </a:lnTo>
                  <a:lnTo>
                    <a:pt x="1022" y="764"/>
                  </a:lnTo>
                  <a:cubicBezTo>
                    <a:pt x="1022" y="793"/>
                    <a:pt x="998" y="817"/>
                    <a:pt x="969" y="817"/>
                  </a:cubicBezTo>
                  <a:lnTo>
                    <a:pt x="646" y="817"/>
                  </a:lnTo>
                  <a:lnTo>
                    <a:pt x="646" y="817"/>
                  </a:lnTo>
                  <a:lnTo>
                    <a:pt x="646" y="817"/>
                  </a:lnTo>
                  <a:lnTo>
                    <a:pt x="407" y="817"/>
                  </a:lnTo>
                  <a:lnTo>
                    <a:pt x="407" y="817"/>
                  </a:lnTo>
                  <a:lnTo>
                    <a:pt x="407" y="817"/>
                  </a:lnTo>
                  <a:lnTo>
                    <a:pt x="200" y="817"/>
                  </a:lnTo>
                  <a:cubicBezTo>
                    <a:pt x="191" y="817"/>
                    <a:pt x="185" y="824"/>
                    <a:pt x="185" y="832"/>
                  </a:cubicBezTo>
                  <a:cubicBezTo>
                    <a:pt x="185" y="841"/>
                    <a:pt x="191" y="848"/>
                    <a:pt x="200" y="848"/>
                  </a:cubicBezTo>
                  <a:lnTo>
                    <a:pt x="392" y="848"/>
                  </a:lnTo>
                  <a:lnTo>
                    <a:pt x="392" y="953"/>
                  </a:lnTo>
                  <a:lnTo>
                    <a:pt x="254" y="953"/>
                  </a:lnTo>
                  <a:cubicBezTo>
                    <a:pt x="246" y="953"/>
                    <a:pt x="239" y="960"/>
                    <a:pt x="239" y="968"/>
                  </a:cubicBezTo>
                  <a:lnTo>
                    <a:pt x="239" y="1037"/>
                  </a:lnTo>
                  <a:cubicBezTo>
                    <a:pt x="239" y="1045"/>
                    <a:pt x="246" y="1052"/>
                    <a:pt x="254" y="1052"/>
                  </a:cubicBezTo>
                  <a:lnTo>
                    <a:pt x="799" y="1052"/>
                  </a:lnTo>
                  <a:cubicBezTo>
                    <a:pt x="807" y="1052"/>
                    <a:pt x="814" y="1045"/>
                    <a:pt x="814" y="1037"/>
                  </a:cubicBezTo>
                  <a:lnTo>
                    <a:pt x="814" y="968"/>
                  </a:lnTo>
                  <a:cubicBezTo>
                    <a:pt x="814" y="960"/>
                    <a:pt x="807" y="953"/>
                    <a:pt x="799" y="953"/>
                  </a:cubicBezTo>
                  <a:lnTo>
                    <a:pt x="661" y="953"/>
                  </a:lnTo>
                  <a:lnTo>
                    <a:pt x="661" y="848"/>
                  </a:lnTo>
                  <a:lnTo>
                    <a:pt x="969" y="848"/>
                  </a:lnTo>
                  <a:cubicBezTo>
                    <a:pt x="1015" y="848"/>
                    <a:pt x="1053" y="810"/>
                    <a:pt x="1053" y="764"/>
                  </a:cubicBezTo>
                  <a:lnTo>
                    <a:pt x="1053" y="696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695;p44">
              <a:extLst>
                <a:ext uri="{FF2B5EF4-FFF2-40B4-BE49-F238E27FC236}">
                  <a16:creationId xmlns:a16="http://schemas.microsoft.com/office/drawing/2014/main" id="{5E7CF6EA-ABBA-802D-C7F4-897F76CA8428}"/>
                </a:ext>
              </a:extLst>
            </p:cNvPr>
            <p:cNvSpPr/>
            <p:nvPr/>
          </p:nvSpPr>
          <p:spPr>
            <a:xfrm>
              <a:off x="5411520" y="1409400"/>
              <a:ext cx="35640" cy="11160"/>
            </a:xfrm>
            <a:custGeom>
              <a:avLst/>
              <a:gdLst/>
              <a:ahLst/>
              <a:cxnLst/>
              <a:rect l="l" t="t" r="r" b="b"/>
              <a:pathLst>
                <a:path w="99" h="31" extrusionOk="0">
                  <a:moveTo>
                    <a:pt x="84" y="31"/>
                  </a:moveTo>
                  <a:cubicBezTo>
                    <a:pt x="92" y="31"/>
                    <a:pt x="99" y="24"/>
                    <a:pt x="99" y="15"/>
                  </a:cubicBezTo>
                  <a:cubicBezTo>
                    <a:pt x="99" y="7"/>
                    <a:pt x="92" y="0"/>
                    <a:pt x="84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6" y="31"/>
                  </a:cubicBezTo>
                  <a:lnTo>
                    <a:pt x="84" y="31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696;p44">
              <a:extLst>
                <a:ext uri="{FF2B5EF4-FFF2-40B4-BE49-F238E27FC236}">
                  <a16:creationId xmlns:a16="http://schemas.microsoft.com/office/drawing/2014/main" id="{E194DCB1-CE98-116F-F68E-74A725DCC149}"/>
                </a:ext>
              </a:extLst>
            </p:cNvPr>
            <p:cNvSpPr/>
            <p:nvPr/>
          </p:nvSpPr>
          <p:spPr>
            <a:xfrm>
              <a:off x="5350320" y="1164240"/>
              <a:ext cx="47880" cy="47880"/>
            </a:xfrm>
            <a:custGeom>
              <a:avLst/>
              <a:gdLst/>
              <a:ahLst/>
              <a:cxnLst/>
              <a:rect l="l" t="t" r="r" b="b"/>
              <a:pathLst>
                <a:path w="133" h="133" extrusionOk="0">
                  <a:moveTo>
                    <a:pt x="31" y="31"/>
                  </a:moveTo>
                  <a:lnTo>
                    <a:pt x="102" y="31"/>
                  </a:lnTo>
                  <a:lnTo>
                    <a:pt x="102" y="102"/>
                  </a:lnTo>
                  <a:lnTo>
                    <a:pt x="31" y="102"/>
                  </a:lnTo>
                  <a:lnTo>
                    <a:pt x="31" y="31"/>
                  </a:lnTo>
                  <a:moveTo>
                    <a:pt x="15" y="133"/>
                  </a:moveTo>
                  <a:lnTo>
                    <a:pt x="117" y="133"/>
                  </a:lnTo>
                  <a:cubicBezTo>
                    <a:pt x="126" y="133"/>
                    <a:pt x="133" y="126"/>
                    <a:pt x="133" y="117"/>
                  </a:cubicBezTo>
                  <a:lnTo>
                    <a:pt x="133" y="15"/>
                  </a:lnTo>
                  <a:cubicBezTo>
                    <a:pt x="133" y="7"/>
                    <a:pt x="126" y="0"/>
                    <a:pt x="117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lnTo>
                    <a:pt x="0" y="117"/>
                  </a:lnTo>
                  <a:cubicBezTo>
                    <a:pt x="0" y="126"/>
                    <a:pt x="7" y="133"/>
                    <a:pt x="15" y="133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2875" rIns="90000" bIns="2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697;p44">
              <a:extLst>
                <a:ext uri="{FF2B5EF4-FFF2-40B4-BE49-F238E27FC236}">
                  <a16:creationId xmlns:a16="http://schemas.microsoft.com/office/drawing/2014/main" id="{FD43E938-0279-29C2-8793-53F9762C5DA5}"/>
                </a:ext>
              </a:extLst>
            </p:cNvPr>
            <p:cNvSpPr/>
            <p:nvPr/>
          </p:nvSpPr>
          <p:spPr>
            <a:xfrm>
              <a:off x="5350320" y="1237680"/>
              <a:ext cx="158040" cy="35640"/>
            </a:xfrm>
            <a:custGeom>
              <a:avLst/>
              <a:gdLst/>
              <a:ahLst/>
              <a:cxnLst/>
              <a:rect l="l" t="t" r="r" b="b"/>
              <a:pathLst>
                <a:path w="439" h="99" extrusionOk="0">
                  <a:moveTo>
                    <a:pt x="408" y="68"/>
                  </a:moveTo>
                  <a:lnTo>
                    <a:pt x="31" y="68"/>
                  </a:lnTo>
                  <a:lnTo>
                    <a:pt x="31" y="31"/>
                  </a:lnTo>
                  <a:lnTo>
                    <a:pt x="408" y="31"/>
                  </a:lnTo>
                  <a:lnTo>
                    <a:pt x="408" y="68"/>
                  </a:lnTo>
                  <a:moveTo>
                    <a:pt x="424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lnTo>
                    <a:pt x="0" y="84"/>
                  </a:lnTo>
                  <a:cubicBezTo>
                    <a:pt x="0" y="92"/>
                    <a:pt x="7" y="99"/>
                    <a:pt x="15" y="99"/>
                  </a:cubicBezTo>
                  <a:lnTo>
                    <a:pt x="424" y="99"/>
                  </a:lnTo>
                  <a:cubicBezTo>
                    <a:pt x="432" y="99"/>
                    <a:pt x="439" y="92"/>
                    <a:pt x="439" y="84"/>
                  </a:cubicBezTo>
                  <a:lnTo>
                    <a:pt x="439" y="15"/>
                  </a:lnTo>
                  <a:cubicBezTo>
                    <a:pt x="439" y="7"/>
                    <a:pt x="432" y="0"/>
                    <a:pt x="424" y="0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698;p44">
              <a:extLst>
                <a:ext uri="{FF2B5EF4-FFF2-40B4-BE49-F238E27FC236}">
                  <a16:creationId xmlns:a16="http://schemas.microsoft.com/office/drawing/2014/main" id="{29AAA799-3477-C264-EDA8-62D27DC52717}"/>
                </a:ext>
              </a:extLst>
            </p:cNvPr>
            <p:cNvSpPr/>
            <p:nvPr/>
          </p:nvSpPr>
          <p:spPr>
            <a:xfrm>
              <a:off x="5350320" y="1286640"/>
              <a:ext cx="158040" cy="35640"/>
            </a:xfrm>
            <a:custGeom>
              <a:avLst/>
              <a:gdLst/>
              <a:ahLst/>
              <a:cxnLst/>
              <a:rect l="l" t="t" r="r" b="b"/>
              <a:pathLst>
                <a:path w="439" h="99" extrusionOk="0">
                  <a:moveTo>
                    <a:pt x="408" y="68"/>
                  </a:moveTo>
                  <a:lnTo>
                    <a:pt x="31" y="68"/>
                  </a:lnTo>
                  <a:lnTo>
                    <a:pt x="31" y="31"/>
                  </a:lnTo>
                  <a:lnTo>
                    <a:pt x="408" y="31"/>
                  </a:lnTo>
                  <a:lnTo>
                    <a:pt x="408" y="68"/>
                  </a:lnTo>
                  <a:moveTo>
                    <a:pt x="424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6"/>
                  </a:cubicBezTo>
                  <a:lnTo>
                    <a:pt x="0" y="84"/>
                  </a:lnTo>
                  <a:cubicBezTo>
                    <a:pt x="0" y="92"/>
                    <a:pt x="7" y="99"/>
                    <a:pt x="15" y="99"/>
                  </a:cubicBezTo>
                  <a:lnTo>
                    <a:pt x="424" y="99"/>
                  </a:lnTo>
                  <a:cubicBezTo>
                    <a:pt x="432" y="99"/>
                    <a:pt x="439" y="92"/>
                    <a:pt x="439" y="84"/>
                  </a:cubicBezTo>
                  <a:lnTo>
                    <a:pt x="439" y="16"/>
                  </a:lnTo>
                  <a:cubicBezTo>
                    <a:pt x="439" y="7"/>
                    <a:pt x="432" y="0"/>
                    <a:pt x="424" y="0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699;p44">
              <a:extLst>
                <a:ext uri="{FF2B5EF4-FFF2-40B4-BE49-F238E27FC236}">
                  <a16:creationId xmlns:a16="http://schemas.microsoft.com/office/drawing/2014/main" id="{ABACE4CE-7EB8-C05F-9531-9A2387E00AD4}"/>
                </a:ext>
              </a:extLst>
            </p:cNvPr>
            <p:cNvSpPr/>
            <p:nvPr/>
          </p:nvSpPr>
          <p:spPr>
            <a:xfrm>
              <a:off x="5374800" y="1335600"/>
              <a:ext cx="109080" cy="35640"/>
            </a:xfrm>
            <a:custGeom>
              <a:avLst/>
              <a:gdLst/>
              <a:ahLst/>
              <a:cxnLst/>
              <a:rect l="l" t="t" r="r" b="b"/>
              <a:pathLst>
                <a:path w="303" h="99" extrusionOk="0">
                  <a:moveTo>
                    <a:pt x="272" y="69"/>
                  </a:moveTo>
                  <a:lnTo>
                    <a:pt x="31" y="69"/>
                  </a:lnTo>
                  <a:lnTo>
                    <a:pt x="31" y="31"/>
                  </a:lnTo>
                  <a:lnTo>
                    <a:pt x="272" y="31"/>
                  </a:lnTo>
                  <a:lnTo>
                    <a:pt x="272" y="69"/>
                  </a:lnTo>
                  <a:moveTo>
                    <a:pt x="288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6"/>
                  </a:cubicBezTo>
                  <a:lnTo>
                    <a:pt x="0" y="84"/>
                  </a:lnTo>
                  <a:cubicBezTo>
                    <a:pt x="0" y="92"/>
                    <a:pt x="7" y="99"/>
                    <a:pt x="15" y="99"/>
                  </a:cubicBezTo>
                  <a:lnTo>
                    <a:pt x="288" y="99"/>
                  </a:lnTo>
                  <a:cubicBezTo>
                    <a:pt x="296" y="99"/>
                    <a:pt x="303" y="92"/>
                    <a:pt x="303" y="84"/>
                  </a:cubicBezTo>
                  <a:lnTo>
                    <a:pt x="303" y="16"/>
                  </a:lnTo>
                  <a:cubicBezTo>
                    <a:pt x="303" y="7"/>
                    <a:pt x="296" y="0"/>
                    <a:pt x="288" y="0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" name="Google Shape;1780;p44">
            <a:extLst>
              <a:ext uri="{FF2B5EF4-FFF2-40B4-BE49-F238E27FC236}">
                <a16:creationId xmlns:a16="http://schemas.microsoft.com/office/drawing/2014/main" id="{0EE7E8D9-B8E5-90B6-FDC0-A56925B3344A}"/>
              </a:ext>
            </a:extLst>
          </p:cNvPr>
          <p:cNvGrpSpPr/>
          <p:nvPr/>
        </p:nvGrpSpPr>
        <p:grpSpPr>
          <a:xfrm>
            <a:off x="4428054" y="2082571"/>
            <a:ext cx="475710" cy="447600"/>
            <a:chOff x="1800720" y="1908000"/>
            <a:chExt cx="415080" cy="374400"/>
          </a:xfrm>
        </p:grpSpPr>
        <p:sp>
          <p:nvSpPr>
            <p:cNvPr id="37" name="Google Shape;1781;p44">
              <a:extLst>
                <a:ext uri="{FF2B5EF4-FFF2-40B4-BE49-F238E27FC236}">
                  <a16:creationId xmlns:a16="http://schemas.microsoft.com/office/drawing/2014/main" id="{8EBDCC86-3CB6-C28F-287B-675AD7D8100F}"/>
                </a:ext>
              </a:extLst>
            </p:cNvPr>
            <p:cNvSpPr/>
            <p:nvPr/>
          </p:nvSpPr>
          <p:spPr>
            <a:xfrm>
              <a:off x="1961280" y="2189880"/>
              <a:ext cx="93960" cy="65520"/>
            </a:xfrm>
            <a:custGeom>
              <a:avLst/>
              <a:gdLst/>
              <a:ahLst/>
              <a:cxnLst/>
              <a:rect l="l" t="t" r="r" b="b"/>
              <a:pathLst>
                <a:path w="261" h="182" extrusionOk="0">
                  <a:moveTo>
                    <a:pt x="0" y="0"/>
                  </a:moveTo>
                  <a:lnTo>
                    <a:pt x="261" y="0"/>
                  </a:lnTo>
                  <a:lnTo>
                    <a:pt x="261" y="182"/>
                  </a:lnTo>
                  <a:lnTo>
                    <a:pt x="0" y="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20500" rIns="90000" bIns="20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782;p44">
              <a:extLst>
                <a:ext uri="{FF2B5EF4-FFF2-40B4-BE49-F238E27FC236}">
                  <a16:creationId xmlns:a16="http://schemas.microsoft.com/office/drawing/2014/main" id="{1F9A601C-89CB-FF9B-C98B-F1D02589C62D}"/>
                </a:ext>
              </a:extLst>
            </p:cNvPr>
            <p:cNvSpPr/>
            <p:nvPr/>
          </p:nvSpPr>
          <p:spPr>
            <a:xfrm>
              <a:off x="1995120" y="2189880"/>
              <a:ext cx="26640" cy="32760"/>
            </a:xfrm>
            <a:custGeom>
              <a:avLst/>
              <a:gdLst/>
              <a:ahLst/>
              <a:cxnLst/>
              <a:rect l="l" t="t" r="r" b="b"/>
              <a:pathLst>
                <a:path w="74" h="91" extrusionOk="0">
                  <a:moveTo>
                    <a:pt x="74" y="0"/>
                  </a:moveTo>
                  <a:lnTo>
                    <a:pt x="74" y="77"/>
                  </a:lnTo>
                  <a:cubicBezTo>
                    <a:pt x="74" y="85"/>
                    <a:pt x="68" y="91"/>
                    <a:pt x="61" y="91"/>
                  </a:cubicBezTo>
                  <a:lnTo>
                    <a:pt x="13" y="91"/>
                  </a:lnTo>
                  <a:cubicBezTo>
                    <a:pt x="6" y="91"/>
                    <a:pt x="0" y="85"/>
                    <a:pt x="0" y="77"/>
                  </a:cubicBez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783;p44">
              <a:extLst>
                <a:ext uri="{FF2B5EF4-FFF2-40B4-BE49-F238E27FC236}">
                  <a16:creationId xmlns:a16="http://schemas.microsoft.com/office/drawing/2014/main" id="{144C2C75-4D98-0326-B2A8-BE2DE2590602}"/>
                </a:ext>
              </a:extLst>
            </p:cNvPr>
            <p:cNvSpPr/>
            <p:nvPr/>
          </p:nvSpPr>
          <p:spPr>
            <a:xfrm>
              <a:off x="1806840" y="1914120"/>
              <a:ext cx="402840" cy="281520"/>
            </a:xfrm>
            <a:custGeom>
              <a:avLst/>
              <a:gdLst/>
              <a:ahLst/>
              <a:cxnLst/>
              <a:rect l="l" t="t" r="r" b="b"/>
              <a:pathLst>
                <a:path w="1119" h="782" extrusionOk="0">
                  <a:moveTo>
                    <a:pt x="75" y="0"/>
                  </a:moveTo>
                  <a:cubicBezTo>
                    <a:pt x="34" y="0"/>
                    <a:pt x="0" y="34"/>
                    <a:pt x="0" y="75"/>
                  </a:cubicBezTo>
                  <a:lnTo>
                    <a:pt x="0" y="708"/>
                  </a:lnTo>
                  <a:cubicBezTo>
                    <a:pt x="0" y="749"/>
                    <a:pt x="34" y="782"/>
                    <a:pt x="75" y="782"/>
                  </a:cubicBezTo>
                  <a:lnTo>
                    <a:pt x="1045" y="782"/>
                  </a:lnTo>
                  <a:cubicBezTo>
                    <a:pt x="1086" y="782"/>
                    <a:pt x="1119" y="749"/>
                    <a:pt x="1119" y="708"/>
                  </a:cubicBezTo>
                  <a:lnTo>
                    <a:pt x="1119" y="75"/>
                  </a:lnTo>
                  <a:cubicBezTo>
                    <a:pt x="1119" y="34"/>
                    <a:pt x="1086" y="0"/>
                    <a:pt x="1045" y="0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784;p44">
              <a:extLst>
                <a:ext uri="{FF2B5EF4-FFF2-40B4-BE49-F238E27FC236}">
                  <a16:creationId xmlns:a16="http://schemas.microsoft.com/office/drawing/2014/main" id="{F4D3EEA6-4742-D3D1-62F7-D5F08897A489}"/>
                </a:ext>
              </a:extLst>
            </p:cNvPr>
            <p:cNvSpPr/>
            <p:nvPr/>
          </p:nvSpPr>
          <p:spPr>
            <a:xfrm>
              <a:off x="1833840" y="1941120"/>
              <a:ext cx="349200" cy="200880"/>
            </a:xfrm>
            <a:custGeom>
              <a:avLst/>
              <a:gdLst/>
              <a:ahLst/>
              <a:cxnLst/>
              <a:rect l="l" t="t" r="r" b="b"/>
              <a:pathLst>
                <a:path w="970" h="558" extrusionOk="0">
                  <a:moveTo>
                    <a:pt x="970" y="545"/>
                  </a:moveTo>
                  <a:lnTo>
                    <a:pt x="970" y="13"/>
                  </a:lnTo>
                  <a:cubicBezTo>
                    <a:pt x="970" y="6"/>
                    <a:pt x="964" y="0"/>
                    <a:pt x="956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545"/>
                  </a:lnTo>
                  <a:cubicBezTo>
                    <a:pt x="0" y="552"/>
                    <a:pt x="6" y="558"/>
                    <a:pt x="13" y="558"/>
                  </a:cubicBezTo>
                  <a:lnTo>
                    <a:pt x="956" y="558"/>
                  </a:lnTo>
                  <a:cubicBezTo>
                    <a:pt x="964" y="558"/>
                    <a:pt x="970" y="552"/>
                    <a:pt x="970" y="545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785;p44">
              <a:extLst>
                <a:ext uri="{FF2B5EF4-FFF2-40B4-BE49-F238E27FC236}">
                  <a16:creationId xmlns:a16="http://schemas.microsoft.com/office/drawing/2014/main" id="{57247FEA-EC6B-277C-0F3A-9611A6D5E483}"/>
                </a:ext>
              </a:extLst>
            </p:cNvPr>
            <p:cNvSpPr/>
            <p:nvPr/>
          </p:nvSpPr>
          <p:spPr>
            <a:xfrm>
              <a:off x="1806840" y="2142000"/>
              <a:ext cx="402840" cy="53640"/>
            </a:xfrm>
            <a:custGeom>
              <a:avLst/>
              <a:gdLst/>
              <a:ahLst/>
              <a:cxnLst/>
              <a:rect l="l" t="t" r="r" b="b"/>
              <a:pathLst>
                <a:path w="1119" h="149" extrusionOk="0">
                  <a:moveTo>
                    <a:pt x="0" y="0"/>
                  </a:moveTo>
                  <a:lnTo>
                    <a:pt x="0" y="75"/>
                  </a:lnTo>
                  <a:cubicBezTo>
                    <a:pt x="0" y="116"/>
                    <a:pt x="34" y="149"/>
                    <a:pt x="75" y="149"/>
                  </a:cubicBezTo>
                  <a:lnTo>
                    <a:pt x="1045" y="149"/>
                  </a:lnTo>
                  <a:cubicBezTo>
                    <a:pt x="1086" y="149"/>
                    <a:pt x="1119" y="116"/>
                    <a:pt x="1119" y="75"/>
                  </a:cubicBezTo>
                  <a:lnTo>
                    <a:pt x="11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786;p44">
              <a:extLst>
                <a:ext uri="{FF2B5EF4-FFF2-40B4-BE49-F238E27FC236}">
                  <a16:creationId xmlns:a16="http://schemas.microsoft.com/office/drawing/2014/main" id="{817A9A99-6862-26D3-528C-ED2D42B9DBF7}"/>
                </a:ext>
              </a:extLst>
            </p:cNvPr>
            <p:cNvSpPr/>
            <p:nvPr/>
          </p:nvSpPr>
          <p:spPr>
            <a:xfrm>
              <a:off x="1900800" y="2249640"/>
              <a:ext cx="214920" cy="26640"/>
            </a:xfrm>
            <a:custGeom>
              <a:avLst/>
              <a:gdLst/>
              <a:ahLst/>
              <a:cxnLst/>
              <a:rect l="l" t="t" r="r" b="b"/>
              <a:pathLst>
                <a:path w="597" h="74" extrusionOk="0">
                  <a:moveTo>
                    <a:pt x="584" y="0"/>
                  </a:move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61"/>
                  </a:lnTo>
                  <a:cubicBezTo>
                    <a:pt x="0" y="68"/>
                    <a:pt x="6" y="74"/>
                    <a:pt x="14" y="74"/>
                  </a:cubicBezTo>
                  <a:lnTo>
                    <a:pt x="584" y="74"/>
                  </a:lnTo>
                  <a:cubicBezTo>
                    <a:pt x="591" y="74"/>
                    <a:pt x="597" y="68"/>
                    <a:pt x="597" y="61"/>
                  </a:cubicBezTo>
                  <a:lnTo>
                    <a:pt x="597" y="13"/>
                  </a:lnTo>
                  <a:cubicBezTo>
                    <a:pt x="597" y="6"/>
                    <a:pt x="591" y="0"/>
                    <a:pt x="584" y="0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787;p44">
              <a:extLst>
                <a:ext uri="{FF2B5EF4-FFF2-40B4-BE49-F238E27FC236}">
                  <a16:creationId xmlns:a16="http://schemas.microsoft.com/office/drawing/2014/main" id="{1B8FFC11-E74A-0AEE-84E8-39EEBA08D2F6}"/>
                </a:ext>
              </a:extLst>
            </p:cNvPr>
            <p:cNvSpPr/>
            <p:nvPr/>
          </p:nvSpPr>
          <p:spPr>
            <a:xfrm>
              <a:off x="1874160" y="1974600"/>
              <a:ext cx="120960" cy="120600"/>
            </a:xfrm>
            <a:custGeom>
              <a:avLst/>
              <a:gdLst/>
              <a:ahLst/>
              <a:cxnLst/>
              <a:rect l="l" t="t" r="r" b="b"/>
              <a:pathLst>
                <a:path w="336" h="335" extrusionOk="0">
                  <a:moveTo>
                    <a:pt x="336" y="167"/>
                  </a:moveTo>
                  <a:cubicBezTo>
                    <a:pt x="336" y="259"/>
                    <a:pt x="260" y="335"/>
                    <a:pt x="168" y="335"/>
                  </a:cubicBezTo>
                  <a:cubicBezTo>
                    <a:pt x="75" y="335"/>
                    <a:pt x="0" y="259"/>
                    <a:pt x="0" y="167"/>
                  </a:cubicBezTo>
                  <a:cubicBezTo>
                    <a:pt x="0" y="74"/>
                    <a:pt x="75" y="0"/>
                    <a:pt x="168" y="0"/>
                  </a:cubicBezTo>
                  <a:cubicBezTo>
                    <a:pt x="260" y="0"/>
                    <a:pt x="336" y="74"/>
                    <a:pt x="336" y="167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788;p44">
              <a:extLst>
                <a:ext uri="{FF2B5EF4-FFF2-40B4-BE49-F238E27FC236}">
                  <a16:creationId xmlns:a16="http://schemas.microsoft.com/office/drawing/2014/main" id="{A460AD90-77D6-D8AC-BA7E-723B27A4CEDB}"/>
                </a:ext>
              </a:extLst>
            </p:cNvPr>
            <p:cNvSpPr/>
            <p:nvPr/>
          </p:nvSpPr>
          <p:spPr>
            <a:xfrm>
              <a:off x="1934640" y="1974600"/>
              <a:ext cx="42480" cy="53280"/>
            </a:xfrm>
            <a:custGeom>
              <a:avLst/>
              <a:gdLst/>
              <a:ahLst/>
              <a:cxnLst/>
              <a:rect l="l" t="t" r="r" b="b"/>
              <a:pathLst>
                <a:path w="118" h="148" extrusionOk="0">
                  <a:moveTo>
                    <a:pt x="118" y="48"/>
                  </a:moveTo>
                  <a:cubicBezTo>
                    <a:pt x="88" y="19"/>
                    <a:pt x="46" y="0"/>
                    <a:pt x="0" y="0"/>
                  </a:cubicBezTo>
                  <a:lnTo>
                    <a:pt x="0" y="134"/>
                  </a:lnTo>
                  <a:cubicBezTo>
                    <a:pt x="0" y="146"/>
                    <a:pt x="14" y="152"/>
                    <a:pt x="23" y="144"/>
                  </a:cubicBezTo>
                  <a:lnTo>
                    <a:pt x="118" y="48"/>
                  </a:ln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8275" rIns="90000" bIns="8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789;p44">
              <a:extLst>
                <a:ext uri="{FF2B5EF4-FFF2-40B4-BE49-F238E27FC236}">
                  <a16:creationId xmlns:a16="http://schemas.microsoft.com/office/drawing/2014/main" id="{094A984D-3FB6-2903-6C25-63BF16E50408}"/>
                </a:ext>
              </a:extLst>
            </p:cNvPr>
            <p:cNvSpPr/>
            <p:nvPr/>
          </p:nvSpPr>
          <p:spPr>
            <a:xfrm>
              <a:off x="1800720" y="1908000"/>
              <a:ext cx="415080" cy="374400"/>
            </a:xfrm>
            <a:custGeom>
              <a:avLst/>
              <a:gdLst/>
              <a:ahLst/>
              <a:cxnLst/>
              <a:rect l="l" t="t" r="r" b="b"/>
              <a:pathLst>
                <a:path w="1153" h="1040" extrusionOk="0">
                  <a:moveTo>
                    <a:pt x="1079" y="633"/>
                  </a:moveTo>
                  <a:lnTo>
                    <a:pt x="1079" y="92"/>
                  </a:lnTo>
                  <a:cubicBezTo>
                    <a:pt x="1079" y="82"/>
                    <a:pt x="1071" y="75"/>
                    <a:pt x="1062" y="75"/>
                  </a:cubicBezTo>
                  <a:lnTo>
                    <a:pt x="92" y="75"/>
                  </a:lnTo>
                  <a:cubicBezTo>
                    <a:pt x="83" y="75"/>
                    <a:pt x="75" y="82"/>
                    <a:pt x="75" y="92"/>
                  </a:cubicBezTo>
                  <a:lnTo>
                    <a:pt x="75" y="633"/>
                  </a:lnTo>
                  <a:lnTo>
                    <a:pt x="34" y="633"/>
                  </a:lnTo>
                  <a:lnTo>
                    <a:pt x="34" y="92"/>
                  </a:lnTo>
                  <a:cubicBezTo>
                    <a:pt x="34" y="60"/>
                    <a:pt x="60" y="34"/>
                    <a:pt x="92" y="34"/>
                  </a:cubicBezTo>
                  <a:lnTo>
                    <a:pt x="1062" y="34"/>
                  </a:lnTo>
                  <a:cubicBezTo>
                    <a:pt x="1094" y="34"/>
                    <a:pt x="1119" y="60"/>
                    <a:pt x="1119" y="92"/>
                  </a:cubicBezTo>
                  <a:lnTo>
                    <a:pt x="1119" y="633"/>
                  </a:lnTo>
                  <a:lnTo>
                    <a:pt x="1079" y="633"/>
                  </a:lnTo>
                  <a:moveTo>
                    <a:pt x="1045" y="633"/>
                  </a:moveTo>
                  <a:lnTo>
                    <a:pt x="109" y="633"/>
                  </a:lnTo>
                  <a:lnTo>
                    <a:pt x="109" y="109"/>
                  </a:lnTo>
                  <a:lnTo>
                    <a:pt x="1045" y="109"/>
                  </a:lnTo>
                  <a:lnTo>
                    <a:pt x="1045" y="633"/>
                  </a:lnTo>
                  <a:moveTo>
                    <a:pt x="690" y="932"/>
                  </a:moveTo>
                  <a:lnTo>
                    <a:pt x="463" y="932"/>
                  </a:lnTo>
                  <a:lnTo>
                    <a:pt x="463" y="816"/>
                  </a:lnTo>
                  <a:lnTo>
                    <a:pt x="523" y="816"/>
                  </a:lnTo>
                  <a:lnTo>
                    <a:pt x="523" y="874"/>
                  </a:lnTo>
                  <a:cubicBezTo>
                    <a:pt x="523" y="883"/>
                    <a:pt x="530" y="891"/>
                    <a:pt x="540" y="891"/>
                  </a:cubicBezTo>
                  <a:lnTo>
                    <a:pt x="614" y="891"/>
                  </a:lnTo>
                  <a:cubicBezTo>
                    <a:pt x="623" y="891"/>
                    <a:pt x="631" y="883"/>
                    <a:pt x="631" y="874"/>
                  </a:cubicBezTo>
                  <a:lnTo>
                    <a:pt x="631" y="816"/>
                  </a:lnTo>
                  <a:lnTo>
                    <a:pt x="690" y="816"/>
                  </a:lnTo>
                  <a:lnTo>
                    <a:pt x="690" y="932"/>
                  </a:lnTo>
                  <a:moveTo>
                    <a:pt x="858" y="1006"/>
                  </a:moveTo>
                  <a:lnTo>
                    <a:pt x="295" y="1006"/>
                  </a:lnTo>
                  <a:lnTo>
                    <a:pt x="295" y="965"/>
                  </a:lnTo>
                  <a:lnTo>
                    <a:pt x="858" y="965"/>
                  </a:lnTo>
                  <a:lnTo>
                    <a:pt x="858" y="1006"/>
                  </a:lnTo>
                  <a:moveTo>
                    <a:pt x="556" y="816"/>
                  </a:moveTo>
                  <a:lnTo>
                    <a:pt x="597" y="816"/>
                  </a:lnTo>
                  <a:lnTo>
                    <a:pt x="597" y="857"/>
                  </a:lnTo>
                  <a:lnTo>
                    <a:pt x="556" y="857"/>
                  </a:lnTo>
                  <a:lnTo>
                    <a:pt x="556" y="816"/>
                  </a:lnTo>
                  <a:moveTo>
                    <a:pt x="1153" y="650"/>
                  </a:moveTo>
                  <a:lnTo>
                    <a:pt x="1153" y="650"/>
                  </a:lnTo>
                  <a:lnTo>
                    <a:pt x="1153" y="92"/>
                  </a:lnTo>
                  <a:cubicBezTo>
                    <a:pt x="1153" y="41"/>
                    <a:pt x="1112" y="0"/>
                    <a:pt x="1062" y="0"/>
                  </a:cubicBezTo>
                  <a:lnTo>
                    <a:pt x="92" y="0"/>
                  </a:lnTo>
                  <a:cubicBezTo>
                    <a:pt x="42" y="0"/>
                    <a:pt x="0" y="41"/>
                    <a:pt x="0" y="92"/>
                  </a:cubicBezTo>
                  <a:lnTo>
                    <a:pt x="0" y="650"/>
                  </a:lnTo>
                  <a:lnTo>
                    <a:pt x="0" y="650"/>
                  </a:lnTo>
                  <a:lnTo>
                    <a:pt x="0" y="650"/>
                  </a:lnTo>
                  <a:lnTo>
                    <a:pt x="0" y="725"/>
                  </a:lnTo>
                  <a:cubicBezTo>
                    <a:pt x="0" y="775"/>
                    <a:pt x="42" y="816"/>
                    <a:pt x="92" y="816"/>
                  </a:cubicBezTo>
                  <a:lnTo>
                    <a:pt x="151" y="816"/>
                  </a:lnTo>
                  <a:cubicBezTo>
                    <a:pt x="161" y="816"/>
                    <a:pt x="168" y="809"/>
                    <a:pt x="168" y="799"/>
                  </a:cubicBezTo>
                  <a:cubicBezTo>
                    <a:pt x="168" y="790"/>
                    <a:pt x="161" y="782"/>
                    <a:pt x="151" y="782"/>
                  </a:cubicBezTo>
                  <a:lnTo>
                    <a:pt x="92" y="782"/>
                  </a:lnTo>
                  <a:cubicBezTo>
                    <a:pt x="60" y="782"/>
                    <a:pt x="34" y="757"/>
                    <a:pt x="34" y="725"/>
                  </a:cubicBezTo>
                  <a:lnTo>
                    <a:pt x="34" y="667"/>
                  </a:lnTo>
                  <a:lnTo>
                    <a:pt x="1119" y="667"/>
                  </a:lnTo>
                  <a:lnTo>
                    <a:pt x="1119" y="725"/>
                  </a:lnTo>
                  <a:cubicBezTo>
                    <a:pt x="1119" y="757"/>
                    <a:pt x="1094" y="782"/>
                    <a:pt x="1062" y="782"/>
                  </a:cubicBezTo>
                  <a:lnTo>
                    <a:pt x="707" y="782"/>
                  </a:lnTo>
                  <a:lnTo>
                    <a:pt x="707" y="782"/>
                  </a:lnTo>
                  <a:lnTo>
                    <a:pt x="707" y="782"/>
                  </a:lnTo>
                  <a:lnTo>
                    <a:pt x="446" y="782"/>
                  </a:lnTo>
                  <a:lnTo>
                    <a:pt x="446" y="782"/>
                  </a:lnTo>
                  <a:lnTo>
                    <a:pt x="446" y="782"/>
                  </a:lnTo>
                  <a:lnTo>
                    <a:pt x="219" y="782"/>
                  </a:lnTo>
                  <a:cubicBezTo>
                    <a:pt x="210" y="782"/>
                    <a:pt x="202" y="790"/>
                    <a:pt x="202" y="799"/>
                  </a:cubicBezTo>
                  <a:cubicBezTo>
                    <a:pt x="202" y="809"/>
                    <a:pt x="210" y="816"/>
                    <a:pt x="219" y="816"/>
                  </a:cubicBezTo>
                  <a:lnTo>
                    <a:pt x="429" y="816"/>
                  </a:lnTo>
                  <a:lnTo>
                    <a:pt x="429" y="932"/>
                  </a:lnTo>
                  <a:lnTo>
                    <a:pt x="278" y="932"/>
                  </a:lnTo>
                  <a:cubicBezTo>
                    <a:pt x="269" y="932"/>
                    <a:pt x="262" y="939"/>
                    <a:pt x="262" y="949"/>
                  </a:cubicBezTo>
                  <a:lnTo>
                    <a:pt x="262" y="1023"/>
                  </a:lnTo>
                  <a:cubicBezTo>
                    <a:pt x="262" y="1032"/>
                    <a:pt x="269" y="1040"/>
                    <a:pt x="278" y="1040"/>
                  </a:cubicBezTo>
                  <a:lnTo>
                    <a:pt x="875" y="1040"/>
                  </a:lnTo>
                  <a:cubicBezTo>
                    <a:pt x="885" y="1040"/>
                    <a:pt x="892" y="1032"/>
                    <a:pt x="892" y="1023"/>
                  </a:cubicBezTo>
                  <a:lnTo>
                    <a:pt x="892" y="949"/>
                  </a:lnTo>
                  <a:cubicBezTo>
                    <a:pt x="892" y="939"/>
                    <a:pt x="885" y="932"/>
                    <a:pt x="875" y="932"/>
                  </a:cubicBezTo>
                  <a:lnTo>
                    <a:pt x="724" y="932"/>
                  </a:lnTo>
                  <a:lnTo>
                    <a:pt x="724" y="816"/>
                  </a:lnTo>
                  <a:lnTo>
                    <a:pt x="1062" y="816"/>
                  </a:lnTo>
                  <a:cubicBezTo>
                    <a:pt x="1112" y="816"/>
                    <a:pt x="1153" y="775"/>
                    <a:pt x="1153" y="725"/>
                  </a:cubicBezTo>
                  <a:lnTo>
                    <a:pt x="1153" y="650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790;p44">
              <a:extLst>
                <a:ext uri="{FF2B5EF4-FFF2-40B4-BE49-F238E27FC236}">
                  <a16:creationId xmlns:a16="http://schemas.microsoft.com/office/drawing/2014/main" id="{5D073403-767E-7B3C-3BB9-A825F065958B}"/>
                </a:ext>
              </a:extLst>
            </p:cNvPr>
            <p:cNvSpPr/>
            <p:nvPr/>
          </p:nvSpPr>
          <p:spPr>
            <a:xfrm>
              <a:off x="1989000" y="2162880"/>
              <a:ext cx="38880" cy="12240"/>
            </a:xfrm>
            <a:custGeom>
              <a:avLst/>
              <a:gdLst/>
              <a:ahLst/>
              <a:cxnLst/>
              <a:rect l="l" t="t" r="r" b="b"/>
              <a:pathLst>
                <a:path w="108" h="34" extrusionOk="0">
                  <a:moveTo>
                    <a:pt x="91" y="34"/>
                  </a:moveTo>
                  <a:cubicBezTo>
                    <a:pt x="100" y="34"/>
                    <a:pt x="108" y="26"/>
                    <a:pt x="108" y="17"/>
                  </a:cubicBezTo>
                  <a:cubicBezTo>
                    <a:pt x="108" y="7"/>
                    <a:pt x="100" y="0"/>
                    <a:pt x="91" y="0"/>
                  </a:cubicBezTo>
                  <a:lnTo>
                    <a:pt x="17" y="0"/>
                  </a:ln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lnTo>
                    <a:pt x="91" y="34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791;p44">
              <a:extLst>
                <a:ext uri="{FF2B5EF4-FFF2-40B4-BE49-F238E27FC236}">
                  <a16:creationId xmlns:a16="http://schemas.microsoft.com/office/drawing/2014/main" id="{1DD46273-1D57-C9EF-B2D8-AB12E1C71F4A}"/>
                </a:ext>
              </a:extLst>
            </p:cNvPr>
            <p:cNvSpPr/>
            <p:nvPr/>
          </p:nvSpPr>
          <p:spPr>
            <a:xfrm>
              <a:off x="1868040" y="1968480"/>
              <a:ext cx="132840" cy="132840"/>
            </a:xfrm>
            <a:custGeom>
              <a:avLst/>
              <a:gdLst/>
              <a:ahLst/>
              <a:cxnLst/>
              <a:rect l="l" t="t" r="r" b="b"/>
              <a:pathLst>
                <a:path w="369" h="369" extrusionOk="0">
                  <a:moveTo>
                    <a:pt x="168" y="35"/>
                  </a:moveTo>
                  <a:lnTo>
                    <a:pt x="168" y="184"/>
                  </a:lnTo>
                  <a:cubicBezTo>
                    <a:pt x="168" y="191"/>
                    <a:pt x="172" y="197"/>
                    <a:pt x="178" y="199"/>
                  </a:cubicBezTo>
                  <a:cubicBezTo>
                    <a:pt x="180" y="200"/>
                    <a:pt x="183" y="201"/>
                    <a:pt x="185" y="201"/>
                  </a:cubicBezTo>
                  <a:cubicBezTo>
                    <a:pt x="189" y="201"/>
                    <a:pt x="193" y="199"/>
                    <a:pt x="197" y="196"/>
                  </a:cubicBezTo>
                  <a:lnTo>
                    <a:pt x="303" y="90"/>
                  </a:lnTo>
                  <a:cubicBezTo>
                    <a:pt x="323" y="116"/>
                    <a:pt x="336" y="148"/>
                    <a:pt x="336" y="184"/>
                  </a:cubicBezTo>
                  <a:cubicBezTo>
                    <a:pt x="336" y="267"/>
                    <a:pt x="268" y="335"/>
                    <a:pt x="185" y="335"/>
                  </a:cubicBezTo>
                  <a:cubicBezTo>
                    <a:pt x="101" y="335"/>
                    <a:pt x="34" y="267"/>
                    <a:pt x="34" y="184"/>
                  </a:cubicBezTo>
                  <a:cubicBezTo>
                    <a:pt x="34" y="106"/>
                    <a:pt x="92" y="43"/>
                    <a:pt x="168" y="35"/>
                  </a:cubicBezTo>
                  <a:moveTo>
                    <a:pt x="202" y="35"/>
                  </a:moveTo>
                  <a:cubicBezTo>
                    <a:pt x="231" y="38"/>
                    <a:pt x="257" y="49"/>
                    <a:pt x="279" y="66"/>
                  </a:cubicBezTo>
                  <a:lnTo>
                    <a:pt x="202" y="143"/>
                  </a:lnTo>
                  <a:lnTo>
                    <a:pt x="202" y="35"/>
                  </a:lnTo>
                  <a:moveTo>
                    <a:pt x="185" y="369"/>
                  </a:moveTo>
                  <a:cubicBezTo>
                    <a:pt x="287" y="369"/>
                    <a:pt x="369" y="286"/>
                    <a:pt x="369" y="184"/>
                  </a:cubicBezTo>
                  <a:cubicBezTo>
                    <a:pt x="369" y="134"/>
                    <a:pt x="349" y="88"/>
                    <a:pt x="317" y="55"/>
                  </a:cubicBezTo>
                  <a:cubicBezTo>
                    <a:pt x="316" y="54"/>
                    <a:pt x="316" y="54"/>
                    <a:pt x="315" y="53"/>
                  </a:cubicBezTo>
                  <a:lnTo>
                    <a:pt x="314" y="52"/>
                  </a:lnTo>
                  <a:cubicBezTo>
                    <a:pt x="281" y="20"/>
                    <a:pt x="235" y="0"/>
                    <a:pt x="185" y="0"/>
                  </a:cubicBezTo>
                  <a:cubicBezTo>
                    <a:pt x="83" y="0"/>
                    <a:pt x="0" y="82"/>
                    <a:pt x="0" y="184"/>
                  </a:cubicBezTo>
                  <a:cubicBezTo>
                    <a:pt x="0" y="286"/>
                    <a:pt x="83" y="369"/>
                    <a:pt x="185" y="369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792;p44">
              <a:extLst>
                <a:ext uri="{FF2B5EF4-FFF2-40B4-BE49-F238E27FC236}">
                  <a16:creationId xmlns:a16="http://schemas.microsoft.com/office/drawing/2014/main" id="{2875125C-2E10-AA9C-40DF-3F2640FA2187}"/>
                </a:ext>
              </a:extLst>
            </p:cNvPr>
            <p:cNvSpPr/>
            <p:nvPr/>
          </p:nvSpPr>
          <p:spPr>
            <a:xfrm>
              <a:off x="2029320" y="1968480"/>
              <a:ext cx="38880" cy="12240"/>
            </a:xfrm>
            <a:custGeom>
              <a:avLst/>
              <a:gdLst/>
              <a:ahLst/>
              <a:cxnLst/>
              <a:rect l="l" t="t" r="r" b="b"/>
              <a:pathLst>
                <a:path w="108" h="34" extrusionOk="0">
                  <a:moveTo>
                    <a:pt x="16" y="34"/>
                  </a:moveTo>
                  <a:lnTo>
                    <a:pt x="91" y="34"/>
                  </a:lnTo>
                  <a:cubicBezTo>
                    <a:pt x="100" y="34"/>
                    <a:pt x="108" y="26"/>
                    <a:pt x="108" y="17"/>
                  </a:cubicBezTo>
                  <a:cubicBezTo>
                    <a:pt x="108" y="8"/>
                    <a:pt x="100" y="0"/>
                    <a:pt x="91" y="0"/>
                  </a:cubicBezTo>
                  <a:lnTo>
                    <a:pt x="16" y="0"/>
                  </a:lnTo>
                  <a:cubicBezTo>
                    <a:pt x="7" y="0"/>
                    <a:pt x="0" y="8"/>
                    <a:pt x="0" y="17"/>
                  </a:cubicBezTo>
                  <a:cubicBezTo>
                    <a:pt x="0" y="26"/>
                    <a:pt x="7" y="34"/>
                    <a:pt x="16" y="34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793;p44">
              <a:extLst>
                <a:ext uri="{FF2B5EF4-FFF2-40B4-BE49-F238E27FC236}">
                  <a16:creationId xmlns:a16="http://schemas.microsoft.com/office/drawing/2014/main" id="{D5B4E110-6CC7-980D-9F32-6994F84288B8}"/>
                </a:ext>
              </a:extLst>
            </p:cNvPr>
            <p:cNvSpPr/>
            <p:nvPr/>
          </p:nvSpPr>
          <p:spPr>
            <a:xfrm>
              <a:off x="2029320" y="1995120"/>
              <a:ext cx="92520" cy="11880"/>
            </a:xfrm>
            <a:custGeom>
              <a:avLst/>
              <a:gdLst/>
              <a:ahLst/>
              <a:cxnLst/>
              <a:rect l="l" t="t" r="r" b="b"/>
              <a:pathLst>
                <a:path w="257" h="33" extrusionOk="0">
                  <a:moveTo>
                    <a:pt x="16" y="33"/>
                  </a:moveTo>
                  <a:lnTo>
                    <a:pt x="240" y="33"/>
                  </a:lnTo>
                  <a:cubicBezTo>
                    <a:pt x="250" y="33"/>
                    <a:pt x="257" y="26"/>
                    <a:pt x="257" y="17"/>
                  </a:cubicBezTo>
                  <a:cubicBezTo>
                    <a:pt x="257" y="7"/>
                    <a:pt x="250" y="0"/>
                    <a:pt x="240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794;p44">
              <a:extLst>
                <a:ext uri="{FF2B5EF4-FFF2-40B4-BE49-F238E27FC236}">
                  <a16:creationId xmlns:a16="http://schemas.microsoft.com/office/drawing/2014/main" id="{38104F82-C3EE-F068-0D6F-C08485BC4F35}"/>
                </a:ext>
              </a:extLst>
            </p:cNvPr>
            <p:cNvSpPr/>
            <p:nvPr/>
          </p:nvSpPr>
          <p:spPr>
            <a:xfrm>
              <a:off x="2029320" y="2021760"/>
              <a:ext cx="92520" cy="12240"/>
            </a:xfrm>
            <a:custGeom>
              <a:avLst/>
              <a:gdLst/>
              <a:ahLst/>
              <a:cxnLst/>
              <a:rect l="l" t="t" r="r" b="b"/>
              <a:pathLst>
                <a:path w="257" h="34" extrusionOk="0">
                  <a:moveTo>
                    <a:pt x="16" y="34"/>
                  </a:moveTo>
                  <a:lnTo>
                    <a:pt x="240" y="34"/>
                  </a:lnTo>
                  <a:cubicBezTo>
                    <a:pt x="250" y="34"/>
                    <a:pt x="257" y="26"/>
                    <a:pt x="257" y="17"/>
                  </a:cubicBezTo>
                  <a:cubicBezTo>
                    <a:pt x="257" y="8"/>
                    <a:pt x="250" y="0"/>
                    <a:pt x="240" y="0"/>
                  </a:cubicBezTo>
                  <a:lnTo>
                    <a:pt x="16" y="0"/>
                  </a:lnTo>
                  <a:cubicBezTo>
                    <a:pt x="7" y="0"/>
                    <a:pt x="0" y="8"/>
                    <a:pt x="0" y="17"/>
                  </a:cubicBezTo>
                  <a:cubicBezTo>
                    <a:pt x="0" y="26"/>
                    <a:pt x="7" y="34"/>
                    <a:pt x="16" y="34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795;p44">
              <a:extLst>
                <a:ext uri="{FF2B5EF4-FFF2-40B4-BE49-F238E27FC236}">
                  <a16:creationId xmlns:a16="http://schemas.microsoft.com/office/drawing/2014/main" id="{7824D766-9A43-8F31-7328-1DD9C4A9E4A5}"/>
                </a:ext>
              </a:extLst>
            </p:cNvPr>
            <p:cNvSpPr/>
            <p:nvPr/>
          </p:nvSpPr>
          <p:spPr>
            <a:xfrm>
              <a:off x="2029320" y="2048760"/>
              <a:ext cx="65880" cy="12240"/>
            </a:xfrm>
            <a:custGeom>
              <a:avLst/>
              <a:gdLst/>
              <a:ahLst/>
              <a:cxnLst/>
              <a:rect l="l" t="t" r="r" b="b"/>
              <a:pathLst>
                <a:path w="183" h="34" extrusionOk="0">
                  <a:moveTo>
                    <a:pt x="16" y="34"/>
                  </a:moveTo>
                  <a:lnTo>
                    <a:pt x="166" y="34"/>
                  </a:lnTo>
                  <a:cubicBezTo>
                    <a:pt x="175" y="34"/>
                    <a:pt x="183" y="26"/>
                    <a:pt x="183" y="17"/>
                  </a:cubicBezTo>
                  <a:cubicBezTo>
                    <a:pt x="183" y="7"/>
                    <a:pt x="175" y="0"/>
                    <a:pt x="16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4"/>
                    <a:pt x="16" y="34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796;p44">
              <a:extLst>
                <a:ext uri="{FF2B5EF4-FFF2-40B4-BE49-F238E27FC236}">
                  <a16:creationId xmlns:a16="http://schemas.microsoft.com/office/drawing/2014/main" id="{3F7B86AD-2EBB-202F-9E53-E9F62E97D34B}"/>
                </a:ext>
              </a:extLst>
            </p:cNvPr>
            <p:cNvSpPr/>
            <p:nvPr/>
          </p:nvSpPr>
          <p:spPr>
            <a:xfrm>
              <a:off x="2109600" y="207540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34" y="34"/>
                  </a:moveTo>
                  <a:lnTo>
                    <a:pt x="75" y="34"/>
                  </a:lnTo>
                  <a:lnTo>
                    <a:pt x="75" y="75"/>
                  </a:lnTo>
                  <a:lnTo>
                    <a:pt x="34" y="75"/>
                  </a:lnTo>
                  <a:lnTo>
                    <a:pt x="34" y="34"/>
                  </a:lnTo>
                  <a:moveTo>
                    <a:pt x="0" y="17"/>
                  </a:moveTo>
                  <a:lnTo>
                    <a:pt x="0" y="92"/>
                  </a:lnTo>
                  <a:cubicBezTo>
                    <a:pt x="0" y="101"/>
                    <a:pt x="8" y="109"/>
                    <a:pt x="17" y="109"/>
                  </a:cubicBezTo>
                  <a:lnTo>
                    <a:pt x="92" y="109"/>
                  </a:lnTo>
                  <a:cubicBezTo>
                    <a:pt x="101" y="109"/>
                    <a:pt x="109" y="101"/>
                    <a:pt x="109" y="92"/>
                  </a:cubicBezTo>
                  <a:lnTo>
                    <a:pt x="109" y="17"/>
                  </a:lnTo>
                  <a:cubicBezTo>
                    <a:pt x="109" y="8"/>
                    <a:pt x="101" y="0"/>
                    <a:pt x="92" y="0"/>
                  </a:cubicBezTo>
                  <a:lnTo>
                    <a:pt x="17" y="0"/>
                  </a:lnTo>
                  <a:cubicBezTo>
                    <a:pt x="8" y="0"/>
                    <a:pt x="0" y="8"/>
                    <a:pt x="0" y="17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" name="Google Shape;1831;p44">
            <a:extLst>
              <a:ext uri="{FF2B5EF4-FFF2-40B4-BE49-F238E27FC236}">
                <a16:creationId xmlns:a16="http://schemas.microsoft.com/office/drawing/2014/main" id="{C97542CA-CB28-6124-4D39-D8BBD7BC4B20}"/>
              </a:ext>
            </a:extLst>
          </p:cNvPr>
          <p:cNvGrpSpPr/>
          <p:nvPr/>
        </p:nvGrpSpPr>
        <p:grpSpPr>
          <a:xfrm>
            <a:off x="7186609" y="2644326"/>
            <a:ext cx="475710" cy="497151"/>
            <a:chOff x="3552840" y="1907280"/>
            <a:chExt cx="375840" cy="375840"/>
          </a:xfrm>
        </p:grpSpPr>
        <p:sp>
          <p:nvSpPr>
            <p:cNvPr id="54" name="Google Shape;1832;p44">
              <a:extLst>
                <a:ext uri="{FF2B5EF4-FFF2-40B4-BE49-F238E27FC236}">
                  <a16:creationId xmlns:a16="http://schemas.microsoft.com/office/drawing/2014/main" id="{596CD77E-A602-7160-D415-01751F99A4BA}"/>
                </a:ext>
              </a:extLst>
            </p:cNvPr>
            <p:cNvSpPr/>
            <p:nvPr/>
          </p:nvSpPr>
          <p:spPr>
            <a:xfrm>
              <a:off x="3698280" y="2199240"/>
              <a:ext cx="84960" cy="59400"/>
            </a:xfrm>
            <a:custGeom>
              <a:avLst/>
              <a:gdLst/>
              <a:ahLst/>
              <a:cxnLst/>
              <a:rect l="l" t="t" r="r" b="b"/>
              <a:pathLst>
                <a:path w="236" h="165" extrusionOk="0">
                  <a:moveTo>
                    <a:pt x="0" y="0"/>
                  </a:moveTo>
                  <a:lnTo>
                    <a:pt x="236" y="0"/>
                  </a:lnTo>
                  <a:lnTo>
                    <a:pt x="236" y="165"/>
                  </a:lnTo>
                  <a:lnTo>
                    <a:pt x="0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14400" rIns="90000" bIns="14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33;p44">
              <a:extLst>
                <a:ext uri="{FF2B5EF4-FFF2-40B4-BE49-F238E27FC236}">
                  <a16:creationId xmlns:a16="http://schemas.microsoft.com/office/drawing/2014/main" id="{3B48E2F0-6D6F-6571-595C-1D285EC0510F}"/>
                </a:ext>
              </a:extLst>
            </p:cNvPr>
            <p:cNvSpPr/>
            <p:nvPr/>
          </p:nvSpPr>
          <p:spPr>
            <a:xfrm>
              <a:off x="3728520" y="2199240"/>
              <a:ext cx="24480" cy="29520"/>
            </a:xfrm>
            <a:custGeom>
              <a:avLst/>
              <a:gdLst/>
              <a:ahLst/>
              <a:cxnLst/>
              <a:rect l="l" t="t" r="r" b="b"/>
              <a:pathLst>
                <a:path w="68" h="82" extrusionOk="0">
                  <a:moveTo>
                    <a:pt x="68" y="0"/>
                  </a:moveTo>
                  <a:lnTo>
                    <a:pt x="68" y="70"/>
                  </a:lnTo>
                  <a:cubicBezTo>
                    <a:pt x="68" y="77"/>
                    <a:pt x="62" y="82"/>
                    <a:pt x="55" y="82"/>
                  </a:cubicBezTo>
                  <a:lnTo>
                    <a:pt x="12" y="82"/>
                  </a:lnTo>
                  <a:cubicBezTo>
                    <a:pt x="6" y="82"/>
                    <a:pt x="0" y="77"/>
                    <a:pt x="0" y="70"/>
                  </a:cubicBezTo>
                  <a:lnTo>
                    <a:pt x="0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34;p44">
              <a:extLst>
                <a:ext uri="{FF2B5EF4-FFF2-40B4-BE49-F238E27FC236}">
                  <a16:creationId xmlns:a16="http://schemas.microsoft.com/office/drawing/2014/main" id="{7AF3EC05-8BEA-E3EC-5A6E-8C88D16F7FCD}"/>
                </a:ext>
              </a:extLst>
            </p:cNvPr>
            <p:cNvSpPr/>
            <p:nvPr/>
          </p:nvSpPr>
          <p:spPr>
            <a:xfrm>
              <a:off x="3558240" y="1949400"/>
              <a:ext cx="365040" cy="255240"/>
            </a:xfrm>
            <a:custGeom>
              <a:avLst/>
              <a:gdLst/>
              <a:ahLst/>
              <a:cxnLst/>
              <a:rect l="l" t="t" r="r" b="b"/>
              <a:pathLst>
                <a:path w="1014" h="709" extrusionOk="0">
                  <a:moveTo>
                    <a:pt x="67" y="0"/>
                  </a:moveTo>
                  <a:cubicBezTo>
                    <a:pt x="30" y="0"/>
                    <a:pt x="0" y="30"/>
                    <a:pt x="0" y="68"/>
                  </a:cubicBezTo>
                  <a:lnTo>
                    <a:pt x="0" y="641"/>
                  </a:lnTo>
                  <a:cubicBezTo>
                    <a:pt x="0" y="679"/>
                    <a:pt x="30" y="709"/>
                    <a:pt x="67" y="709"/>
                  </a:cubicBezTo>
                  <a:lnTo>
                    <a:pt x="946" y="709"/>
                  </a:lnTo>
                  <a:cubicBezTo>
                    <a:pt x="984" y="709"/>
                    <a:pt x="1014" y="679"/>
                    <a:pt x="1014" y="641"/>
                  </a:cubicBezTo>
                  <a:lnTo>
                    <a:pt x="1014" y="68"/>
                  </a:lnTo>
                  <a:cubicBezTo>
                    <a:pt x="1014" y="30"/>
                    <a:pt x="984" y="0"/>
                    <a:pt x="946" y="0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35;p44">
              <a:extLst>
                <a:ext uri="{FF2B5EF4-FFF2-40B4-BE49-F238E27FC236}">
                  <a16:creationId xmlns:a16="http://schemas.microsoft.com/office/drawing/2014/main" id="{3B0F0532-CDEF-82C8-607B-16ACE7537712}"/>
                </a:ext>
              </a:extLst>
            </p:cNvPr>
            <p:cNvSpPr/>
            <p:nvPr/>
          </p:nvSpPr>
          <p:spPr>
            <a:xfrm>
              <a:off x="3582360" y="1973880"/>
              <a:ext cx="316440" cy="182160"/>
            </a:xfrm>
            <a:custGeom>
              <a:avLst/>
              <a:gdLst/>
              <a:ahLst/>
              <a:cxnLst/>
              <a:rect l="l" t="t" r="r" b="b"/>
              <a:pathLst>
                <a:path w="879" h="506" extrusionOk="0">
                  <a:moveTo>
                    <a:pt x="879" y="493"/>
                  </a:moveTo>
                  <a:lnTo>
                    <a:pt x="879" y="12"/>
                  </a:lnTo>
                  <a:cubicBezTo>
                    <a:pt x="879" y="5"/>
                    <a:pt x="874" y="0"/>
                    <a:pt x="867" y="0"/>
                  </a:cubicBezTo>
                  <a:lnTo>
                    <a:pt x="13" y="0"/>
                  </a:lnTo>
                  <a:cubicBezTo>
                    <a:pt x="6" y="0"/>
                    <a:pt x="0" y="5"/>
                    <a:pt x="0" y="12"/>
                  </a:cubicBezTo>
                  <a:lnTo>
                    <a:pt x="0" y="493"/>
                  </a:lnTo>
                  <a:cubicBezTo>
                    <a:pt x="0" y="500"/>
                    <a:pt x="6" y="506"/>
                    <a:pt x="13" y="506"/>
                  </a:cubicBezTo>
                  <a:lnTo>
                    <a:pt x="867" y="506"/>
                  </a:lnTo>
                  <a:cubicBezTo>
                    <a:pt x="874" y="506"/>
                    <a:pt x="879" y="500"/>
                    <a:pt x="879" y="493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36;p44">
              <a:extLst>
                <a:ext uri="{FF2B5EF4-FFF2-40B4-BE49-F238E27FC236}">
                  <a16:creationId xmlns:a16="http://schemas.microsoft.com/office/drawing/2014/main" id="{F007AEEB-F907-C65B-4769-56D66471F96E}"/>
                </a:ext>
              </a:extLst>
            </p:cNvPr>
            <p:cNvSpPr/>
            <p:nvPr/>
          </p:nvSpPr>
          <p:spPr>
            <a:xfrm>
              <a:off x="3558240" y="2156040"/>
              <a:ext cx="365040" cy="48600"/>
            </a:xfrm>
            <a:custGeom>
              <a:avLst/>
              <a:gdLst/>
              <a:ahLst/>
              <a:cxnLst/>
              <a:rect l="l" t="t" r="r" b="b"/>
              <a:pathLst>
                <a:path w="1014" h="135" extrusionOk="0">
                  <a:moveTo>
                    <a:pt x="0" y="0"/>
                  </a:moveTo>
                  <a:lnTo>
                    <a:pt x="0" y="67"/>
                  </a:lnTo>
                  <a:cubicBezTo>
                    <a:pt x="0" y="105"/>
                    <a:pt x="30" y="135"/>
                    <a:pt x="67" y="135"/>
                  </a:cubicBezTo>
                  <a:lnTo>
                    <a:pt x="946" y="135"/>
                  </a:lnTo>
                  <a:cubicBezTo>
                    <a:pt x="984" y="135"/>
                    <a:pt x="1014" y="105"/>
                    <a:pt x="1014" y="67"/>
                  </a:cubicBezTo>
                  <a:lnTo>
                    <a:pt x="10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3600" rIns="90000" bIns="3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837;p44">
              <a:extLst>
                <a:ext uri="{FF2B5EF4-FFF2-40B4-BE49-F238E27FC236}">
                  <a16:creationId xmlns:a16="http://schemas.microsoft.com/office/drawing/2014/main" id="{9151F802-073D-4103-8879-859CEAB35E3D}"/>
                </a:ext>
              </a:extLst>
            </p:cNvPr>
            <p:cNvSpPr/>
            <p:nvPr/>
          </p:nvSpPr>
          <p:spPr>
            <a:xfrm>
              <a:off x="3643200" y="2253240"/>
              <a:ext cx="194760" cy="24480"/>
            </a:xfrm>
            <a:custGeom>
              <a:avLst/>
              <a:gdLst/>
              <a:ahLst/>
              <a:cxnLst/>
              <a:rect l="l" t="t" r="r" b="b"/>
              <a:pathLst>
                <a:path w="541" h="68" extrusionOk="0">
                  <a:moveTo>
                    <a:pt x="529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2"/>
                  </a:cubicBezTo>
                  <a:lnTo>
                    <a:pt x="0" y="55"/>
                  </a:lnTo>
                  <a:cubicBezTo>
                    <a:pt x="0" y="62"/>
                    <a:pt x="6" y="68"/>
                    <a:pt x="13" y="68"/>
                  </a:cubicBezTo>
                  <a:lnTo>
                    <a:pt x="529" y="68"/>
                  </a:lnTo>
                  <a:cubicBezTo>
                    <a:pt x="536" y="68"/>
                    <a:pt x="541" y="62"/>
                    <a:pt x="541" y="55"/>
                  </a:cubicBezTo>
                  <a:lnTo>
                    <a:pt x="541" y="12"/>
                  </a:lnTo>
                  <a:cubicBezTo>
                    <a:pt x="541" y="6"/>
                    <a:pt x="536" y="0"/>
                    <a:pt x="529" y="0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838;p44">
              <a:extLst>
                <a:ext uri="{FF2B5EF4-FFF2-40B4-BE49-F238E27FC236}">
                  <a16:creationId xmlns:a16="http://schemas.microsoft.com/office/drawing/2014/main" id="{816CCDD9-0B6E-8CD1-C0C0-1C844E5D64A4}"/>
                </a:ext>
              </a:extLst>
            </p:cNvPr>
            <p:cNvSpPr/>
            <p:nvPr/>
          </p:nvSpPr>
          <p:spPr>
            <a:xfrm>
              <a:off x="3619080" y="2058480"/>
              <a:ext cx="24120" cy="24480"/>
            </a:xfrm>
            <a:custGeom>
              <a:avLst/>
              <a:gdLst/>
              <a:ahLst/>
              <a:cxnLst/>
              <a:rect l="l" t="t" r="r" b="b"/>
              <a:pathLst>
                <a:path w="67" h="68" extrusionOk="0">
                  <a:moveTo>
                    <a:pt x="67" y="34"/>
                  </a:moveTo>
                  <a:cubicBezTo>
                    <a:pt x="67" y="53"/>
                    <a:pt x="52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2" y="0"/>
                    <a:pt x="67" y="15"/>
                    <a:pt x="67" y="34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839;p44">
              <a:extLst>
                <a:ext uri="{FF2B5EF4-FFF2-40B4-BE49-F238E27FC236}">
                  <a16:creationId xmlns:a16="http://schemas.microsoft.com/office/drawing/2014/main" id="{880AE699-1A14-884A-B995-3BE1B0D78013}"/>
                </a:ext>
              </a:extLst>
            </p:cNvPr>
            <p:cNvSpPr/>
            <p:nvPr/>
          </p:nvSpPr>
          <p:spPr>
            <a:xfrm>
              <a:off x="3692160" y="2095200"/>
              <a:ext cx="24120" cy="24120"/>
            </a:xfrm>
            <a:custGeom>
              <a:avLst/>
              <a:gdLst/>
              <a:ahLst/>
              <a:cxnLst/>
              <a:rect l="l" t="t" r="r" b="b"/>
              <a:pathLst>
                <a:path w="67" h="67" extrusionOk="0">
                  <a:moveTo>
                    <a:pt x="67" y="33"/>
                  </a:moveTo>
                  <a:cubicBezTo>
                    <a:pt x="67" y="52"/>
                    <a:pt x="52" y="67"/>
                    <a:pt x="33" y="67"/>
                  </a:cubicBezTo>
                  <a:cubicBezTo>
                    <a:pt x="15" y="67"/>
                    <a:pt x="0" y="52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52" y="0"/>
                    <a:pt x="67" y="15"/>
                    <a:pt x="67" y="33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840;p44">
              <a:extLst>
                <a:ext uri="{FF2B5EF4-FFF2-40B4-BE49-F238E27FC236}">
                  <a16:creationId xmlns:a16="http://schemas.microsoft.com/office/drawing/2014/main" id="{DBC07505-F670-265D-8095-E998A4B282C7}"/>
                </a:ext>
              </a:extLst>
            </p:cNvPr>
            <p:cNvSpPr/>
            <p:nvPr/>
          </p:nvSpPr>
          <p:spPr>
            <a:xfrm>
              <a:off x="3764880" y="2034360"/>
              <a:ext cx="24480" cy="24120"/>
            </a:xfrm>
            <a:custGeom>
              <a:avLst/>
              <a:gdLst/>
              <a:ahLst/>
              <a:cxnLst/>
              <a:rect l="l" t="t" r="r" b="b"/>
              <a:pathLst>
                <a:path w="68" h="67" extrusionOk="0">
                  <a:moveTo>
                    <a:pt x="68" y="33"/>
                  </a:moveTo>
                  <a:cubicBezTo>
                    <a:pt x="68" y="52"/>
                    <a:pt x="53" y="67"/>
                    <a:pt x="34" y="67"/>
                  </a:cubicBezTo>
                  <a:cubicBezTo>
                    <a:pt x="16" y="67"/>
                    <a:pt x="0" y="52"/>
                    <a:pt x="0" y="33"/>
                  </a:cubicBezTo>
                  <a:cubicBezTo>
                    <a:pt x="0" y="15"/>
                    <a:pt x="16" y="0"/>
                    <a:pt x="34" y="0"/>
                  </a:cubicBezTo>
                  <a:cubicBezTo>
                    <a:pt x="53" y="0"/>
                    <a:pt x="68" y="15"/>
                    <a:pt x="68" y="33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841;p44">
              <a:extLst>
                <a:ext uri="{FF2B5EF4-FFF2-40B4-BE49-F238E27FC236}">
                  <a16:creationId xmlns:a16="http://schemas.microsoft.com/office/drawing/2014/main" id="{14AA1942-0535-7065-29CB-B6FDA242A8A8}"/>
                </a:ext>
              </a:extLst>
            </p:cNvPr>
            <p:cNvSpPr/>
            <p:nvPr/>
          </p:nvSpPr>
          <p:spPr>
            <a:xfrm>
              <a:off x="3837960" y="2009880"/>
              <a:ext cx="24480" cy="24480"/>
            </a:xfrm>
            <a:custGeom>
              <a:avLst/>
              <a:gdLst/>
              <a:ahLst/>
              <a:cxnLst/>
              <a:rect l="l" t="t" r="r" b="b"/>
              <a:pathLst>
                <a:path w="68" h="68" extrusionOk="0">
                  <a:moveTo>
                    <a:pt x="68" y="34"/>
                  </a:moveTo>
                  <a:cubicBezTo>
                    <a:pt x="68" y="52"/>
                    <a:pt x="53" y="68"/>
                    <a:pt x="34" y="68"/>
                  </a:cubicBezTo>
                  <a:cubicBezTo>
                    <a:pt x="15" y="68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1842;p44">
              <a:extLst>
                <a:ext uri="{FF2B5EF4-FFF2-40B4-BE49-F238E27FC236}">
                  <a16:creationId xmlns:a16="http://schemas.microsoft.com/office/drawing/2014/main" id="{24F8312E-AF8D-DDDC-4279-5780CE07EE33}"/>
                </a:ext>
              </a:extLst>
            </p:cNvPr>
            <p:cNvSpPr/>
            <p:nvPr/>
          </p:nvSpPr>
          <p:spPr>
            <a:xfrm>
              <a:off x="3696840" y="1915200"/>
              <a:ext cx="87840" cy="94680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241" y="143"/>
                  </a:moveTo>
                  <a:lnTo>
                    <a:pt x="131" y="6"/>
                  </a:lnTo>
                  <a:cubicBezTo>
                    <a:pt x="127" y="-1"/>
                    <a:pt x="117" y="-1"/>
                    <a:pt x="112" y="6"/>
                  </a:cubicBezTo>
                  <a:lnTo>
                    <a:pt x="3" y="143"/>
                  </a:lnTo>
                  <a:cubicBezTo>
                    <a:pt x="-4" y="151"/>
                    <a:pt x="2" y="163"/>
                    <a:pt x="12" y="163"/>
                  </a:cubicBezTo>
                  <a:lnTo>
                    <a:pt x="42" y="163"/>
                  </a:lnTo>
                  <a:cubicBezTo>
                    <a:pt x="49" y="163"/>
                    <a:pt x="54" y="168"/>
                    <a:pt x="54" y="175"/>
                  </a:cubicBezTo>
                  <a:lnTo>
                    <a:pt x="54" y="251"/>
                  </a:lnTo>
                  <a:cubicBezTo>
                    <a:pt x="54" y="258"/>
                    <a:pt x="60" y="263"/>
                    <a:pt x="66" y="263"/>
                  </a:cubicBezTo>
                  <a:lnTo>
                    <a:pt x="177" y="263"/>
                  </a:lnTo>
                  <a:cubicBezTo>
                    <a:pt x="184" y="263"/>
                    <a:pt x="189" y="258"/>
                    <a:pt x="189" y="251"/>
                  </a:cubicBezTo>
                  <a:lnTo>
                    <a:pt x="189" y="175"/>
                  </a:lnTo>
                  <a:cubicBezTo>
                    <a:pt x="189" y="168"/>
                    <a:pt x="195" y="163"/>
                    <a:pt x="202" y="163"/>
                  </a:cubicBezTo>
                  <a:lnTo>
                    <a:pt x="232" y="163"/>
                  </a:lnTo>
                  <a:cubicBezTo>
                    <a:pt x="242" y="163"/>
                    <a:pt x="248" y="151"/>
                    <a:pt x="241" y="143"/>
                  </a:cubicBezTo>
                  <a:close/>
                </a:path>
              </a:pathLst>
            </a:custGeom>
            <a:solidFill>
              <a:srgbClr val="EB6E8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1843;p44">
              <a:extLst>
                <a:ext uri="{FF2B5EF4-FFF2-40B4-BE49-F238E27FC236}">
                  <a16:creationId xmlns:a16="http://schemas.microsoft.com/office/drawing/2014/main" id="{AFA2260E-ED30-4825-CCA4-6492880553BC}"/>
                </a:ext>
              </a:extLst>
            </p:cNvPr>
            <p:cNvSpPr/>
            <p:nvPr/>
          </p:nvSpPr>
          <p:spPr>
            <a:xfrm>
              <a:off x="3552840" y="1907280"/>
              <a:ext cx="375840" cy="375840"/>
            </a:xfrm>
            <a:custGeom>
              <a:avLst/>
              <a:gdLst/>
              <a:ahLst/>
              <a:cxnLst/>
              <a:rect l="l" t="t" r="r" b="b"/>
              <a:pathLst>
                <a:path w="1044" h="1044" extrusionOk="0">
                  <a:moveTo>
                    <a:pt x="977" y="675"/>
                  </a:moveTo>
                  <a:lnTo>
                    <a:pt x="977" y="185"/>
                  </a:lnTo>
                  <a:cubicBezTo>
                    <a:pt x="977" y="176"/>
                    <a:pt x="970" y="169"/>
                    <a:pt x="961" y="169"/>
                  </a:cubicBezTo>
                  <a:lnTo>
                    <a:pt x="664" y="169"/>
                  </a:lnTo>
                  <a:lnTo>
                    <a:pt x="635" y="132"/>
                  </a:lnTo>
                  <a:lnTo>
                    <a:pt x="961" y="132"/>
                  </a:lnTo>
                  <a:cubicBezTo>
                    <a:pt x="990" y="132"/>
                    <a:pt x="1014" y="156"/>
                    <a:pt x="1014" y="185"/>
                  </a:cubicBezTo>
                  <a:lnTo>
                    <a:pt x="1014" y="675"/>
                  </a:lnTo>
                  <a:lnTo>
                    <a:pt x="977" y="675"/>
                  </a:lnTo>
                  <a:moveTo>
                    <a:pt x="30" y="185"/>
                  </a:moveTo>
                  <a:cubicBezTo>
                    <a:pt x="30" y="156"/>
                    <a:pt x="54" y="132"/>
                    <a:pt x="82" y="132"/>
                  </a:cubicBezTo>
                  <a:lnTo>
                    <a:pt x="409" y="132"/>
                  </a:lnTo>
                  <a:lnTo>
                    <a:pt x="379" y="169"/>
                  </a:lnTo>
                  <a:lnTo>
                    <a:pt x="82" y="169"/>
                  </a:lnTo>
                  <a:cubicBezTo>
                    <a:pt x="74" y="169"/>
                    <a:pt x="67" y="176"/>
                    <a:pt x="67" y="185"/>
                  </a:cubicBezTo>
                  <a:lnTo>
                    <a:pt x="67" y="675"/>
                  </a:lnTo>
                  <a:lnTo>
                    <a:pt x="30" y="675"/>
                  </a:lnTo>
                  <a:lnTo>
                    <a:pt x="30" y="185"/>
                  </a:lnTo>
                  <a:moveTo>
                    <a:pt x="657" y="200"/>
                  </a:moveTo>
                  <a:lnTo>
                    <a:pt x="657" y="200"/>
                  </a:lnTo>
                  <a:lnTo>
                    <a:pt x="946" y="200"/>
                  </a:lnTo>
                  <a:lnTo>
                    <a:pt x="946" y="675"/>
                  </a:lnTo>
                  <a:lnTo>
                    <a:pt x="98" y="675"/>
                  </a:lnTo>
                  <a:lnTo>
                    <a:pt x="98" y="200"/>
                  </a:lnTo>
                  <a:lnTo>
                    <a:pt x="386" y="200"/>
                  </a:lnTo>
                  <a:cubicBezTo>
                    <a:pt x="387" y="200"/>
                    <a:pt x="387" y="200"/>
                    <a:pt x="387" y="200"/>
                  </a:cubicBezTo>
                  <a:lnTo>
                    <a:pt x="439" y="200"/>
                  </a:lnTo>
                  <a:lnTo>
                    <a:pt x="439" y="285"/>
                  </a:lnTo>
                  <a:cubicBezTo>
                    <a:pt x="439" y="293"/>
                    <a:pt x="446" y="300"/>
                    <a:pt x="454" y="300"/>
                  </a:cubicBezTo>
                  <a:lnTo>
                    <a:pt x="589" y="300"/>
                  </a:lnTo>
                  <a:cubicBezTo>
                    <a:pt x="598" y="300"/>
                    <a:pt x="605" y="293"/>
                    <a:pt x="605" y="285"/>
                  </a:cubicBezTo>
                  <a:lnTo>
                    <a:pt x="605" y="200"/>
                  </a:lnTo>
                  <a:lnTo>
                    <a:pt x="657" y="200"/>
                  </a:lnTo>
                  <a:moveTo>
                    <a:pt x="522" y="40"/>
                  </a:moveTo>
                  <a:lnTo>
                    <a:pt x="625" y="169"/>
                  </a:lnTo>
                  <a:lnTo>
                    <a:pt x="589" y="169"/>
                  </a:lnTo>
                  <a:cubicBezTo>
                    <a:pt x="581" y="169"/>
                    <a:pt x="574" y="176"/>
                    <a:pt x="574" y="185"/>
                  </a:cubicBezTo>
                  <a:lnTo>
                    <a:pt x="574" y="270"/>
                  </a:lnTo>
                  <a:lnTo>
                    <a:pt x="470" y="270"/>
                  </a:lnTo>
                  <a:lnTo>
                    <a:pt x="470" y="185"/>
                  </a:lnTo>
                  <a:cubicBezTo>
                    <a:pt x="470" y="176"/>
                    <a:pt x="463" y="169"/>
                    <a:pt x="454" y="169"/>
                  </a:cubicBezTo>
                  <a:lnTo>
                    <a:pt x="418" y="169"/>
                  </a:lnTo>
                  <a:lnTo>
                    <a:pt x="522" y="40"/>
                  </a:lnTo>
                  <a:moveTo>
                    <a:pt x="625" y="946"/>
                  </a:moveTo>
                  <a:lnTo>
                    <a:pt x="419" y="946"/>
                  </a:lnTo>
                  <a:lnTo>
                    <a:pt x="419" y="841"/>
                  </a:lnTo>
                  <a:lnTo>
                    <a:pt x="473" y="841"/>
                  </a:lnTo>
                  <a:lnTo>
                    <a:pt x="473" y="893"/>
                  </a:lnTo>
                  <a:cubicBezTo>
                    <a:pt x="473" y="902"/>
                    <a:pt x="480" y="909"/>
                    <a:pt x="488" y="909"/>
                  </a:cubicBezTo>
                  <a:lnTo>
                    <a:pt x="556" y="909"/>
                  </a:lnTo>
                  <a:cubicBezTo>
                    <a:pt x="564" y="909"/>
                    <a:pt x="571" y="902"/>
                    <a:pt x="571" y="893"/>
                  </a:cubicBezTo>
                  <a:lnTo>
                    <a:pt x="571" y="841"/>
                  </a:lnTo>
                  <a:lnTo>
                    <a:pt x="625" y="841"/>
                  </a:lnTo>
                  <a:lnTo>
                    <a:pt x="625" y="946"/>
                  </a:lnTo>
                  <a:moveTo>
                    <a:pt x="777" y="1013"/>
                  </a:moveTo>
                  <a:lnTo>
                    <a:pt x="267" y="1013"/>
                  </a:lnTo>
                  <a:lnTo>
                    <a:pt x="267" y="976"/>
                  </a:lnTo>
                  <a:lnTo>
                    <a:pt x="777" y="976"/>
                  </a:lnTo>
                  <a:lnTo>
                    <a:pt x="777" y="1013"/>
                  </a:lnTo>
                  <a:moveTo>
                    <a:pt x="503" y="841"/>
                  </a:moveTo>
                  <a:lnTo>
                    <a:pt x="540" y="841"/>
                  </a:lnTo>
                  <a:lnTo>
                    <a:pt x="540" y="878"/>
                  </a:lnTo>
                  <a:lnTo>
                    <a:pt x="503" y="878"/>
                  </a:lnTo>
                  <a:lnTo>
                    <a:pt x="503" y="841"/>
                  </a:lnTo>
                  <a:moveTo>
                    <a:pt x="1044" y="691"/>
                  </a:moveTo>
                  <a:lnTo>
                    <a:pt x="1044" y="691"/>
                  </a:lnTo>
                  <a:lnTo>
                    <a:pt x="1044" y="185"/>
                  </a:lnTo>
                  <a:cubicBezTo>
                    <a:pt x="1044" y="139"/>
                    <a:pt x="1007" y="102"/>
                    <a:pt x="961" y="102"/>
                  </a:cubicBezTo>
                  <a:lnTo>
                    <a:pt x="610" y="102"/>
                  </a:lnTo>
                  <a:lnTo>
                    <a:pt x="534" y="6"/>
                  </a:lnTo>
                  <a:cubicBezTo>
                    <a:pt x="531" y="2"/>
                    <a:pt x="526" y="0"/>
                    <a:pt x="522" y="0"/>
                  </a:cubicBezTo>
                  <a:cubicBezTo>
                    <a:pt x="517" y="0"/>
                    <a:pt x="513" y="2"/>
                    <a:pt x="510" y="6"/>
                  </a:cubicBezTo>
                  <a:lnTo>
                    <a:pt x="433" y="102"/>
                  </a:lnTo>
                  <a:lnTo>
                    <a:pt x="82" y="102"/>
                  </a:lnTo>
                  <a:cubicBezTo>
                    <a:pt x="37" y="102"/>
                    <a:pt x="0" y="139"/>
                    <a:pt x="0" y="185"/>
                  </a:cubicBezTo>
                  <a:lnTo>
                    <a:pt x="0" y="691"/>
                  </a:lnTo>
                  <a:lnTo>
                    <a:pt x="0" y="691"/>
                  </a:lnTo>
                  <a:lnTo>
                    <a:pt x="0" y="691"/>
                  </a:lnTo>
                  <a:lnTo>
                    <a:pt x="0" y="758"/>
                  </a:lnTo>
                  <a:cubicBezTo>
                    <a:pt x="0" y="804"/>
                    <a:pt x="37" y="841"/>
                    <a:pt x="82" y="841"/>
                  </a:cubicBezTo>
                  <a:lnTo>
                    <a:pt x="136" y="841"/>
                  </a:lnTo>
                  <a:cubicBezTo>
                    <a:pt x="145" y="841"/>
                    <a:pt x="152" y="834"/>
                    <a:pt x="152" y="826"/>
                  </a:cubicBezTo>
                  <a:cubicBezTo>
                    <a:pt x="152" y="817"/>
                    <a:pt x="145" y="811"/>
                    <a:pt x="136" y="811"/>
                  </a:cubicBezTo>
                  <a:lnTo>
                    <a:pt x="82" y="811"/>
                  </a:lnTo>
                  <a:cubicBezTo>
                    <a:pt x="54" y="811"/>
                    <a:pt x="30" y="787"/>
                    <a:pt x="30" y="758"/>
                  </a:cubicBezTo>
                  <a:lnTo>
                    <a:pt x="30" y="706"/>
                  </a:lnTo>
                  <a:lnTo>
                    <a:pt x="1014" y="706"/>
                  </a:lnTo>
                  <a:lnTo>
                    <a:pt x="1014" y="758"/>
                  </a:lnTo>
                  <a:cubicBezTo>
                    <a:pt x="1014" y="787"/>
                    <a:pt x="990" y="811"/>
                    <a:pt x="961" y="811"/>
                  </a:cubicBezTo>
                  <a:lnTo>
                    <a:pt x="640" y="811"/>
                  </a:lnTo>
                  <a:lnTo>
                    <a:pt x="640" y="811"/>
                  </a:lnTo>
                  <a:lnTo>
                    <a:pt x="640" y="811"/>
                  </a:lnTo>
                  <a:lnTo>
                    <a:pt x="404" y="811"/>
                  </a:lnTo>
                  <a:lnTo>
                    <a:pt x="404" y="811"/>
                  </a:lnTo>
                  <a:lnTo>
                    <a:pt x="404" y="811"/>
                  </a:lnTo>
                  <a:lnTo>
                    <a:pt x="198" y="811"/>
                  </a:lnTo>
                  <a:cubicBezTo>
                    <a:pt x="189" y="811"/>
                    <a:pt x="182" y="817"/>
                    <a:pt x="182" y="826"/>
                  </a:cubicBezTo>
                  <a:cubicBezTo>
                    <a:pt x="182" y="834"/>
                    <a:pt x="189" y="841"/>
                    <a:pt x="198" y="841"/>
                  </a:cubicBezTo>
                  <a:lnTo>
                    <a:pt x="388" y="841"/>
                  </a:lnTo>
                  <a:lnTo>
                    <a:pt x="388" y="946"/>
                  </a:lnTo>
                  <a:lnTo>
                    <a:pt x="251" y="946"/>
                  </a:lnTo>
                  <a:cubicBezTo>
                    <a:pt x="243" y="946"/>
                    <a:pt x="236" y="953"/>
                    <a:pt x="236" y="961"/>
                  </a:cubicBezTo>
                  <a:lnTo>
                    <a:pt x="236" y="1029"/>
                  </a:lnTo>
                  <a:cubicBezTo>
                    <a:pt x="236" y="1037"/>
                    <a:pt x="243" y="1044"/>
                    <a:pt x="251" y="1044"/>
                  </a:cubicBezTo>
                  <a:lnTo>
                    <a:pt x="792" y="1044"/>
                  </a:lnTo>
                  <a:cubicBezTo>
                    <a:pt x="801" y="1044"/>
                    <a:pt x="808" y="1037"/>
                    <a:pt x="808" y="1029"/>
                  </a:cubicBezTo>
                  <a:lnTo>
                    <a:pt x="808" y="961"/>
                  </a:lnTo>
                  <a:cubicBezTo>
                    <a:pt x="808" y="953"/>
                    <a:pt x="801" y="946"/>
                    <a:pt x="792" y="946"/>
                  </a:cubicBezTo>
                  <a:lnTo>
                    <a:pt x="655" y="946"/>
                  </a:lnTo>
                  <a:lnTo>
                    <a:pt x="655" y="841"/>
                  </a:lnTo>
                  <a:lnTo>
                    <a:pt x="961" y="841"/>
                  </a:lnTo>
                  <a:cubicBezTo>
                    <a:pt x="1007" y="841"/>
                    <a:pt x="1044" y="804"/>
                    <a:pt x="1044" y="758"/>
                  </a:cubicBezTo>
                  <a:lnTo>
                    <a:pt x="1044" y="691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1844;p44">
              <a:extLst>
                <a:ext uri="{FF2B5EF4-FFF2-40B4-BE49-F238E27FC236}">
                  <a16:creationId xmlns:a16="http://schemas.microsoft.com/office/drawing/2014/main" id="{5064A846-951E-D496-F9D6-B8E197C8CF80}"/>
                </a:ext>
              </a:extLst>
            </p:cNvPr>
            <p:cNvSpPr/>
            <p:nvPr/>
          </p:nvSpPr>
          <p:spPr>
            <a:xfrm>
              <a:off x="3723120" y="2174760"/>
              <a:ext cx="35280" cy="11160"/>
            </a:xfrm>
            <a:custGeom>
              <a:avLst/>
              <a:gdLst/>
              <a:ahLst/>
              <a:cxnLst/>
              <a:rect l="l" t="t" r="r" b="b"/>
              <a:pathLst>
                <a:path w="98" h="31" extrusionOk="0">
                  <a:moveTo>
                    <a:pt x="83" y="31"/>
                  </a:moveTo>
                  <a:cubicBezTo>
                    <a:pt x="91" y="31"/>
                    <a:pt x="98" y="24"/>
                    <a:pt x="98" y="15"/>
                  </a:cubicBezTo>
                  <a:cubicBezTo>
                    <a:pt x="98" y="7"/>
                    <a:pt x="91" y="0"/>
                    <a:pt x="83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lnTo>
                    <a:pt x="83" y="31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1845;p44">
              <a:extLst>
                <a:ext uri="{FF2B5EF4-FFF2-40B4-BE49-F238E27FC236}">
                  <a16:creationId xmlns:a16="http://schemas.microsoft.com/office/drawing/2014/main" id="{13314292-3B6C-2929-5289-C7910F5F0B0F}"/>
                </a:ext>
              </a:extLst>
            </p:cNvPr>
            <p:cNvSpPr/>
            <p:nvPr/>
          </p:nvSpPr>
          <p:spPr>
            <a:xfrm>
              <a:off x="3613680" y="2004480"/>
              <a:ext cx="254160" cy="120600"/>
            </a:xfrm>
            <a:custGeom>
              <a:avLst/>
              <a:gdLst/>
              <a:ahLst/>
              <a:cxnLst/>
              <a:rect l="l" t="t" r="r" b="b"/>
              <a:pathLst>
                <a:path w="706" h="335" extrusionOk="0">
                  <a:moveTo>
                    <a:pt x="454" y="98"/>
                  </a:moveTo>
                  <a:cubicBezTo>
                    <a:pt x="464" y="98"/>
                    <a:pt x="473" y="106"/>
                    <a:pt x="473" y="116"/>
                  </a:cubicBezTo>
                  <a:cubicBezTo>
                    <a:pt x="473" y="127"/>
                    <a:pt x="464" y="135"/>
                    <a:pt x="454" y="135"/>
                  </a:cubicBezTo>
                  <a:cubicBezTo>
                    <a:pt x="444" y="135"/>
                    <a:pt x="436" y="127"/>
                    <a:pt x="436" y="116"/>
                  </a:cubicBezTo>
                  <a:cubicBezTo>
                    <a:pt x="436" y="106"/>
                    <a:pt x="444" y="98"/>
                    <a:pt x="454" y="98"/>
                  </a:cubicBezTo>
                  <a:moveTo>
                    <a:pt x="251" y="304"/>
                  </a:moveTo>
                  <a:cubicBezTo>
                    <a:pt x="241" y="304"/>
                    <a:pt x="233" y="296"/>
                    <a:pt x="233" y="285"/>
                  </a:cubicBezTo>
                  <a:cubicBezTo>
                    <a:pt x="233" y="275"/>
                    <a:pt x="241" y="267"/>
                    <a:pt x="251" y="267"/>
                  </a:cubicBezTo>
                  <a:cubicBezTo>
                    <a:pt x="262" y="267"/>
                    <a:pt x="270" y="275"/>
                    <a:pt x="270" y="285"/>
                  </a:cubicBezTo>
                  <a:cubicBezTo>
                    <a:pt x="270" y="296"/>
                    <a:pt x="262" y="304"/>
                    <a:pt x="251" y="304"/>
                  </a:cubicBezTo>
                  <a:moveTo>
                    <a:pt x="657" y="30"/>
                  </a:moveTo>
                  <a:cubicBezTo>
                    <a:pt x="667" y="30"/>
                    <a:pt x="676" y="39"/>
                    <a:pt x="676" y="49"/>
                  </a:cubicBezTo>
                  <a:cubicBezTo>
                    <a:pt x="676" y="59"/>
                    <a:pt x="667" y="67"/>
                    <a:pt x="657" y="67"/>
                  </a:cubicBezTo>
                  <a:cubicBezTo>
                    <a:pt x="647" y="67"/>
                    <a:pt x="639" y="59"/>
                    <a:pt x="639" y="49"/>
                  </a:cubicBezTo>
                  <a:cubicBezTo>
                    <a:pt x="639" y="39"/>
                    <a:pt x="647" y="30"/>
                    <a:pt x="657" y="30"/>
                  </a:cubicBezTo>
                  <a:moveTo>
                    <a:pt x="49" y="203"/>
                  </a:moveTo>
                  <a:cubicBezTo>
                    <a:pt x="38" y="203"/>
                    <a:pt x="30" y="194"/>
                    <a:pt x="30" y="184"/>
                  </a:cubicBezTo>
                  <a:cubicBezTo>
                    <a:pt x="30" y="174"/>
                    <a:pt x="38" y="166"/>
                    <a:pt x="49" y="166"/>
                  </a:cubicBezTo>
                  <a:cubicBezTo>
                    <a:pt x="59" y="166"/>
                    <a:pt x="67" y="174"/>
                    <a:pt x="67" y="184"/>
                  </a:cubicBezTo>
                  <a:cubicBezTo>
                    <a:pt x="67" y="194"/>
                    <a:pt x="59" y="203"/>
                    <a:pt x="49" y="203"/>
                  </a:cubicBezTo>
                  <a:moveTo>
                    <a:pt x="405" y="116"/>
                  </a:moveTo>
                  <a:cubicBezTo>
                    <a:pt x="405" y="123"/>
                    <a:pt x="406" y="129"/>
                    <a:pt x="409" y="135"/>
                  </a:cubicBezTo>
                  <a:lnTo>
                    <a:pt x="277" y="244"/>
                  </a:lnTo>
                  <a:cubicBezTo>
                    <a:pt x="270" y="239"/>
                    <a:pt x="261" y="236"/>
                    <a:pt x="251" y="236"/>
                  </a:cubicBezTo>
                  <a:cubicBezTo>
                    <a:pt x="238" y="236"/>
                    <a:pt x="226" y="242"/>
                    <a:pt x="217" y="251"/>
                  </a:cubicBezTo>
                  <a:lnTo>
                    <a:pt x="97" y="191"/>
                  </a:lnTo>
                  <a:cubicBezTo>
                    <a:pt x="98" y="189"/>
                    <a:pt x="98" y="186"/>
                    <a:pt x="98" y="184"/>
                  </a:cubicBezTo>
                  <a:cubicBezTo>
                    <a:pt x="98" y="157"/>
                    <a:pt x="76" y="135"/>
                    <a:pt x="49" y="135"/>
                  </a:cubicBezTo>
                  <a:cubicBezTo>
                    <a:pt x="22" y="135"/>
                    <a:pt x="0" y="157"/>
                    <a:pt x="0" y="184"/>
                  </a:cubicBezTo>
                  <a:cubicBezTo>
                    <a:pt x="0" y="211"/>
                    <a:pt x="22" y="233"/>
                    <a:pt x="49" y="233"/>
                  </a:cubicBezTo>
                  <a:cubicBezTo>
                    <a:pt x="62" y="233"/>
                    <a:pt x="75" y="228"/>
                    <a:pt x="84" y="219"/>
                  </a:cubicBezTo>
                  <a:lnTo>
                    <a:pt x="203" y="278"/>
                  </a:lnTo>
                  <a:cubicBezTo>
                    <a:pt x="203" y="281"/>
                    <a:pt x="202" y="283"/>
                    <a:pt x="202" y="285"/>
                  </a:cubicBezTo>
                  <a:cubicBezTo>
                    <a:pt x="202" y="312"/>
                    <a:pt x="224" y="335"/>
                    <a:pt x="251" y="335"/>
                  </a:cubicBezTo>
                  <a:cubicBezTo>
                    <a:pt x="279" y="335"/>
                    <a:pt x="301" y="312"/>
                    <a:pt x="301" y="285"/>
                  </a:cubicBezTo>
                  <a:cubicBezTo>
                    <a:pt x="301" y="279"/>
                    <a:pt x="299" y="273"/>
                    <a:pt x="297" y="267"/>
                  </a:cubicBezTo>
                  <a:lnTo>
                    <a:pt x="428" y="158"/>
                  </a:lnTo>
                  <a:cubicBezTo>
                    <a:pt x="436" y="163"/>
                    <a:pt x="445" y="166"/>
                    <a:pt x="454" y="166"/>
                  </a:cubicBezTo>
                  <a:cubicBezTo>
                    <a:pt x="481" y="166"/>
                    <a:pt x="503" y="144"/>
                    <a:pt x="503" y="116"/>
                  </a:cubicBezTo>
                  <a:lnTo>
                    <a:pt x="503" y="116"/>
                  </a:lnTo>
                  <a:lnTo>
                    <a:pt x="618" y="78"/>
                  </a:lnTo>
                  <a:cubicBezTo>
                    <a:pt x="627" y="90"/>
                    <a:pt x="641" y="98"/>
                    <a:pt x="657" y="98"/>
                  </a:cubicBezTo>
                  <a:cubicBezTo>
                    <a:pt x="684" y="98"/>
                    <a:pt x="706" y="76"/>
                    <a:pt x="706" y="49"/>
                  </a:cubicBezTo>
                  <a:cubicBezTo>
                    <a:pt x="706" y="22"/>
                    <a:pt x="684" y="0"/>
                    <a:pt x="657" y="0"/>
                  </a:cubicBezTo>
                  <a:cubicBezTo>
                    <a:pt x="630" y="0"/>
                    <a:pt x="608" y="22"/>
                    <a:pt x="608" y="49"/>
                  </a:cubicBezTo>
                  <a:lnTo>
                    <a:pt x="608" y="49"/>
                  </a:lnTo>
                  <a:lnTo>
                    <a:pt x="494" y="87"/>
                  </a:lnTo>
                  <a:cubicBezTo>
                    <a:pt x="485" y="75"/>
                    <a:pt x="470" y="67"/>
                    <a:pt x="454" y="67"/>
                  </a:cubicBezTo>
                  <a:cubicBezTo>
                    <a:pt x="427" y="67"/>
                    <a:pt x="405" y="89"/>
                    <a:pt x="405" y="116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1846;p44">
              <a:extLst>
                <a:ext uri="{FF2B5EF4-FFF2-40B4-BE49-F238E27FC236}">
                  <a16:creationId xmlns:a16="http://schemas.microsoft.com/office/drawing/2014/main" id="{E7F238C0-FA12-4EB8-0DA9-6D7A638C3DB5}"/>
                </a:ext>
              </a:extLst>
            </p:cNvPr>
            <p:cNvSpPr/>
            <p:nvPr/>
          </p:nvSpPr>
          <p:spPr>
            <a:xfrm>
              <a:off x="3832560" y="2101680"/>
              <a:ext cx="35280" cy="11160"/>
            </a:xfrm>
            <a:custGeom>
              <a:avLst/>
              <a:gdLst/>
              <a:ahLst/>
              <a:cxnLst/>
              <a:rect l="l" t="t" r="r" b="b"/>
              <a:pathLst>
                <a:path w="98" h="31" extrusionOk="0">
                  <a:moveTo>
                    <a:pt x="83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lnTo>
                    <a:pt x="83" y="31"/>
                  </a:lnTo>
                  <a:cubicBezTo>
                    <a:pt x="91" y="31"/>
                    <a:pt x="98" y="24"/>
                    <a:pt x="98" y="15"/>
                  </a:cubicBezTo>
                  <a:cubicBezTo>
                    <a:pt x="98" y="7"/>
                    <a:pt x="91" y="0"/>
                    <a:pt x="83" y="0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1847;p44">
              <a:extLst>
                <a:ext uri="{FF2B5EF4-FFF2-40B4-BE49-F238E27FC236}">
                  <a16:creationId xmlns:a16="http://schemas.microsoft.com/office/drawing/2014/main" id="{E63B2294-F610-46B2-91D6-E8F3562510D1}"/>
                </a:ext>
              </a:extLst>
            </p:cNvPr>
            <p:cNvSpPr/>
            <p:nvPr/>
          </p:nvSpPr>
          <p:spPr>
            <a:xfrm>
              <a:off x="3808080" y="2126160"/>
              <a:ext cx="59760" cy="10800"/>
            </a:xfrm>
            <a:custGeom>
              <a:avLst/>
              <a:gdLst/>
              <a:ahLst/>
              <a:cxnLst/>
              <a:rect l="l" t="t" r="r" b="b"/>
              <a:pathLst>
                <a:path w="166" h="30" extrusionOk="0">
                  <a:moveTo>
                    <a:pt x="151" y="0"/>
                  </a:moveTo>
                  <a:lnTo>
                    <a:pt x="16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6" y="30"/>
                  </a:cubicBezTo>
                  <a:lnTo>
                    <a:pt x="151" y="30"/>
                  </a:lnTo>
                  <a:cubicBezTo>
                    <a:pt x="159" y="30"/>
                    <a:pt x="166" y="23"/>
                    <a:pt x="166" y="15"/>
                  </a:cubicBezTo>
                  <a:cubicBezTo>
                    <a:pt x="166" y="7"/>
                    <a:pt x="159" y="0"/>
                    <a:pt x="151" y="0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>
          <a:extLst>
            <a:ext uri="{FF2B5EF4-FFF2-40B4-BE49-F238E27FC236}">
              <a16:creationId xmlns:a16="http://schemas.microsoft.com/office/drawing/2014/main" id="{E20D5103-D781-4402-E25C-356EA32B4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36">
            <a:extLst>
              <a:ext uri="{FF2B5EF4-FFF2-40B4-BE49-F238E27FC236}">
                <a16:creationId xmlns:a16="http://schemas.microsoft.com/office/drawing/2014/main" id="{16CECE28-8D45-34BE-E93B-368671A86D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4921" y="668217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Methodology </a:t>
            </a:r>
            <a:endParaRPr dirty="0"/>
          </a:p>
        </p:txBody>
      </p:sp>
      <p:sp>
        <p:nvSpPr>
          <p:cNvPr id="1263" name="Google Shape;1263;p36">
            <a:extLst>
              <a:ext uri="{FF2B5EF4-FFF2-40B4-BE49-F238E27FC236}">
                <a16:creationId xmlns:a16="http://schemas.microsoft.com/office/drawing/2014/main" id="{6DE25C4F-0775-96DB-2463-4AF7C706DFEC}"/>
              </a:ext>
            </a:extLst>
          </p:cNvPr>
          <p:cNvSpPr/>
          <p:nvPr/>
        </p:nvSpPr>
        <p:spPr>
          <a:xfrm>
            <a:off x="113525" y="1005538"/>
            <a:ext cx="731396" cy="724280"/>
          </a:xfrm>
          <a:custGeom>
            <a:avLst/>
            <a:gdLst/>
            <a:ahLst/>
            <a:cxnLst/>
            <a:rect l="l" t="t" r="r" b="b"/>
            <a:pathLst>
              <a:path w="4515" h="4471" extrusionOk="0">
                <a:moveTo>
                  <a:pt x="1821" y="3126"/>
                </a:moveTo>
                <a:cubicBezTo>
                  <a:pt x="1330" y="2885"/>
                  <a:pt x="1126" y="2290"/>
                  <a:pt x="1367" y="1799"/>
                </a:cubicBezTo>
                <a:cubicBezTo>
                  <a:pt x="1608" y="1308"/>
                  <a:pt x="2204" y="1105"/>
                  <a:pt x="2695" y="1345"/>
                </a:cubicBezTo>
                <a:cubicBezTo>
                  <a:pt x="3186" y="1587"/>
                  <a:pt x="3389" y="2182"/>
                  <a:pt x="3148" y="2673"/>
                </a:cubicBezTo>
                <a:cubicBezTo>
                  <a:pt x="2907" y="3164"/>
                  <a:pt x="2312" y="3367"/>
                  <a:pt x="1821" y="3126"/>
                </a:cubicBezTo>
                <a:moveTo>
                  <a:pt x="3878" y="3808"/>
                </a:moveTo>
                <a:cubicBezTo>
                  <a:pt x="4043" y="3638"/>
                  <a:pt x="4179" y="3444"/>
                  <a:pt x="4284" y="3230"/>
                </a:cubicBezTo>
                <a:lnTo>
                  <a:pt x="4287" y="3225"/>
                </a:lnTo>
                <a:lnTo>
                  <a:pt x="3946" y="3058"/>
                </a:lnTo>
                <a:cubicBezTo>
                  <a:pt x="4035" y="2876"/>
                  <a:pt x="4091" y="2687"/>
                  <a:pt x="4118" y="2496"/>
                </a:cubicBezTo>
                <a:lnTo>
                  <a:pt x="4494" y="2549"/>
                </a:lnTo>
                <a:cubicBezTo>
                  <a:pt x="4526" y="2315"/>
                  <a:pt x="4522" y="2077"/>
                  <a:pt x="4481" y="1843"/>
                </a:cubicBezTo>
                <a:lnTo>
                  <a:pt x="4106" y="1909"/>
                </a:lnTo>
                <a:cubicBezTo>
                  <a:pt x="4072" y="1716"/>
                  <a:pt x="4007" y="1528"/>
                  <a:pt x="3915" y="1354"/>
                </a:cubicBezTo>
                <a:lnTo>
                  <a:pt x="4251" y="1176"/>
                </a:lnTo>
                <a:cubicBezTo>
                  <a:pt x="4139" y="966"/>
                  <a:pt x="3996" y="776"/>
                  <a:pt x="3826" y="612"/>
                </a:cubicBezTo>
                <a:lnTo>
                  <a:pt x="3562" y="885"/>
                </a:lnTo>
                <a:cubicBezTo>
                  <a:pt x="3425" y="752"/>
                  <a:pt x="3266" y="638"/>
                  <a:pt x="3085" y="550"/>
                </a:cubicBezTo>
                <a:cubicBezTo>
                  <a:pt x="3084" y="549"/>
                  <a:pt x="3083" y="549"/>
                  <a:pt x="3081" y="548"/>
                </a:cubicBezTo>
                <a:lnTo>
                  <a:pt x="3248" y="207"/>
                </a:lnTo>
                <a:cubicBezTo>
                  <a:pt x="3034" y="103"/>
                  <a:pt x="2807" y="33"/>
                  <a:pt x="2573" y="0"/>
                </a:cubicBezTo>
                <a:lnTo>
                  <a:pt x="2520" y="376"/>
                </a:lnTo>
                <a:cubicBezTo>
                  <a:pt x="2323" y="349"/>
                  <a:pt x="2125" y="353"/>
                  <a:pt x="1933" y="387"/>
                </a:cubicBezTo>
                <a:lnTo>
                  <a:pt x="1867" y="13"/>
                </a:lnTo>
                <a:cubicBezTo>
                  <a:pt x="1633" y="54"/>
                  <a:pt x="1409" y="131"/>
                  <a:pt x="1200" y="242"/>
                </a:cubicBezTo>
                <a:lnTo>
                  <a:pt x="1378" y="578"/>
                </a:lnTo>
                <a:cubicBezTo>
                  <a:pt x="1205" y="669"/>
                  <a:pt x="1046" y="787"/>
                  <a:pt x="908" y="930"/>
                </a:cubicBezTo>
                <a:lnTo>
                  <a:pt x="635" y="666"/>
                </a:lnTo>
                <a:cubicBezTo>
                  <a:pt x="472" y="835"/>
                  <a:pt x="336" y="1029"/>
                  <a:pt x="232" y="1241"/>
                </a:cubicBezTo>
                <a:lnTo>
                  <a:pt x="230" y="1244"/>
                </a:lnTo>
                <a:lnTo>
                  <a:pt x="571" y="1409"/>
                </a:lnTo>
                <a:cubicBezTo>
                  <a:pt x="482" y="1592"/>
                  <a:pt x="425" y="1782"/>
                  <a:pt x="398" y="1972"/>
                </a:cubicBezTo>
                <a:lnTo>
                  <a:pt x="23" y="1919"/>
                </a:lnTo>
                <a:cubicBezTo>
                  <a:pt x="-11" y="2153"/>
                  <a:pt x="-7" y="2391"/>
                  <a:pt x="35" y="2625"/>
                </a:cubicBezTo>
                <a:lnTo>
                  <a:pt x="409" y="2559"/>
                </a:lnTo>
                <a:cubicBezTo>
                  <a:pt x="443" y="2753"/>
                  <a:pt x="507" y="2941"/>
                  <a:pt x="599" y="3115"/>
                </a:cubicBezTo>
                <a:lnTo>
                  <a:pt x="263" y="3293"/>
                </a:lnTo>
                <a:cubicBezTo>
                  <a:pt x="374" y="3503"/>
                  <a:pt x="517" y="3693"/>
                  <a:pt x="687" y="3857"/>
                </a:cubicBezTo>
                <a:lnTo>
                  <a:pt x="951" y="3585"/>
                </a:lnTo>
                <a:cubicBezTo>
                  <a:pt x="1089" y="3718"/>
                  <a:pt x="1249" y="3833"/>
                  <a:pt x="1430" y="3922"/>
                </a:cubicBezTo>
                <a:cubicBezTo>
                  <a:pt x="1431" y="3922"/>
                  <a:pt x="1431" y="3922"/>
                  <a:pt x="1432" y="3923"/>
                </a:cubicBezTo>
                <a:lnTo>
                  <a:pt x="1265" y="4263"/>
                </a:lnTo>
                <a:cubicBezTo>
                  <a:pt x="1479" y="4367"/>
                  <a:pt x="1705" y="4438"/>
                  <a:pt x="1939" y="4471"/>
                </a:cubicBezTo>
                <a:lnTo>
                  <a:pt x="1993" y="4095"/>
                </a:lnTo>
                <a:cubicBezTo>
                  <a:pt x="2190" y="4123"/>
                  <a:pt x="2388" y="4119"/>
                  <a:pt x="2580" y="4085"/>
                </a:cubicBezTo>
                <a:lnTo>
                  <a:pt x="2645" y="4460"/>
                </a:lnTo>
                <a:cubicBezTo>
                  <a:pt x="2879" y="4419"/>
                  <a:pt x="3103" y="4342"/>
                  <a:pt x="3313" y="4231"/>
                </a:cubicBezTo>
                <a:lnTo>
                  <a:pt x="3135" y="3895"/>
                </a:lnTo>
                <a:cubicBezTo>
                  <a:pt x="3308" y="3804"/>
                  <a:pt x="3467" y="3686"/>
                  <a:pt x="3606" y="3544"/>
                </a:cubicBezTo>
                <a:lnTo>
                  <a:pt x="3878" y="3808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F6924-4AEF-5A14-DBD8-074E9F37C603}"/>
              </a:ext>
            </a:extLst>
          </p:cNvPr>
          <p:cNvSpPr txBox="1"/>
          <p:nvPr/>
        </p:nvSpPr>
        <p:spPr>
          <a:xfrm>
            <a:off x="1056903" y="1240917"/>
            <a:ext cx="73512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Days One" panose="020B0604020202020204" charset="0"/>
              </a:rPr>
              <a:t>Data Collection Strategy:</a:t>
            </a:r>
          </a:p>
          <a:p>
            <a:endParaRPr lang="en-IN" sz="1600" b="1" dirty="0">
              <a:latin typeface="Days One" panose="020B0604020202020204" charset="0"/>
            </a:endParaRPr>
          </a:p>
          <a:p>
            <a:r>
              <a:rPr lang="en-IN" b="1" dirty="0">
                <a:latin typeface="Georgia" panose="02040502050405020303" pitchFamily="18" charset="0"/>
              </a:rPr>
              <a:t>Human Sources (50%):</a:t>
            </a:r>
          </a:p>
          <a:p>
            <a:r>
              <a:rPr lang="en-IN" dirty="0">
                <a:latin typeface="Georgia" panose="02040502050405020303" pitchFamily="18" charset="0"/>
              </a:rPr>
              <a:t>Reddit Dataset (20%), Wiki Text (20%), UCSD Book Graph (10%)</a:t>
            </a:r>
          </a:p>
          <a:p>
            <a:endParaRPr lang="en-IN" dirty="0"/>
          </a:p>
          <a:p>
            <a:r>
              <a:rPr lang="en-IN" b="1" dirty="0">
                <a:latin typeface="Georgia" panose="02040502050405020303" pitchFamily="18" charset="0"/>
              </a:rPr>
              <a:t>AI Sources (50%):</a:t>
            </a:r>
          </a:p>
          <a:p>
            <a:r>
              <a:rPr lang="en-IN" dirty="0">
                <a:latin typeface="Georgia" panose="02040502050405020303" pitchFamily="18" charset="0"/>
              </a:rPr>
              <a:t>Modern LLMs (30%), Older Models (15%), Specialized AI (5%)</a:t>
            </a:r>
          </a:p>
          <a:p>
            <a:endParaRPr lang="en-IN" dirty="0">
              <a:latin typeface="Georgia" panose="02040502050405020303" pitchFamily="18" charset="0"/>
            </a:endParaRPr>
          </a:p>
          <a:p>
            <a:r>
              <a:rPr lang="en-IN" sz="1600" b="1" dirty="0">
                <a:latin typeface="Days One" panose="020B0604020202020204" charset="0"/>
              </a:rPr>
              <a:t>Feature Engineering Pipeline:</a:t>
            </a:r>
          </a:p>
          <a:p>
            <a:endParaRPr lang="en-IN" sz="1600" b="1" dirty="0">
              <a:latin typeface="Days One" panose="020B0604020202020204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-&gt;Use HLTK to measure how predictable and logically connected the text is, and to find repeating phrases.</a:t>
            </a:r>
          </a:p>
          <a:p>
            <a:endParaRPr lang="en-US" dirty="0"/>
          </a:p>
          <a:p>
            <a:r>
              <a:rPr lang="en-US" dirty="0">
                <a:latin typeface="Georgia" panose="02040502050405020303" pitchFamily="18" charset="0"/>
              </a:rPr>
              <a:t>-&gt;Check how complex the sentence structures are, see if the text stays on topic, and         examine how consistent the feelings or tone are.</a:t>
            </a:r>
          </a:p>
          <a:p>
            <a:endParaRPr lang="en-IN" sz="1600" b="1" dirty="0">
              <a:latin typeface="Days One" panose="020B060402020202020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622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push dir="u"/>
      </p:transition>
    </mc:Choice>
    <mc:Fallback xmlns="">
      <p:transition spd="med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3"/>
          <p:cNvSpPr txBox="1">
            <a:spLocks noGrp="1"/>
          </p:cNvSpPr>
          <p:nvPr>
            <p:ph type="title"/>
          </p:nvPr>
        </p:nvSpPr>
        <p:spPr>
          <a:xfrm>
            <a:off x="904452" y="769587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 details</a:t>
            </a:r>
            <a:endParaRPr dirty="0"/>
          </a:p>
        </p:txBody>
      </p:sp>
      <p:sp>
        <p:nvSpPr>
          <p:cNvPr id="1089" name="Google Shape;1089;p33"/>
          <p:cNvSpPr txBox="1">
            <a:spLocks noGrp="1"/>
          </p:cNvSpPr>
          <p:nvPr>
            <p:ph type="subTitle" idx="3"/>
          </p:nvPr>
        </p:nvSpPr>
        <p:spPr>
          <a:xfrm>
            <a:off x="1011585" y="1599769"/>
            <a:ext cx="7856792" cy="3816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>
                <a:latin typeface="Georgia" panose="02040502050405020303" pitchFamily="18" charset="0"/>
              </a:rPr>
              <a:t>Gather text datasets from a variety of human and AI sources (Wikipedia, new and old LLMs).</a:t>
            </a:r>
          </a:p>
          <a:p>
            <a:pPr marL="0" lvl="0" indent="0"/>
            <a:endParaRPr b="1" dirty="0">
              <a:latin typeface="Georgia" panose="02040502050405020303" pitchFamily="18" charset="0"/>
            </a:endParaRPr>
          </a:p>
        </p:txBody>
      </p:sp>
      <p:sp>
        <p:nvSpPr>
          <p:cNvPr id="1090" name="Google Shape;1090;p33"/>
          <p:cNvSpPr txBox="1">
            <a:spLocks noGrp="1"/>
          </p:cNvSpPr>
          <p:nvPr>
            <p:ph type="subTitle" idx="4"/>
          </p:nvPr>
        </p:nvSpPr>
        <p:spPr>
          <a:xfrm>
            <a:off x="1093720" y="2238908"/>
            <a:ext cx="7161932" cy="412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>
                <a:latin typeface="Georgia" panose="02040502050405020303" pitchFamily="18" charset="0"/>
              </a:rPr>
              <a:t>Preprocess and organize the data to ensure balance and consistency across all domains.</a:t>
            </a:r>
          </a:p>
          <a:p>
            <a:pPr marL="0" lvl="0" indent="0"/>
            <a:endParaRPr b="1" dirty="0">
              <a:latin typeface="Georgia" panose="02040502050405020303" pitchFamily="18" charset="0"/>
            </a:endParaRPr>
          </a:p>
        </p:txBody>
      </p:sp>
      <p:grpSp>
        <p:nvGrpSpPr>
          <p:cNvPr id="1093" name="Google Shape;1093;p33"/>
          <p:cNvGrpSpPr/>
          <p:nvPr/>
        </p:nvGrpSpPr>
        <p:grpSpPr>
          <a:xfrm>
            <a:off x="688222" y="2128596"/>
            <a:ext cx="411485" cy="548637"/>
            <a:chOff x="5811555" y="2894750"/>
            <a:chExt cx="273684" cy="365052"/>
          </a:xfrm>
        </p:grpSpPr>
        <p:sp>
          <p:nvSpPr>
            <p:cNvPr id="1094" name="Google Shape;1094;p33"/>
            <p:cNvSpPr/>
            <p:nvPr/>
          </p:nvSpPr>
          <p:spPr>
            <a:xfrm>
              <a:off x="5817165" y="3157004"/>
              <a:ext cx="262830" cy="97450"/>
            </a:xfrm>
            <a:custGeom>
              <a:avLst/>
              <a:gdLst/>
              <a:ahLst/>
              <a:cxnLst/>
              <a:rect l="l" t="t" r="r" b="b"/>
              <a:pathLst>
                <a:path w="10025" h="3717" extrusionOk="0">
                  <a:moveTo>
                    <a:pt x="3118" y="1"/>
                  </a:moveTo>
                  <a:lnTo>
                    <a:pt x="873" y="794"/>
                  </a:lnTo>
                  <a:cubicBezTo>
                    <a:pt x="348" y="979"/>
                    <a:pt x="0" y="1475"/>
                    <a:pt x="0" y="2029"/>
                  </a:cubicBezTo>
                  <a:lnTo>
                    <a:pt x="0" y="3717"/>
                  </a:lnTo>
                  <a:lnTo>
                    <a:pt x="10025" y="3717"/>
                  </a:lnTo>
                  <a:lnTo>
                    <a:pt x="10025" y="2029"/>
                  </a:lnTo>
                  <a:cubicBezTo>
                    <a:pt x="10025" y="1475"/>
                    <a:pt x="9674" y="979"/>
                    <a:pt x="9149" y="794"/>
                  </a:cubicBezTo>
                  <a:lnTo>
                    <a:pt x="68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3"/>
            <p:cNvSpPr/>
            <p:nvPr/>
          </p:nvSpPr>
          <p:spPr>
            <a:xfrm>
              <a:off x="5883915" y="3140775"/>
              <a:ext cx="129252" cy="80566"/>
            </a:xfrm>
            <a:custGeom>
              <a:avLst/>
              <a:gdLst/>
              <a:ahLst/>
              <a:cxnLst/>
              <a:rect l="l" t="t" r="r" b="b"/>
              <a:pathLst>
                <a:path w="4930" h="3073" extrusionOk="0">
                  <a:moveTo>
                    <a:pt x="1155" y="1"/>
                  </a:moveTo>
                  <a:lnTo>
                    <a:pt x="333" y="279"/>
                  </a:lnTo>
                  <a:cubicBezTo>
                    <a:pt x="167" y="341"/>
                    <a:pt x="51" y="493"/>
                    <a:pt x="40" y="671"/>
                  </a:cubicBezTo>
                  <a:cubicBezTo>
                    <a:pt x="0" y="1304"/>
                    <a:pt x="105" y="1942"/>
                    <a:pt x="348" y="2532"/>
                  </a:cubicBezTo>
                  <a:cubicBezTo>
                    <a:pt x="486" y="2864"/>
                    <a:pt x="808" y="3072"/>
                    <a:pt x="1155" y="3072"/>
                  </a:cubicBezTo>
                  <a:cubicBezTo>
                    <a:pt x="1224" y="3072"/>
                    <a:pt x="1295" y="3064"/>
                    <a:pt x="1365" y="3046"/>
                  </a:cubicBezTo>
                  <a:lnTo>
                    <a:pt x="2253" y="2825"/>
                  </a:lnTo>
                  <a:cubicBezTo>
                    <a:pt x="2322" y="2807"/>
                    <a:pt x="2393" y="2798"/>
                    <a:pt x="2465" y="2798"/>
                  </a:cubicBezTo>
                  <a:cubicBezTo>
                    <a:pt x="2536" y="2798"/>
                    <a:pt x="2608" y="2807"/>
                    <a:pt x="2677" y="2825"/>
                  </a:cubicBezTo>
                  <a:lnTo>
                    <a:pt x="3564" y="3046"/>
                  </a:lnTo>
                  <a:cubicBezTo>
                    <a:pt x="3634" y="3064"/>
                    <a:pt x="3705" y="3072"/>
                    <a:pt x="3775" y="3072"/>
                  </a:cubicBezTo>
                  <a:cubicBezTo>
                    <a:pt x="4121" y="3072"/>
                    <a:pt x="4443" y="2864"/>
                    <a:pt x="4582" y="2532"/>
                  </a:cubicBezTo>
                  <a:cubicBezTo>
                    <a:pt x="4824" y="1942"/>
                    <a:pt x="4929" y="1304"/>
                    <a:pt x="4889" y="671"/>
                  </a:cubicBezTo>
                  <a:cubicBezTo>
                    <a:pt x="4879" y="493"/>
                    <a:pt x="4763" y="341"/>
                    <a:pt x="4596" y="279"/>
                  </a:cubicBezTo>
                  <a:lnTo>
                    <a:pt x="3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3"/>
            <p:cNvSpPr/>
            <p:nvPr/>
          </p:nvSpPr>
          <p:spPr>
            <a:xfrm>
              <a:off x="5914196" y="3111726"/>
              <a:ext cx="68585" cy="79963"/>
            </a:xfrm>
            <a:custGeom>
              <a:avLst/>
              <a:gdLst/>
              <a:ahLst/>
              <a:cxnLst/>
              <a:rect l="l" t="t" r="r" b="b"/>
              <a:pathLst>
                <a:path w="2616" h="3050" extrusionOk="0">
                  <a:moveTo>
                    <a:pt x="0" y="0"/>
                  </a:moveTo>
                  <a:lnTo>
                    <a:pt x="0" y="1742"/>
                  </a:lnTo>
                  <a:cubicBezTo>
                    <a:pt x="0" y="2463"/>
                    <a:pt x="587" y="3050"/>
                    <a:pt x="1308" y="3050"/>
                  </a:cubicBezTo>
                  <a:cubicBezTo>
                    <a:pt x="2032" y="3050"/>
                    <a:pt x="2615" y="2463"/>
                    <a:pt x="2615" y="1742"/>
                  </a:cubicBezTo>
                  <a:lnTo>
                    <a:pt x="26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3"/>
            <p:cNvSpPr/>
            <p:nvPr/>
          </p:nvSpPr>
          <p:spPr>
            <a:xfrm>
              <a:off x="5914091" y="2900177"/>
              <a:ext cx="68690" cy="45776"/>
            </a:xfrm>
            <a:custGeom>
              <a:avLst/>
              <a:gdLst/>
              <a:ahLst/>
              <a:cxnLst/>
              <a:rect l="l" t="t" r="r" b="b"/>
              <a:pathLst>
                <a:path w="2620" h="1746" extrusionOk="0">
                  <a:moveTo>
                    <a:pt x="874" y="0"/>
                  </a:moveTo>
                  <a:cubicBezTo>
                    <a:pt x="392" y="0"/>
                    <a:pt x="1" y="391"/>
                    <a:pt x="1" y="873"/>
                  </a:cubicBezTo>
                  <a:cubicBezTo>
                    <a:pt x="1" y="1355"/>
                    <a:pt x="392" y="1746"/>
                    <a:pt x="874" y="1746"/>
                  </a:cubicBezTo>
                  <a:lnTo>
                    <a:pt x="1746" y="1746"/>
                  </a:lnTo>
                  <a:cubicBezTo>
                    <a:pt x="2228" y="1746"/>
                    <a:pt x="2619" y="1355"/>
                    <a:pt x="2619" y="873"/>
                  </a:cubicBezTo>
                  <a:cubicBezTo>
                    <a:pt x="2619" y="391"/>
                    <a:pt x="2228" y="0"/>
                    <a:pt x="17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3"/>
            <p:cNvSpPr/>
            <p:nvPr/>
          </p:nvSpPr>
          <p:spPr>
            <a:xfrm>
              <a:off x="5845638" y="2934443"/>
              <a:ext cx="205703" cy="137222"/>
            </a:xfrm>
            <a:custGeom>
              <a:avLst/>
              <a:gdLst/>
              <a:ahLst/>
              <a:cxnLst/>
              <a:rect l="l" t="t" r="r" b="b"/>
              <a:pathLst>
                <a:path w="7846" h="5234" extrusionOk="0">
                  <a:moveTo>
                    <a:pt x="2615" y="1"/>
                  </a:moveTo>
                  <a:cubicBezTo>
                    <a:pt x="1170" y="1"/>
                    <a:pt x="1" y="1174"/>
                    <a:pt x="1" y="2619"/>
                  </a:cubicBezTo>
                  <a:cubicBezTo>
                    <a:pt x="1" y="4060"/>
                    <a:pt x="1170" y="5234"/>
                    <a:pt x="2615" y="5234"/>
                  </a:cubicBezTo>
                  <a:lnTo>
                    <a:pt x="5230" y="5234"/>
                  </a:lnTo>
                  <a:cubicBezTo>
                    <a:pt x="6675" y="5234"/>
                    <a:pt x="7845" y="4060"/>
                    <a:pt x="7845" y="2619"/>
                  </a:cubicBezTo>
                  <a:cubicBezTo>
                    <a:pt x="7845" y="1174"/>
                    <a:pt x="6675" y="1"/>
                    <a:pt x="52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3"/>
            <p:cNvSpPr/>
            <p:nvPr/>
          </p:nvSpPr>
          <p:spPr>
            <a:xfrm>
              <a:off x="5850593" y="2980219"/>
              <a:ext cx="196448" cy="148627"/>
            </a:xfrm>
            <a:custGeom>
              <a:avLst/>
              <a:gdLst/>
              <a:ahLst/>
              <a:cxnLst/>
              <a:rect l="l" t="t" r="r" b="b"/>
              <a:pathLst>
                <a:path w="7493" h="5669" extrusionOk="0">
                  <a:moveTo>
                    <a:pt x="2426" y="0"/>
                  </a:moveTo>
                  <a:cubicBezTo>
                    <a:pt x="1706" y="0"/>
                    <a:pt x="1119" y="583"/>
                    <a:pt x="1119" y="1308"/>
                  </a:cubicBezTo>
                  <a:lnTo>
                    <a:pt x="1119" y="1666"/>
                  </a:lnTo>
                  <a:cubicBezTo>
                    <a:pt x="1119" y="1829"/>
                    <a:pt x="985" y="1960"/>
                    <a:pt x="822" y="1960"/>
                  </a:cubicBezTo>
                  <a:lnTo>
                    <a:pt x="605" y="1960"/>
                  </a:lnTo>
                  <a:cubicBezTo>
                    <a:pt x="322" y="1960"/>
                    <a:pt x="61" y="2166"/>
                    <a:pt x="32" y="2448"/>
                  </a:cubicBezTo>
                  <a:cubicBezTo>
                    <a:pt x="0" y="2769"/>
                    <a:pt x="250" y="3050"/>
                    <a:pt x="570" y="3050"/>
                  </a:cubicBezTo>
                  <a:cubicBezTo>
                    <a:pt x="572" y="3050"/>
                    <a:pt x="574" y="3050"/>
                    <a:pt x="576" y="3050"/>
                  </a:cubicBezTo>
                  <a:lnTo>
                    <a:pt x="913" y="3050"/>
                  </a:lnTo>
                  <a:cubicBezTo>
                    <a:pt x="1025" y="4527"/>
                    <a:pt x="2256" y="5668"/>
                    <a:pt x="3738" y="5668"/>
                  </a:cubicBezTo>
                  <a:cubicBezTo>
                    <a:pt x="5219" y="5668"/>
                    <a:pt x="6447" y="4527"/>
                    <a:pt x="6559" y="3050"/>
                  </a:cubicBezTo>
                  <a:lnTo>
                    <a:pt x="6914" y="3050"/>
                  </a:lnTo>
                  <a:cubicBezTo>
                    <a:pt x="6916" y="3050"/>
                    <a:pt x="6918" y="3050"/>
                    <a:pt x="6920" y="3050"/>
                  </a:cubicBezTo>
                  <a:cubicBezTo>
                    <a:pt x="7243" y="3050"/>
                    <a:pt x="7493" y="2769"/>
                    <a:pt x="7457" y="2448"/>
                  </a:cubicBezTo>
                  <a:cubicBezTo>
                    <a:pt x="7428" y="2166"/>
                    <a:pt x="7167" y="1960"/>
                    <a:pt x="6881" y="1960"/>
                  </a:cubicBezTo>
                  <a:lnTo>
                    <a:pt x="6646" y="1960"/>
                  </a:lnTo>
                  <a:cubicBezTo>
                    <a:pt x="6483" y="1960"/>
                    <a:pt x="6349" y="1829"/>
                    <a:pt x="6349" y="1666"/>
                  </a:cubicBezTo>
                  <a:lnTo>
                    <a:pt x="6349" y="1308"/>
                  </a:lnTo>
                  <a:cubicBezTo>
                    <a:pt x="6349" y="583"/>
                    <a:pt x="5766" y="0"/>
                    <a:pt x="50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3"/>
            <p:cNvSpPr/>
            <p:nvPr/>
          </p:nvSpPr>
          <p:spPr>
            <a:xfrm>
              <a:off x="5811555" y="2894750"/>
              <a:ext cx="273684" cy="365052"/>
            </a:xfrm>
            <a:custGeom>
              <a:avLst/>
              <a:gdLst/>
              <a:ahLst/>
              <a:cxnLst/>
              <a:rect l="l" t="t" r="r" b="b"/>
              <a:pathLst>
                <a:path w="10439" h="13924" extrusionOk="0">
                  <a:moveTo>
                    <a:pt x="4782" y="414"/>
                  </a:moveTo>
                  <a:cubicBezTo>
                    <a:pt x="4784" y="414"/>
                    <a:pt x="4786" y="414"/>
                    <a:pt x="4788" y="414"/>
                  </a:cubicBezTo>
                  <a:lnTo>
                    <a:pt x="5657" y="414"/>
                  </a:lnTo>
                  <a:cubicBezTo>
                    <a:pt x="6027" y="414"/>
                    <a:pt x="6324" y="711"/>
                    <a:pt x="6324" y="1080"/>
                  </a:cubicBezTo>
                  <a:cubicBezTo>
                    <a:pt x="6324" y="1160"/>
                    <a:pt x="6309" y="1239"/>
                    <a:pt x="6280" y="1312"/>
                  </a:cubicBezTo>
                  <a:lnTo>
                    <a:pt x="4165" y="1312"/>
                  </a:lnTo>
                  <a:cubicBezTo>
                    <a:pt x="4133" y="1239"/>
                    <a:pt x="4118" y="1160"/>
                    <a:pt x="4118" y="1080"/>
                  </a:cubicBezTo>
                  <a:cubicBezTo>
                    <a:pt x="4118" y="713"/>
                    <a:pt x="4415" y="414"/>
                    <a:pt x="4782" y="414"/>
                  </a:cubicBezTo>
                  <a:close/>
                  <a:moveTo>
                    <a:pt x="6530" y="1721"/>
                  </a:moveTo>
                  <a:cubicBezTo>
                    <a:pt x="8272" y="1721"/>
                    <a:pt x="9439" y="3510"/>
                    <a:pt x="8736" y="5107"/>
                  </a:cubicBezTo>
                  <a:cubicBezTo>
                    <a:pt x="8627" y="5046"/>
                    <a:pt x="8508" y="5017"/>
                    <a:pt x="8385" y="5017"/>
                  </a:cubicBezTo>
                  <a:lnTo>
                    <a:pt x="8041" y="5017"/>
                  </a:lnTo>
                  <a:lnTo>
                    <a:pt x="8041" y="4564"/>
                  </a:lnTo>
                  <a:cubicBezTo>
                    <a:pt x="8041" y="3731"/>
                    <a:pt x="7367" y="3054"/>
                    <a:pt x="6530" y="3054"/>
                  </a:cubicBezTo>
                  <a:cubicBezTo>
                    <a:pt x="6259" y="3054"/>
                    <a:pt x="6259" y="3463"/>
                    <a:pt x="6530" y="3463"/>
                  </a:cubicBezTo>
                  <a:cubicBezTo>
                    <a:pt x="7139" y="3463"/>
                    <a:pt x="7635" y="3956"/>
                    <a:pt x="7635" y="4564"/>
                  </a:cubicBezTo>
                  <a:lnTo>
                    <a:pt x="7635" y="5017"/>
                  </a:lnTo>
                  <a:lnTo>
                    <a:pt x="7396" y="5017"/>
                  </a:lnTo>
                  <a:cubicBezTo>
                    <a:pt x="7178" y="4719"/>
                    <a:pt x="6854" y="4576"/>
                    <a:pt x="6531" y="4576"/>
                  </a:cubicBezTo>
                  <a:cubicBezTo>
                    <a:pt x="6126" y="4576"/>
                    <a:pt x="5723" y="4802"/>
                    <a:pt x="5542" y="5230"/>
                  </a:cubicBezTo>
                  <a:lnTo>
                    <a:pt x="4904" y="5230"/>
                  </a:lnTo>
                  <a:cubicBezTo>
                    <a:pt x="4722" y="4802"/>
                    <a:pt x="4320" y="4576"/>
                    <a:pt x="3914" y="4576"/>
                  </a:cubicBezTo>
                  <a:cubicBezTo>
                    <a:pt x="3591" y="4576"/>
                    <a:pt x="3266" y="4719"/>
                    <a:pt x="3046" y="5017"/>
                  </a:cubicBezTo>
                  <a:lnTo>
                    <a:pt x="2811" y="5017"/>
                  </a:lnTo>
                  <a:lnTo>
                    <a:pt x="2811" y="4564"/>
                  </a:lnTo>
                  <a:cubicBezTo>
                    <a:pt x="2811" y="3956"/>
                    <a:pt x="3303" y="3463"/>
                    <a:pt x="3915" y="3463"/>
                  </a:cubicBezTo>
                  <a:lnTo>
                    <a:pt x="5657" y="3463"/>
                  </a:lnTo>
                  <a:cubicBezTo>
                    <a:pt x="5929" y="3463"/>
                    <a:pt x="5929" y="3054"/>
                    <a:pt x="5657" y="3054"/>
                  </a:cubicBezTo>
                  <a:lnTo>
                    <a:pt x="3915" y="3054"/>
                  </a:lnTo>
                  <a:cubicBezTo>
                    <a:pt x="3079" y="3054"/>
                    <a:pt x="2405" y="3731"/>
                    <a:pt x="2402" y="4564"/>
                  </a:cubicBezTo>
                  <a:lnTo>
                    <a:pt x="2402" y="5017"/>
                  </a:lnTo>
                  <a:lnTo>
                    <a:pt x="2061" y="5017"/>
                  </a:lnTo>
                  <a:cubicBezTo>
                    <a:pt x="1938" y="5017"/>
                    <a:pt x="1815" y="5046"/>
                    <a:pt x="1706" y="5107"/>
                  </a:cubicBezTo>
                  <a:cubicBezTo>
                    <a:pt x="1004" y="3510"/>
                    <a:pt x="2170" y="1721"/>
                    <a:pt x="3915" y="1721"/>
                  </a:cubicBezTo>
                  <a:close/>
                  <a:moveTo>
                    <a:pt x="3915" y="4988"/>
                  </a:moveTo>
                  <a:cubicBezTo>
                    <a:pt x="4509" y="4988"/>
                    <a:pt x="4810" y="5708"/>
                    <a:pt x="4386" y="6129"/>
                  </a:cubicBezTo>
                  <a:cubicBezTo>
                    <a:pt x="4250" y="6264"/>
                    <a:pt x="4084" y="6325"/>
                    <a:pt x="3920" y="6325"/>
                  </a:cubicBezTo>
                  <a:cubicBezTo>
                    <a:pt x="3577" y="6325"/>
                    <a:pt x="3249" y="6059"/>
                    <a:pt x="3249" y="5654"/>
                  </a:cubicBezTo>
                  <a:cubicBezTo>
                    <a:pt x="3249" y="5288"/>
                    <a:pt x="3546" y="4988"/>
                    <a:pt x="3915" y="4988"/>
                  </a:cubicBezTo>
                  <a:close/>
                  <a:moveTo>
                    <a:pt x="6530" y="4988"/>
                  </a:moveTo>
                  <a:cubicBezTo>
                    <a:pt x="7128" y="4988"/>
                    <a:pt x="7425" y="5708"/>
                    <a:pt x="7005" y="6129"/>
                  </a:cubicBezTo>
                  <a:cubicBezTo>
                    <a:pt x="6868" y="6264"/>
                    <a:pt x="6700" y="6325"/>
                    <a:pt x="6536" y="6325"/>
                  </a:cubicBezTo>
                  <a:cubicBezTo>
                    <a:pt x="6192" y="6325"/>
                    <a:pt x="5864" y="6059"/>
                    <a:pt x="5864" y="5654"/>
                  </a:cubicBezTo>
                  <a:cubicBezTo>
                    <a:pt x="5864" y="5288"/>
                    <a:pt x="6161" y="4988"/>
                    <a:pt x="6530" y="4988"/>
                  </a:cubicBezTo>
                  <a:close/>
                  <a:moveTo>
                    <a:pt x="8388" y="5426"/>
                  </a:moveTo>
                  <a:cubicBezTo>
                    <a:pt x="8577" y="5426"/>
                    <a:pt x="8729" y="5578"/>
                    <a:pt x="8729" y="5766"/>
                  </a:cubicBezTo>
                  <a:cubicBezTo>
                    <a:pt x="8729" y="5955"/>
                    <a:pt x="8577" y="6110"/>
                    <a:pt x="8388" y="6110"/>
                  </a:cubicBezTo>
                  <a:lnTo>
                    <a:pt x="8265" y="6110"/>
                  </a:lnTo>
                  <a:lnTo>
                    <a:pt x="8265" y="6096"/>
                  </a:lnTo>
                  <a:cubicBezTo>
                    <a:pt x="8265" y="5960"/>
                    <a:pt x="8163" y="5892"/>
                    <a:pt x="8060" y="5892"/>
                  </a:cubicBezTo>
                  <a:cubicBezTo>
                    <a:pt x="7958" y="5892"/>
                    <a:pt x="7856" y="5960"/>
                    <a:pt x="7856" y="6096"/>
                  </a:cubicBezTo>
                  <a:cubicBezTo>
                    <a:pt x="7856" y="7548"/>
                    <a:pt x="6679" y="8725"/>
                    <a:pt x="5227" y="8725"/>
                  </a:cubicBezTo>
                  <a:cubicBezTo>
                    <a:pt x="3774" y="8725"/>
                    <a:pt x="2597" y="7548"/>
                    <a:pt x="2597" y="6096"/>
                  </a:cubicBezTo>
                  <a:lnTo>
                    <a:pt x="2594" y="6096"/>
                  </a:lnTo>
                  <a:cubicBezTo>
                    <a:pt x="2594" y="5960"/>
                    <a:pt x="2492" y="5892"/>
                    <a:pt x="2391" y="5892"/>
                  </a:cubicBezTo>
                  <a:cubicBezTo>
                    <a:pt x="2289" y="5892"/>
                    <a:pt x="2188" y="5960"/>
                    <a:pt x="2188" y="6096"/>
                  </a:cubicBezTo>
                  <a:lnTo>
                    <a:pt x="2188" y="6110"/>
                  </a:lnTo>
                  <a:lnTo>
                    <a:pt x="2065" y="6110"/>
                  </a:lnTo>
                  <a:cubicBezTo>
                    <a:pt x="1876" y="6110"/>
                    <a:pt x="1724" y="5955"/>
                    <a:pt x="1724" y="5766"/>
                  </a:cubicBezTo>
                  <a:cubicBezTo>
                    <a:pt x="1724" y="5578"/>
                    <a:pt x="1876" y="5426"/>
                    <a:pt x="2065" y="5426"/>
                  </a:cubicBezTo>
                  <a:lnTo>
                    <a:pt x="2865" y="5426"/>
                  </a:lnTo>
                  <a:cubicBezTo>
                    <a:pt x="2731" y="6049"/>
                    <a:pt x="3169" y="6650"/>
                    <a:pt x="3803" y="6719"/>
                  </a:cubicBezTo>
                  <a:cubicBezTo>
                    <a:pt x="3843" y="6723"/>
                    <a:pt x="3882" y="6725"/>
                    <a:pt x="3921" y="6725"/>
                  </a:cubicBezTo>
                  <a:cubicBezTo>
                    <a:pt x="4504" y="6725"/>
                    <a:pt x="4991" y="6255"/>
                    <a:pt x="4995" y="5658"/>
                  </a:cubicBezTo>
                  <a:lnTo>
                    <a:pt x="4995" y="5643"/>
                  </a:lnTo>
                  <a:lnTo>
                    <a:pt x="5458" y="5643"/>
                  </a:lnTo>
                  <a:lnTo>
                    <a:pt x="5458" y="5658"/>
                  </a:lnTo>
                  <a:cubicBezTo>
                    <a:pt x="5462" y="6255"/>
                    <a:pt x="5949" y="6725"/>
                    <a:pt x="6532" y="6725"/>
                  </a:cubicBezTo>
                  <a:cubicBezTo>
                    <a:pt x="6571" y="6725"/>
                    <a:pt x="6610" y="6723"/>
                    <a:pt x="6650" y="6719"/>
                  </a:cubicBezTo>
                  <a:cubicBezTo>
                    <a:pt x="7284" y="6650"/>
                    <a:pt x="7718" y="6049"/>
                    <a:pt x="7584" y="5426"/>
                  </a:cubicBezTo>
                  <a:close/>
                  <a:moveTo>
                    <a:pt x="6328" y="8921"/>
                  </a:moveTo>
                  <a:lnTo>
                    <a:pt x="6328" y="10033"/>
                  </a:lnTo>
                  <a:cubicBezTo>
                    <a:pt x="6328" y="10156"/>
                    <a:pt x="6306" y="10283"/>
                    <a:pt x="6262" y="10399"/>
                  </a:cubicBezTo>
                  <a:cubicBezTo>
                    <a:pt x="6206" y="10559"/>
                    <a:pt x="6334" y="10672"/>
                    <a:pt x="6461" y="10672"/>
                  </a:cubicBezTo>
                  <a:cubicBezTo>
                    <a:pt x="6537" y="10672"/>
                    <a:pt x="6612" y="10631"/>
                    <a:pt x="6646" y="10536"/>
                  </a:cubicBezTo>
                  <a:cubicBezTo>
                    <a:pt x="6704" y="10373"/>
                    <a:pt x="6733" y="10203"/>
                    <a:pt x="6733" y="10029"/>
                  </a:cubicBezTo>
                  <a:lnTo>
                    <a:pt x="6733" y="9667"/>
                  </a:lnTo>
                  <a:lnTo>
                    <a:pt x="7287" y="9855"/>
                  </a:lnTo>
                  <a:cubicBezTo>
                    <a:pt x="7378" y="9888"/>
                    <a:pt x="7439" y="9971"/>
                    <a:pt x="7443" y="10065"/>
                  </a:cubicBezTo>
                  <a:cubicBezTo>
                    <a:pt x="7483" y="10670"/>
                    <a:pt x="7381" y="11275"/>
                    <a:pt x="7153" y="11840"/>
                  </a:cubicBezTo>
                  <a:cubicBezTo>
                    <a:pt x="7048" y="12092"/>
                    <a:pt x="6801" y="12252"/>
                    <a:pt x="6536" y="12252"/>
                  </a:cubicBezTo>
                  <a:cubicBezTo>
                    <a:pt x="6482" y="12252"/>
                    <a:pt x="6426" y="12245"/>
                    <a:pt x="6371" y="12231"/>
                  </a:cubicBezTo>
                  <a:lnTo>
                    <a:pt x="5274" y="11956"/>
                  </a:lnTo>
                  <a:cubicBezTo>
                    <a:pt x="5257" y="11952"/>
                    <a:pt x="5240" y="11951"/>
                    <a:pt x="5223" y="11951"/>
                  </a:cubicBezTo>
                  <a:cubicBezTo>
                    <a:pt x="5206" y="11951"/>
                    <a:pt x="5188" y="11952"/>
                    <a:pt x="5172" y="11956"/>
                  </a:cubicBezTo>
                  <a:lnTo>
                    <a:pt x="4075" y="12231"/>
                  </a:lnTo>
                  <a:cubicBezTo>
                    <a:pt x="4020" y="12245"/>
                    <a:pt x="3964" y="12252"/>
                    <a:pt x="3909" y="12252"/>
                  </a:cubicBezTo>
                  <a:cubicBezTo>
                    <a:pt x="3645" y="12252"/>
                    <a:pt x="3398" y="12092"/>
                    <a:pt x="3296" y="11840"/>
                  </a:cubicBezTo>
                  <a:cubicBezTo>
                    <a:pt x="3064" y="11279"/>
                    <a:pt x="2963" y="10670"/>
                    <a:pt x="3003" y="10065"/>
                  </a:cubicBezTo>
                  <a:cubicBezTo>
                    <a:pt x="3006" y="9971"/>
                    <a:pt x="3068" y="9888"/>
                    <a:pt x="3158" y="9859"/>
                  </a:cubicBezTo>
                  <a:lnTo>
                    <a:pt x="3713" y="9671"/>
                  </a:lnTo>
                  <a:lnTo>
                    <a:pt x="3713" y="10033"/>
                  </a:lnTo>
                  <a:cubicBezTo>
                    <a:pt x="3713" y="10920"/>
                    <a:pt x="4443" y="11545"/>
                    <a:pt x="5230" y="11545"/>
                  </a:cubicBezTo>
                  <a:cubicBezTo>
                    <a:pt x="5509" y="11545"/>
                    <a:pt x="5796" y="11467"/>
                    <a:pt x="6059" y="11293"/>
                  </a:cubicBezTo>
                  <a:cubicBezTo>
                    <a:pt x="6245" y="11168"/>
                    <a:pt x="6125" y="10914"/>
                    <a:pt x="5949" y="10914"/>
                  </a:cubicBezTo>
                  <a:cubicBezTo>
                    <a:pt x="5911" y="10914"/>
                    <a:pt x="5871" y="10926"/>
                    <a:pt x="5831" y="10953"/>
                  </a:cubicBezTo>
                  <a:cubicBezTo>
                    <a:pt x="5638" y="11080"/>
                    <a:pt x="5429" y="11138"/>
                    <a:pt x="5224" y="11138"/>
                  </a:cubicBezTo>
                  <a:cubicBezTo>
                    <a:pt x="4650" y="11138"/>
                    <a:pt x="4118" y="10682"/>
                    <a:pt x="4118" y="10033"/>
                  </a:cubicBezTo>
                  <a:lnTo>
                    <a:pt x="4118" y="8921"/>
                  </a:lnTo>
                  <a:cubicBezTo>
                    <a:pt x="4473" y="9060"/>
                    <a:pt x="4848" y="9130"/>
                    <a:pt x="5223" y="9130"/>
                  </a:cubicBezTo>
                  <a:cubicBezTo>
                    <a:pt x="5598" y="9130"/>
                    <a:pt x="5973" y="9060"/>
                    <a:pt x="6328" y="8921"/>
                  </a:cubicBezTo>
                  <a:close/>
                  <a:moveTo>
                    <a:pt x="4788" y="1"/>
                  </a:moveTo>
                  <a:cubicBezTo>
                    <a:pt x="4194" y="4"/>
                    <a:pt x="3716" y="482"/>
                    <a:pt x="3713" y="1076"/>
                  </a:cubicBezTo>
                  <a:cubicBezTo>
                    <a:pt x="3713" y="1156"/>
                    <a:pt x="3723" y="1236"/>
                    <a:pt x="3742" y="1315"/>
                  </a:cubicBezTo>
                  <a:cubicBezTo>
                    <a:pt x="1717" y="1442"/>
                    <a:pt x="486" y="3601"/>
                    <a:pt x="1406" y="5412"/>
                  </a:cubicBezTo>
                  <a:cubicBezTo>
                    <a:pt x="1138" y="5908"/>
                    <a:pt x="1500" y="6513"/>
                    <a:pt x="2065" y="6513"/>
                  </a:cubicBezTo>
                  <a:lnTo>
                    <a:pt x="2217" y="6513"/>
                  </a:lnTo>
                  <a:cubicBezTo>
                    <a:pt x="2347" y="7440"/>
                    <a:pt x="2901" y="8258"/>
                    <a:pt x="3713" y="8725"/>
                  </a:cubicBezTo>
                  <a:lnTo>
                    <a:pt x="3713" y="9236"/>
                  </a:lnTo>
                  <a:lnTo>
                    <a:pt x="3024" y="9471"/>
                  </a:lnTo>
                  <a:cubicBezTo>
                    <a:pt x="2782" y="9555"/>
                    <a:pt x="2612" y="9779"/>
                    <a:pt x="2597" y="10040"/>
                  </a:cubicBezTo>
                  <a:lnTo>
                    <a:pt x="2597" y="10069"/>
                  </a:lnTo>
                  <a:lnTo>
                    <a:pt x="1007" y="10630"/>
                  </a:lnTo>
                  <a:cubicBezTo>
                    <a:pt x="402" y="10844"/>
                    <a:pt x="0" y="11413"/>
                    <a:pt x="0" y="12054"/>
                  </a:cubicBezTo>
                  <a:lnTo>
                    <a:pt x="0" y="13720"/>
                  </a:lnTo>
                  <a:cubicBezTo>
                    <a:pt x="0" y="13856"/>
                    <a:pt x="102" y="13923"/>
                    <a:pt x="203" y="13923"/>
                  </a:cubicBezTo>
                  <a:cubicBezTo>
                    <a:pt x="305" y="13923"/>
                    <a:pt x="406" y="13856"/>
                    <a:pt x="406" y="13720"/>
                  </a:cubicBezTo>
                  <a:lnTo>
                    <a:pt x="406" y="12054"/>
                  </a:lnTo>
                  <a:cubicBezTo>
                    <a:pt x="406" y="11916"/>
                    <a:pt x="431" y="11778"/>
                    <a:pt x="482" y="11652"/>
                  </a:cubicBezTo>
                  <a:lnTo>
                    <a:pt x="1518" y="12539"/>
                  </a:lnTo>
                  <a:cubicBezTo>
                    <a:pt x="1666" y="12666"/>
                    <a:pt x="1753" y="12850"/>
                    <a:pt x="1753" y="13046"/>
                  </a:cubicBezTo>
                  <a:lnTo>
                    <a:pt x="1753" y="13716"/>
                  </a:lnTo>
                  <a:cubicBezTo>
                    <a:pt x="1753" y="13852"/>
                    <a:pt x="1855" y="13920"/>
                    <a:pt x="1956" y="13920"/>
                  </a:cubicBezTo>
                  <a:cubicBezTo>
                    <a:pt x="2057" y="13920"/>
                    <a:pt x="2159" y="13852"/>
                    <a:pt x="2159" y="13716"/>
                  </a:cubicBezTo>
                  <a:lnTo>
                    <a:pt x="2159" y="13046"/>
                  </a:lnTo>
                  <a:cubicBezTo>
                    <a:pt x="2159" y="12731"/>
                    <a:pt x="2021" y="12434"/>
                    <a:pt x="1782" y="12231"/>
                  </a:cubicBezTo>
                  <a:lnTo>
                    <a:pt x="703" y="11304"/>
                  </a:lnTo>
                  <a:cubicBezTo>
                    <a:pt x="822" y="11174"/>
                    <a:pt x="975" y="11076"/>
                    <a:pt x="1141" y="11014"/>
                  </a:cubicBezTo>
                  <a:lnTo>
                    <a:pt x="2590" y="10504"/>
                  </a:lnTo>
                  <a:cubicBezTo>
                    <a:pt x="2612" y="11014"/>
                    <a:pt x="2724" y="11521"/>
                    <a:pt x="2919" y="11996"/>
                  </a:cubicBezTo>
                  <a:cubicBezTo>
                    <a:pt x="3085" y="12405"/>
                    <a:pt x="3484" y="12662"/>
                    <a:pt x="3911" y="12662"/>
                  </a:cubicBezTo>
                  <a:cubicBezTo>
                    <a:pt x="3997" y="12662"/>
                    <a:pt x="4085" y="12652"/>
                    <a:pt x="4173" y="12630"/>
                  </a:cubicBezTo>
                  <a:lnTo>
                    <a:pt x="5223" y="12365"/>
                  </a:lnTo>
                  <a:lnTo>
                    <a:pt x="6270" y="12630"/>
                  </a:lnTo>
                  <a:cubicBezTo>
                    <a:pt x="6356" y="12651"/>
                    <a:pt x="6447" y="12662"/>
                    <a:pt x="6538" y="12662"/>
                  </a:cubicBezTo>
                  <a:cubicBezTo>
                    <a:pt x="6972" y="12662"/>
                    <a:pt x="7363" y="12398"/>
                    <a:pt x="7526" y="11996"/>
                  </a:cubicBezTo>
                  <a:cubicBezTo>
                    <a:pt x="7722" y="11525"/>
                    <a:pt x="7834" y="11022"/>
                    <a:pt x="7856" y="10507"/>
                  </a:cubicBezTo>
                  <a:lnTo>
                    <a:pt x="9294" y="11018"/>
                  </a:lnTo>
                  <a:cubicBezTo>
                    <a:pt x="9464" y="11076"/>
                    <a:pt x="9616" y="11177"/>
                    <a:pt x="9739" y="11311"/>
                  </a:cubicBezTo>
                  <a:lnTo>
                    <a:pt x="8664" y="12231"/>
                  </a:lnTo>
                  <a:cubicBezTo>
                    <a:pt x="8428" y="12434"/>
                    <a:pt x="8290" y="12731"/>
                    <a:pt x="8290" y="13046"/>
                  </a:cubicBezTo>
                  <a:lnTo>
                    <a:pt x="8290" y="13716"/>
                  </a:lnTo>
                  <a:cubicBezTo>
                    <a:pt x="8290" y="13852"/>
                    <a:pt x="8392" y="13920"/>
                    <a:pt x="8493" y="13920"/>
                  </a:cubicBezTo>
                  <a:cubicBezTo>
                    <a:pt x="8595" y="13920"/>
                    <a:pt x="8696" y="13852"/>
                    <a:pt x="8696" y="13716"/>
                  </a:cubicBezTo>
                  <a:lnTo>
                    <a:pt x="8696" y="13046"/>
                  </a:lnTo>
                  <a:cubicBezTo>
                    <a:pt x="8696" y="12850"/>
                    <a:pt x="8779" y="12666"/>
                    <a:pt x="8928" y="12539"/>
                  </a:cubicBezTo>
                  <a:lnTo>
                    <a:pt x="9956" y="11659"/>
                  </a:lnTo>
                  <a:cubicBezTo>
                    <a:pt x="10007" y="11786"/>
                    <a:pt x="10033" y="11920"/>
                    <a:pt x="10033" y="12054"/>
                  </a:cubicBezTo>
                  <a:lnTo>
                    <a:pt x="10033" y="13720"/>
                  </a:lnTo>
                  <a:cubicBezTo>
                    <a:pt x="10033" y="13856"/>
                    <a:pt x="10134" y="13923"/>
                    <a:pt x="10235" y="13923"/>
                  </a:cubicBezTo>
                  <a:cubicBezTo>
                    <a:pt x="10337" y="13923"/>
                    <a:pt x="10438" y="13856"/>
                    <a:pt x="10438" y="13720"/>
                  </a:cubicBezTo>
                  <a:lnTo>
                    <a:pt x="10438" y="12054"/>
                  </a:lnTo>
                  <a:cubicBezTo>
                    <a:pt x="10438" y="11413"/>
                    <a:pt x="10036" y="10844"/>
                    <a:pt x="9431" y="10630"/>
                  </a:cubicBezTo>
                  <a:lnTo>
                    <a:pt x="7852" y="10073"/>
                  </a:lnTo>
                  <a:lnTo>
                    <a:pt x="7852" y="10040"/>
                  </a:lnTo>
                  <a:cubicBezTo>
                    <a:pt x="7838" y="9783"/>
                    <a:pt x="7668" y="9555"/>
                    <a:pt x="7425" y="9471"/>
                  </a:cubicBezTo>
                  <a:lnTo>
                    <a:pt x="6737" y="9236"/>
                  </a:lnTo>
                  <a:lnTo>
                    <a:pt x="6737" y="8725"/>
                  </a:lnTo>
                  <a:cubicBezTo>
                    <a:pt x="7552" y="8258"/>
                    <a:pt x="8102" y="7440"/>
                    <a:pt x="8233" y="6513"/>
                  </a:cubicBezTo>
                  <a:lnTo>
                    <a:pt x="8385" y="6513"/>
                  </a:lnTo>
                  <a:cubicBezTo>
                    <a:pt x="8953" y="6513"/>
                    <a:pt x="9315" y="5908"/>
                    <a:pt x="9047" y="5412"/>
                  </a:cubicBezTo>
                  <a:cubicBezTo>
                    <a:pt x="9967" y="3601"/>
                    <a:pt x="8732" y="1442"/>
                    <a:pt x="6708" y="1315"/>
                  </a:cubicBezTo>
                  <a:cubicBezTo>
                    <a:pt x="6726" y="1236"/>
                    <a:pt x="6737" y="1156"/>
                    <a:pt x="6737" y="1076"/>
                  </a:cubicBezTo>
                  <a:cubicBezTo>
                    <a:pt x="6737" y="482"/>
                    <a:pt x="6255" y="4"/>
                    <a:pt x="5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1" name="Google Shape;1101;p33"/>
            <p:cNvSpPr/>
            <p:nvPr/>
          </p:nvSpPr>
          <p:spPr>
            <a:xfrm>
              <a:off x="5923635" y="3078115"/>
              <a:ext cx="49630" cy="16543"/>
            </a:xfrm>
            <a:custGeom>
              <a:avLst/>
              <a:gdLst/>
              <a:ahLst/>
              <a:cxnLst/>
              <a:rect l="l" t="t" r="r" b="b"/>
              <a:pathLst>
                <a:path w="1893" h="631" extrusionOk="0">
                  <a:moveTo>
                    <a:pt x="296" y="1"/>
                  </a:moveTo>
                  <a:cubicBezTo>
                    <a:pt x="136" y="1"/>
                    <a:pt x="0" y="206"/>
                    <a:pt x="151" y="351"/>
                  </a:cubicBezTo>
                  <a:cubicBezTo>
                    <a:pt x="325" y="525"/>
                    <a:pt x="626" y="630"/>
                    <a:pt x="948" y="630"/>
                  </a:cubicBezTo>
                  <a:cubicBezTo>
                    <a:pt x="1270" y="630"/>
                    <a:pt x="1571" y="525"/>
                    <a:pt x="1745" y="351"/>
                  </a:cubicBezTo>
                  <a:cubicBezTo>
                    <a:pt x="1893" y="206"/>
                    <a:pt x="1756" y="1"/>
                    <a:pt x="1598" y="1"/>
                  </a:cubicBezTo>
                  <a:cubicBezTo>
                    <a:pt x="1551" y="1"/>
                    <a:pt x="1502" y="19"/>
                    <a:pt x="1459" y="62"/>
                  </a:cubicBezTo>
                  <a:cubicBezTo>
                    <a:pt x="1382" y="134"/>
                    <a:pt x="1205" y="221"/>
                    <a:pt x="948" y="221"/>
                  </a:cubicBezTo>
                  <a:cubicBezTo>
                    <a:pt x="691" y="221"/>
                    <a:pt x="510" y="138"/>
                    <a:pt x="437" y="62"/>
                  </a:cubicBezTo>
                  <a:cubicBezTo>
                    <a:pt x="392" y="19"/>
                    <a:pt x="343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3"/>
            <p:cNvSpPr/>
            <p:nvPr/>
          </p:nvSpPr>
          <p:spPr>
            <a:xfrm>
              <a:off x="5908874" y="3032418"/>
              <a:ext cx="10671" cy="16465"/>
            </a:xfrm>
            <a:custGeom>
              <a:avLst/>
              <a:gdLst/>
              <a:ahLst/>
              <a:cxnLst/>
              <a:rect l="l" t="t" r="r" b="b"/>
              <a:pathLst>
                <a:path w="407" h="628" extrusionOk="0">
                  <a:moveTo>
                    <a:pt x="203" y="0"/>
                  </a:moveTo>
                  <a:cubicBezTo>
                    <a:pt x="102" y="0"/>
                    <a:pt x="1" y="68"/>
                    <a:pt x="1" y="204"/>
                  </a:cubicBezTo>
                  <a:lnTo>
                    <a:pt x="1" y="421"/>
                  </a:lnTo>
                  <a:cubicBezTo>
                    <a:pt x="1" y="534"/>
                    <a:pt x="91" y="628"/>
                    <a:pt x="203" y="628"/>
                  </a:cubicBezTo>
                  <a:cubicBezTo>
                    <a:pt x="316" y="628"/>
                    <a:pt x="406" y="534"/>
                    <a:pt x="406" y="421"/>
                  </a:cubicBezTo>
                  <a:lnTo>
                    <a:pt x="406" y="204"/>
                  </a:lnTo>
                  <a:cubicBezTo>
                    <a:pt x="406" y="68"/>
                    <a:pt x="305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3"/>
            <p:cNvSpPr/>
            <p:nvPr/>
          </p:nvSpPr>
          <p:spPr>
            <a:xfrm>
              <a:off x="5977433" y="3032418"/>
              <a:ext cx="10749" cy="16465"/>
            </a:xfrm>
            <a:custGeom>
              <a:avLst/>
              <a:gdLst/>
              <a:ahLst/>
              <a:cxnLst/>
              <a:rect l="l" t="t" r="r" b="b"/>
              <a:pathLst>
                <a:path w="410" h="628" extrusionOk="0">
                  <a:moveTo>
                    <a:pt x="205" y="0"/>
                  </a:moveTo>
                  <a:cubicBezTo>
                    <a:pt x="103" y="0"/>
                    <a:pt x="1" y="68"/>
                    <a:pt x="1" y="204"/>
                  </a:cubicBezTo>
                  <a:lnTo>
                    <a:pt x="1" y="421"/>
                  </a:lnTo>
                  <a:cubicBezTo>
                    <a:pt x="1" y="534"/>
                    <a:pt x="91" y="628"/>
                    <a:pt x="203" y="628"/>
                  </a:cubicBezTo>
                  <a:cubicBezTo>
                    <a:pt x="316" y="628"/>
                    <a:pt x="410" y="534"/>
                    <a:pt x="410" y="421"/>
                  </a:cubicBezTo>
                  <a:lnTo>
                    <a:pt x="410" y="204"/>
                  </a:lnTo>
                  <a:cubicBezTo>
                    <a:pt x="410" y="68"/>
                    <a:pt x="307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3"/>
            <p:cNvSpPr/>
            <p:nvPr/>
          </p:nvSpPr>
          <p:spPr>
            <a:xfrm>
              <a:off x="5941436" y="3237727"/>
              <a:ext cx="12558" cy="10697"/>
            </a:xfrm>
            <a:custGeom>
              <a:avLst/>
              <a:gdLst/>
              <a:ahLst/>
              <a:cxnLst/>
              <a:rect l="l" t="t" r="r" b="b"/>
              <a:pathLst>
                <a:path w="479" h="408" extrusionOk="0">
                  <a:moveTo>
                    <a:pt x="276" y="0"/>
                  </a:moveTo>
                  <a:cubicBezTo>
                    <a:pt x="273" y="0"/>
                    <a:pt x="271" y="0"/>
                    <a:pt x="269" y="0"/>
                  </a:cubicBezTo>
                  <a:lnTo>
                    <a:pt x="273" y="0"/>
                  </a:lnTo>
                  <a:cubicBezTo>
                    <a:pt x="91" y="0"/>
                    <a:pt x="1" y="221"/>
                    <a:pt x="131" y="348"/>
                  </a:cubicBezTo>
                  <a:cubicBezTo>
                    <a:pt x="172" y="389"/>
                    <a:pt x="223" y="407"/>
                    <a:pt x="272" y="407"/>
                  </a:cubicBezTo>
                  <a:cubicBezTo>
                    <a:pt x="377" y="407"/>
                    <a:pt x="479" y="326"/>
                    <a:pt x="479" y="203"/>
                  </a:cubicBezTo>
                  <a:cubicBezTo>
                    <a:pt x="479" y="89"/>
                    <a:pt x="388" y="0"/>
                    <a:pt x="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33"/>
          <p:cNvGrpSpPr/>
          <p:nvPr/>
        </p:nvGrpSpPr>
        <p:grpSpPr>
          <a:xfrm>
            <a:off x="691861" y="1477480"/>
            <a:ext cx="425182" cy="548643"/>
            <a:chOff x="4905793" y="2894802"/>
            <a:chExt cx="284879" cy="365105"/>
          </a:xfrm>
        </p:grpSpPr>
        <p:sp>
          <p:nvSpPr>
            <p:cNvPr id="1106" name="Google Shape;1106;p33"/>
            <p:cNvSpPr/>
            <p:nvPr/>
          </p:nvSpPr>
          <p:spPr>
            <a:xfrm>
              <a:off x="4911115" y="3100243"/>
              <a:ext cx="274261" cy="154211"/>
            </a:xfrm>
            <a:custGeom>
              <a:avLst/>
              <a:gdLst/>
              <a:ahLst/>
              <a:cxnLst/>
              <a:rect l="l" t="t" r="r" b="b"/>
              <a:pathLst>
                <a:path w="10461" h="5882" extrusionOk="0">
                  <a:moveTo>
                    <a:pt x="3706" y="0"/>
                  </a:moveTo>
                  <a:lnTo>
                    <a:pt x="3706" y="1036"/>
                  </a:lnTo>
                  <a:cubicBezTo>
                    <a:pt x="3706" y="1326"/>
                    <a:pt x="3514" y="1579"/>
                    <a:pt x="3235" y="1662"/>
                  </a:cubicBezTo>
                  <a:lnTo>
                    <a:pt x="939" y="2336"/>
                  </a:lnTo>
                  <a:cubicBezTo>
                    <a:pt x="381" y="2503"/>
                    <a:pt x="1" y="3013"/>
                    <a:pt x="1" y="3593"/>
                  </a:cubicBezTo>
                  <a:lnTo>
                    <a:pt x="1" y="5882"/>
                  </a:lnTo>
                  <a:lnTo>
                    <a:pt x="10460" y="5882"/>
                  </a:lnTo>
                  <a:lnTo>
                    <a:pt x="10460" y="3593"/>
                  </a:lnTo>
                  <a:cubicBezTo>
                    <a:pt x="10460" y="3010"/>
                    <a:pt x="10080" y="2499"/>
                    <a:pt x="9522" y="2336"/>
                  </a:cubicBezTo>
                  <a:lnTo>
                    <a:pt x="7226" y="1662"/>
                  </a:lnTo>
                  <a:cubicBezTo>
                    <a:pt x="6947" y="1579"/>
                    <a:pt x="6755" y="1326"/>
                    <a:pt x="6755" y="1036"/>
                  </a:cubicBezTo>
                  <a:lnTo>
                    <a:pt x="6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3"/>
            <p:cNvSpPr/>
            <p:nvPr/>
          </p:nvSpPr>
          <p:spPr>
            <a:xfrm>
              <a:off x="4911115" y="3142584"/>
              <a:ext cx="274340" cy="111870"/>
            </a:xfrm>
            <a:custGeom>
              <a:avLst/>
              <a:gdLst/>
              <a:ahLst/>
              <a:cxnLst/>
              <a:rect l="l" t="t" r="r" b="b"/>
              <a:pathLst>
                <a:path w="10464" h="4267" extrusionOk="0">
                  <a:moveTo>
                    <a:pt x="3347" y="0"/>
                  </a:moveTo>
                  <a:cubicBezTo>
                    <a:pt x="3311" y="18"/>
                    <a:pt x="3275" y="37"/>
                    <a:pt x="3235" y="47"/>
                  </a:cubicBezTo>
                  <a:lnTo>
                    <a:pt x="939" y="721"/>
                  </a:lnTo>
                  <a:cubicBezTo>
                    <a:pt x="381" y="888"/>
                    <a:pt x="1" y="1398"/>
                    <a:pt x="1" y="1978"/>
                  </a:cubicBezTo>
                  <a:lnTo>
                    <a:pt x="1" y="4267"/>
                  </a:lnTo>
                  <a:lnTo>
                    <a:pt x="10464" y="4267"/>
                  </a:lnTo>
                  <a:lnTo>
                    <a:pt x="10464" y="1978"/>
                  </a:lnTo>
                  <a:cubicBezTo>
                    <a:pt x="10460" y="1395"/>
                    <a:pt x="10080" y="884"/>
                    <a:pt x="9522" y="721"/>
                  </a:cubicBezTo>
                  <a:lnTo>
                    <a:pt x="7226" y="47"/>
                  </a:lnTo>
                  <a:cubicBezTo>
                    <a:pt x="7186" y="37"/>
                    <a:pt x="7150" y="18"/>
                    <a:pt x="7117" y="0"/>
                  </a:cubicBezTo>
                  <a:lnTo>
                    <a:pt x="5230" y="344"/>
                  </a:lnTo>
                  <a:lnTo>
                    <a:pt x="3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3"/>
            <p:cNvSpPr/>
            <p:nvPr/>
          </p:nvSpPr>
          <p:spPr>
            <a:xfrm>
              <a:off x="4951096" y="2951537"/>
              <a:ext cx="194298" cy="160215"/>
            </a:xfrm>
            <a:custGeom>
              <a:avLst/>
              <a:gdLst/>
              <a:ahLst/>
              <a:cxnLst/>
              <a:rect l="l" t="t" r="r" b="b"/>
              <a:pathLst>
                <a:path w="7411" h="6111" extrusionOk="0">
                  <a:moveTo>
                    <a:pt x="870" y="0"/>
                  </a:moveTo>
                  <a:lnTo>
                    <a:pt x="870" y="2402"/>
                  </a:lnTo>
                  <a:lnTo>
                    <a:pt x="544" y="2402"/>
                  </a:lnTo>
                  <a:cubicBezTo>
                    <a:pt x="243" y="2402"/>
                    <a:pt x="0" y="2644"/>
                    <a:pt x="0" y="2945"/>
                  </a:cubicBezTo>
                  <a:cubicBezTo>
                    <a:pt x="0" y="3246"/>
                    <a:pt x="243" y="3492"/>
                    <a:pt x="544" y="3492"/>
                  </a:cubicBezTo>
                  <a:lnTo>
                    <a:pt x="880" y="3492"/>
                  </a:lnTo>
                  <a:cubicBezTo>
                    <a:pt x="993" y="4969"/>
                    <a:pt x="2224" y="6110"/>
                    <a:pt x="3705" y="6110"/>
                  </a:cubicBezTo>
                  <a:cubicBezTo>
                    <a:pt x="5187" y="6110"/>
                    <a:pt x="6414" y="4969"/>
                    <a:pt x="6527" y="3492"/>
                  </a:cubicBezTo>
                  <a:lnTo>
                    <a:pt x="6864" y="3492"/>
                  </a:lnTo>
                  <a:cubicBezTo>
                    <a:pt x="7164" y="3492"/>
                    <a:pt x="7410" y="3246"/>
                    <a:pt x="7410" y="2945"/>
                  </a:cubicBezTo>
                  <a:cubicBezTo>
                    <a:pt x="7410" y="2644"/>
                    <a:pt x="7164" y="2402"/>
                    <a:pt x="6864" y="2402"/>
                  </a:cubicBezTo>
                  <a:lnTo>
                    <a:pt x="6538" y="2402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3"/>
            <p:cNvSpPr/>
            <p:nvPr/>
          </p:nvSpPr>
          <p:spPr>
            <a:xfrm>
              <a:off x="4986123" y="3125228"/>
              <a:ext cx="62135" cy="50023"/>
            </a:xfrm>
            <a:custGeom>
              <a:avLst/>
              <a:gdLst/>
              <a:ahLst/>
              <a:cxnLst/>
              <a:rect l="l" t="t" r="r" b="b"/>
              <a:pathLst>
                <a:path w="2370" h="1908" extrusionOk="0">
                  <a:moveTo>
                    <a:pt x="503" y="0"/>
                  </a:moveTo>
                  <a:cubicBezTo>
                    <a:pt x="423" y="0"/>
                    <a:pt x="346" y="44"/>
                    <a:pt x="309" y="119"/>
                  </a:cubicBezTo>
                  <a:lnTo>
                    <a:pt x="37" y="666"/>
                  </a:lnTo>
                  <a:cubicBezTo>
                    <a:pt x="1" y="738"/>
                    <a:pt x="15" y="825"/>
                    <a:pt x="77" y="880"/>
                  </a:cubicBezTo>
                  <a:lnTo>
                    <a:pt x="1156" y="1803"/>
                  </a:lnTo>
                  <a:cubicBezTo>
                    <a:pt x="1239" y="1873"/>
                    <a:pt x="1340" y="1908"/>
                    <a:pt x="1441" y="1908"/>
                  </a:cubicBezTo>
                  <a:cubicBezTo>
                    <a:pt x="1569" y="1908"/>
                    <a:pt x="1696" y="1853"/>
                    <a:pt x="1783" y="1745"/>
                  </a:cubicBezTo>
                  <a:lnTo>
                    <a:pt x="2369" y="1006"/>
                  </a:lnTo>
                  <a:lnTo>
                    <a:pt x="609" y="29"/>
                  </a:lnTo>
                  <a:cubicBezTo>
                    <a:pt x="575" y="9"/>
                    <a:pt x="539" y="0"/>
                    <a:pt x="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3"/>
            <p:cNvSpPr/>
            <p:nvPr/>
          </p:nvSpPr>
          <p:spPr>
            <a:xfrm>
              <a:off x="5048232" y="3125228"/>
              <a:ext cx="62109" cy="50023"/>
            </a:xfrm>
            <a:custGeom>
              <a:avLst/>
              <a:gdLst/>
              <a:ahLst/>
              <a:cxnLst/>
              <a:rect l="l" t="t" r="r" b="b"/>
              <a:pathLst>
                <a:path w="2369" h="1908" extrusionOk="0">
                  <a:moveTo>
                    <a:pt x="1867" y="0"/>
                  </a:moveTo>
                  <a:cubicBezTo>
                    <a:pt x="1831" y="0"/>
                    <a:pt x="1794" y="9"/>
                    <a:pt x="1761" y="29"/>
                  </a:cubicBezTo>
                  <a:lnTo>
                    <a:pt x="0" y="1006"/>
                  </a:lnTo>
                  <a:lnTo>
                    <a:pt x="587" y="1745"/>
                  </a:lnTo>
                  <a:cubicBezTo>
                    <a:pt x="674" y="1853"/>
                    <a:pt x="801" y="1908"/>
                    <a:pt x="928" y="1908"/>
                  </a:cubicBezTo>
                  <a:cubicBezTo>
                    <a:pt x="1028" y="1908"/>
                    <a:pt x="1129" y="1873"/>
                    <a:pt x="1210" y="1803"/>
                  </a:cubicBezTo>
                  <a:lnTo>
                    <a:pt x="2289" y="880"/>
                  </a:lnTo>
                  <a:cubicBezTo>
                    <a:pt x="2351" y="825"/>
                    <a:pt x="2369" y="738"/>
                    <a:pt x="2333" y="666"/>
                  </a:cubicBezTo>
                  <a:lnTo>
                    <a:pt x="2061" y="119"/>
                  </a:lnTo>
                  <a:cubicBezTo>
                    <a:pt x="2024" y="44"/>
                    <a:pt x="1947" y="0"/>
                    <a:pt x="1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3"/>
            <p:cNvSpPr/>
            <p:nvPr/>
          </p:nvSpPr>
          <p:spPr>
            <a:xfrm>
              <a:off x="5022487" y="3052081"/>
              <a:ext cx="51413" cy="22914"/>
            </a:xfrm>
            <a:custGeom>
              <a:avLst/>
              <a:gdLst/>
              <a:ahLst/>
              <a:cxnLst/>
              <a:rect l="l" t="t" r="r" b="b"/>
              <a:pathLst>
                <a:path w="1961" h="874" extrusionOk="0">
                  <a:moveTo>
                    <a:pt x="1" y="1"/>
                  </a:moveTo>
                  <a:cubicBezTo>
                    <a:pt x="1" y="483"/>
                    <a:pt x="439" y="874"/>
                    <a:pt x="982" y="874"/>
                  </a:cubicBezTo>
                  <a:cubicBezTo>
                    <a:pt x="1522" y="874"/>
                    <a:pt x="1960" y="483"/>
                    <a:pt x="1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3"/>
            <p:cNvSpPr/>
            <p:nvPr/>
          </p:nvSpPr>
          <p:spPr>
            <a:xfrm>
              <a:off x="4953273" y="2945927"/>
              <a:ext cx="189841" cy="71443"/>
            </a:xfrm>
            <a:custGeom>
              <a:avLst/>
              <a:gdLst/>
              <a:ahLst/>
              <a:cxnLst/>
              <a:rect l="l" t="t" r="r" b="b"/>
              <a:pathLst>
                <a:path w="7241" h="2725" extrusionOk="0">
                  <a:moveTo>
                    <a:pt x="1178" y="1"/>
                  </a:moveTo>
                  <a:cubicBezTo>
                    <a:pt x="515" y="1"/>
                    <a:pt x="1" y="374"/>
                    <a:pt x="102" y="1033"/>
                  </a:cubicBezTo>
                  <a:lnTo>
                    <a:pt x="352" y="2724"/>
                  </a:lnTo>
                  <a:lnTo>
                    <a:pt x="841" y="2663"/>
                  </a:lnTo>
                  <a:cubicBezTo>
                    <a:pt x="1058" y="2634"/>
                    <a:pt x="1225" y="2449"/>
                    <a:pt x="1225" y="2228"/>
                  </a:cubicBezTo>
                  <a:lnTo>
                    <a:pt x="1225" y="653"/>
                  </a:lnTo>
                  <a:lnTo>
                    <a:pt x="6020" y="653"/>
                  </a:lnTo>
                  <a:lnTo>
                    <a:pt x="6020" y="2228"/>
                  </a:lnTo>
                  <a:cubicBezTo>
                    <a:pt x="6020" y="2449"/>
                    <a:pt x="6183" y="2634"/>
                    <a:pt x="6400" y="2663"/>
                  </a:cubicBezTo>
                  <a:lnTo>
                    <a:pt x="6889" y="2724"/>
                  </a:lnTo>
                  <a:lnTo>
                    <a:pt x="7143" y="1033"/>
                  </a:lnTo>
                  <a:cubicBezTo>
                    <a:pt x="7240" y="374"/>
                    <a:pt x="6730" y="1"/>
                    <a:pt x="60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3"/>
            <p:cNvSpPr/>
            <p:nvPr/>
          </p:nvSpPr>
          <p:spPr>
            <a:xfrm>
              <a:off x="4962475" y="3146936"/>
              <a:ext cx="22914" cy="107518"/>
            </a:xfrm>
            <a:custGeom>
              <a:avLst/>
              <a:gdLst/>
              <a:ahLst/>
              <a:cxnLst/>
              <a:rect l="l" t="t" r="r" b="b"/>
              <a:pathLst>
                <a:path w="874" h="4101" extrusionOk="0">
                  <a:moveTo>
                    <a:pt x="874" y="1"/>
                  </a:moveTo>
                  <a:lnTo>
                    <a:pt x="1" y="254"/>
                  </a:lnTo>
                  <a:lnTo>
                    <a:pt x="1" y="4101"/>
                  </a:lnTo>
                  <a:lnTo>
                    <a:pt x="874" y="4101"/>
                  </a:lnTo>
                  <a:lnTo>
                    <a:pt x="8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3"/>
            <p:cNvSpPr/>
            <p:nvPr/>
          </p:nvSpPr>
          <p:spPr>
            <a:xfrm>
              <a:off x="5111076" y="3146936"/>
              <a:ext cx="22835" cy="107518"/>
            </a:xfrm>
            <a:custGeom>
              <a:avLst/>
              <a:gdLst/>
              <a:ahLst/>
              <a:cxnLst/>
              <a:rect l="l" t="t" r="r" b="b"/>
              <a:pathLst>
                <a:path w="871" h="4101" extrusionOk="0">
                  <a:moveTo>
                    <a:pt x="1" y="1"/>
                  </a:moveTo>
                  <a:lnTo>
                    <a:pt x="1" y="4101"/>
                  </a:lnTo>
                  <a:lnTo>
                    <a:pt x="870" y="4101"/>
                  </a:lnTo>
                  <a:lnTo>
                    <a:pt x="870" y="2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3"/>
            <p:cNvSpPr/>
            <p:nvPr/>
          </p:nvSpPr>
          <p:spPr>
            <a:xfrm>
              <a:off x="4985363" y="2900177"/>
              <a:ext cx="154342" cy="62870"/>
            </a:xfrm>
            <a:custGeom>
              <a:avLst/>
              <a:gdLst/>
              <a:ahLst/>
              <a:cxnLst/>
              <a:rect l="l" t="t" r="r" b="b"/>
              <a:pathLst>
                <a:path w="5887" h="2398" extrusionOk="0">
                  <a:moveTo>
                    <a:pt x="5231" y="0"/>
                  </a:moveTo>
                  <a:cubicBezTo>
                    <a:pt x="5230" y="0"/>
                    <a:pt x="4796" y="438"/>
                    <a:pt x="3706" y="438"/>
                  </a:cubicBezTo>
                  <a:lnTo>
                    <a:pt x="1743" y="438"/>
                  </a:lnTo>
                  <a:cubicBezTo>
                    <a:pt x="779" y="438"/>
                    <a:pt x="1" y="1217"/>
                    <a:pt x="1" y="2180"/>
                  </a:cubicBezTo>
                  <a:lnTo>
                    <a:pt x="1" y="2398"/>
                  </a:lnTo>
                  <a:lnTo>
                    <a:pt x="4140" y="2398"/>
                  </a:lnTo>
                  <a:cubicBezTo>
                    <a:pt x="5013" y="2398"/>
                    <a:pt x="5886" y="1525"/>
                    <a:pt x="5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3"/>
            <p:cNvSpPr/>
            <p:nvPr/>
          </p:nvSpPr>
          <p:spPr>
            <a:xfrm>
              <a:off x="4905793" y="2894802"/>
              <a:ext cx="284879" cy="365105"/>
            </a:xfrm>
            <a:custGeom>
              <a:avLst/>
              <a:gdLst/>
              <a:ahLst/>
              <a:cxnLst/>
              <a:rect l="l" t="t" r="r" b="b"/>
              <a:pathLst>
                <a:path w="10866" h="13926" extrusionOk="0">
                  <a:moveTo>
                    <a:pt x="2851" y="2150"/>
                  </a:moveTo>
                  <a:cubicBezTo>
                    <a:pt x="2840" y="2230"/>
                    <a:pt x="2837" y="2306"/>
                    <a:pt x="2837" y="2382"/>
                  </a:cubicBezTo>
                  <a:lnTo>
                    <a:pt x="2837" y="4127"/>
                  </a:lnTo>
                  <a:cubicBezTo>
                    <a:pt x="2833" y="4254"/>
                    <a:pt x="2732" y="4359"/>
                    <a:pt x="2605" y="4359"/>
                  </a:cubicBezTo>
                  <a:lnTo>
                    <a:pt x="2340" y="4359"/>
                  </a:lnTo>
                  <a:lnTo>
                    <a:pt x="2101" y="2929"/>
                  </a:lnTo>
                  <a:cubicBezTo>
                    <a:pt x="2069" y="2737"/>
                    <a:pt x="2123" y="2541"/>
                    <a:pt x="2246" y="2389"/>
                  </a:cubicBezTo>
                  <a:lnTo>
                    <a:pt x="2250" y="2389"/>
                  </a:lnTo>
                  <a:cubicBezTo>
                    <a:pt x="2377" y="2237"/>
                    <a:pt x="2561" y="2150"/>
                    <a:pt x="2761" y="2150"/>
                  </a:cubicBezTo>
                  <a:close/>
                  <a:moveTo>
                    <a:pt x="8381" y="2212"/>
                  </a:moveTo>
                  <a:cubicBezTo>
                    <a:pt x="8660" y="2338"/>
                    <a:pt x="8816" y="2632"/>
                    <a:pt x="8765" y="2932"/>
                  </a:cubicBezTo>
                  <a:lnTo>
                    <a:pt x="8769" y="2932"/>
                  </a:lnTo>
                  <a:lnTo>
                    <a:pt x="8530" y="4359"/>
                  </a:lnTo>
                  <a:lnTo>
                    <a:pt x="8266" y="4359"/>
                  </a:lnTo>
                  <a:cubicBezTo>
                    <a:pt x="8139" y="4359"/>
                    <a:pt x="8034" y="4258"/>
                    <a:pt x="8034" y="4131"/>
                  </a:cubicBezTo>
                  <a:lnTo>
                    <a:pt x="8034" y="2545"/>
                  </a:lnTo>
                  <a:cubicBezTo>
                    <a:pt x="8168" y="2454"/>
                    <a:pt x="8284" y="2342"/>
                    <a:pt x="8381" y="2212"/>
                  </a:cubicBezTo>
                  <a:close/>
                  <a:moveTo>
                    <a:pt x="8171" y="520"/>
                  </a:moveTo>
                  <a:lnTo>
                    <a:pt x="8171" y="520"/>
                  </a:lnTo>
                  <a:cubicBezTo>
                    <a:pt x="8352" y="1067"/>
                    <a:pt x="8331" y="1556"/>
                    <a:pt x="8095" y="1911"/>
                  </a:cubicBezTo>
                  <a:cubicBezTo>
                    <a:pt x="7893" y="2219"/>
                    <a:pt x="7548" y="2400"/>
                    <a:pt x="7179" y="2400"/>
                  </a:cubicBezTo>
                  <a:lnTo>
                    <a:pt x="3909" y="2400"/>
                  </a:lnTo>
                  <a:cubicBezTo>
                    <a:pt x="3637" y="2400"/>
                    <a:pt x="3637" y="2805"/>
                    <a:pt x="3909" y="2805"/>
                  </a:cubicBezTo>
                  <a:lnTo>
                    <a:pt x="7179" y="2805"/>
                  </a:lnTo>
                  <a:cubicBezTo>
                    <a:pt x="7331" y="2805"/>
                    <a:pt x="7483" y="2784"/>
                    <a:pt x="7628" y="2737"/>
                  </a:cubicBezTo>
                  <a:lnTo>
                    <a:pt x="7628" y="4127"/>
                  </a:lnTo>
                  <a:cubicBezTo>
                    <a:pt x="7628" y="4482"/>
                    <a:pt x="7914" y="4768"/>
                    <a:pt x="8269" y="4768"/>
                  </a:cubicBezTo>
                  <a:lnTo>
                    <a:pt x="8595" y="4768"/>
                  </a:lnTo>
                  <a:cubicBezTo>
                    <a:pt x="8798" y="4768"/>
                    <a:pt x="8954" y="4942"/>
                    <a:pt x="8936" y="5145"/>
                  </a:cubicBezTo>
                  <a:cubicBezTo>
                    <a:pt x="8917" y="5315"/>
                    <a:pt x="8754" y="5449"/>
                    <a:pt x="8563" y="5449"/>
                  </a:cubicBezTo>
                  <a:lnTo>
                    <a:pt x="8472" y="5449"/>
                  </a:lnTo>
                  <a:lnTo>
                    <a:pt x="8472" y="5438"/>
                  </a:lnTo>
                  <a:cubicBezTo>
                    <a:pt x="8472" y="5326"/>
                    <a:pt x="8381" y="5236"/>
                    <a:pt x="8269" y="5236"/>
                  </a:cubicBezTo>
                  <a:cubicBezTo>
                    <a:pt x="8157" y="5236"/>
                    <a:pt x="8066" y="5326"/>
                    <a:pt x="8066" y="5438"/>
                  </a:cubicBezTo>
                  <a:cubicBezTo>
                    <a:pt x="8066" y="6891"/>
                    <a:pt x="6889" y="8068"/>
                    <a:pt x="5437" y="8068"/>
                  </a:cubicBezTo>
                  <a:cubicBezTo>
                    <a:pt x="3985" y="8068"/>
                    <a:pt x="2808" y="6891"/>
                    <a:pt x="2808" y="5438"/>
                  </a:cubicBezTo>
                  <a:lnTo>
                    <a:pt x="2804" y="5435"/>
                  </a:lnTo>
                  <a:cubicBezTo>
                    <a:pt x="2804" y="5299"/>
                    <a:pt x="2703" y="5231"/>
                    <a:pt x="2601" y="5231"/>
                  </a:cubicBezTo>
                  <a:cubicBezTo>
                    <a:pt x="2500" y="5231"/>
                    <a:pt x="2398" y="5299"/>
                    <a:pt x="2398" y="5435"/>
                  </a:cubicBezTo>
                  <a:lnTo>
                    <a:pt x="2398" y="5449"/>
                  </a:lnTo>
                  <a:lnTo>
                    <a:pt x="2275" y="5449"/>
                  </a:lnTo>
                  <a:cubicBezTo>
                    <a:pt x="2072" y="5449"/>
                    <a:pt x="1913" y="5272"/>
                    <a:pt x="1935" y="5073"/>
                  </a:cubicBezTo>
                  <a:cubicBezTo>
                    <a:pt x="1953" y="4902"/>
                    <a:pt x="2116" y="4768"/>
                    <a:pt x="2308" y="4768"/>
                  </a:cubicBezTo>
                  <a:lnTo>
                    <a:pt x="2601" y="4768"/>
                  </a:lnTo>
                  <a:cubicBezTo>
                    <a:pt x="2956" y="4765"/>
                    <a:pt x="3242" y="4479"/>
                    <a:pt x="3242" y="4127"/>
                  </a:cubicBezTo>
                  <a:lnTo>
                    <a:pt x="3242" y="2382"/>
                  </a:lnTo>
                  <a:cubicBezTo>
                    <a:pt x="3242" y="1534"/>
                    <a:pt x="3930" y="843"/>
                    <a:pt x="4781" y="843"/>
                  </a:cubicBezTo>
                  <a:lnTo>
                    <a:pt x="6741" y="843"/>
                  </a:lnTo>
                  <a:cubicBezTo>
                    <a:pt x="7458" y="843"/>
                    <a:pt x="7918" y="661"/>
                    <a:pt x="8171" y="520"/>
                  </a:cubicBezTo>
                  <a:close/>
                  <a:moveTo>
                    <a:pt x="6755" y="8169"/>
                  </a:moveTo>
                  <a:lnTo>
                    <a:pt x="6755" y="8825"/>
                  </a:lnTo>
                  <a:lnTo>
                    <a:pt x="5433" y="9560"/>
                  </a:lnTo>
                  <a:lnTo>
                    <a:pt x="4111" y="8825"/>
                  </a:lnTo>
                  <a:lnTo>
                    <a:pt x="4111" y="8169"/>
                  </a:lnTo>
                  <a:cubicBezTo>
                    <a:pt x="4524" y="8368"/>
                    <a:pt x="4973" y="8473"/>
                    <a:pt x="5433" y="8473"/>
                  </a:cubicBezTo>
                  <a:cubicBezTo>
                    <a:pt x="5893" y="8473"/>
                    <a:pt x="6346" y="8368"/>
                    <a:pt x="6755" y="8169"/>
                  </a:cubicBezTo>
                  <a:close/>
                  <a:moveTo>
                    <a:pt x="3564" y="8991"/>
                  </a:moveTo>
                  <a:cubicBezTo>
                    <a:pt x="3566" y="8991"/>
                    <a:pt x="3569" y="8992"/>
                    <a:pt x="3572" y="8995"/>
                  </a:cubicBezTo>
                  <a:lnTo>
                    <a:pt x="5126" y="9853"/>
                  </a:lnTo>
                  <a:lnTo>
                    <a:pt x="4684" y="10404"/>
                  </a:lnTo>
                  <a:cubicBezTo>
                    <a:pt x="4639" y="10461"/>
                    <a:pt x="4571" y="10491"/>
                    <a:pt x="4503" y="10491"/>
                  </a:cubicBezTo>
                  <a:cubicBezTo>
                    <a:pt x="4450" y="10491"/>
                    <a:pt x="4397" y="10473"/>
                    <a:pt x="4354" y="10436"/>
                  </a:cubicBezTo>
                  <a:lnTo>
                    <a:pt x="3289" y="9524"/>
                  </a:lnTo>
                  <a:lnTo>
                    <a:pt x="3554" y="8999"/>
                  </a:lnTo>
                  <a:cubicBezTo>
                    <a:pt x="3556" y="8994"/>
                    <a:pt x="3560" y="8991"/>
                    <a:pt x="3564" y="8991"/>
                  </a:cubicBezTo>
                  <a:close/>
                  <a:moveTo>
                    <a:pt x="7306" y="8995"/>
                  </a:moveTo>
                  <a:cubicBezTo>
                    <a:pt x="7309" y="8995"/>
                    <a:pt x="7313" y="8999"/>
                    <a:pt x="7317" y="9002"/>
                  </a:cubicBezTo>
                  <a:lnTo>
                    <a:pt x="7577" y="9527"/>
                  </a:lnTo>
                  <a:lnTo>
                    <a:pt x="6516" y="10436"/>
                  </a:lnTo>
                  <a:cubicBezTo>
                    <a:pt x="6472" y="10473"/>
                    <a:pt x="6419" y="10491"/>
                    <a:pt x="6366" y="10491"/>
                  </a:cubicBezTo>
                  <a:cubicBezTo>
                    <a:pt x="6298" y="10491"/>
                    <a:pt x="6230" y="10461"/>
                    <a:pt x="6183" y="10404"/>
                  </a:cubicBezTo>
                  <a:lnTo>
                    <a:pt x="5745" y="9853"/>
                  </a:lnTo>
                  <a:lnTo>
                    <a:pt x="7295" y="8995"/>
                  </a:lnTo>
                  <a:close/>
                  <a:moveTo>
                    <a:pt x="8267" y="1"/>
                  </a:moveTo>
                  <a:cubicBezTo>
                    <a:pt x="8216" y="1"/>
                    <a:pt x="8165" y="20"/>
                    <a:pt x="8124" y="60"/>
                  </a:cubicBezTo>
                  <a:cubicBezTo>
                    <a:pt x="8121" y="64"/>
                    <a:pt x="7719" y="437"/>
                    <a:pt x="6741" y="437"/>
                  </a:cubicBezTo>
                  <a:lnTo>
                    <a:pt x="4778" y="437"/>
                  </a:lnTo>
                  <a:cubicBezTo>
                    <a:pt x="3952" y="437"/>
                    <a:pt x="3213" y="962"/>
                    <a:pt x="2942" y="1744"/>
                  </a:cubicBezTo>
                  <a:lnTo>
                    <a:pt x="2761" y="1744"/>
                  </a:lnTo>
                  <a:cubicBezTo>
                    <a:pt x="2094" y="1744"/>
                    <a:pt x="1587" y="2342"/>
                    <a:pt x="1699" y="2997"/>
                  </a:cubicBezTo>
                  <a:lnTo>
                    <a:pt x="1938" y="4450"/>
                  </a:lnTo>
                  <a:cubicBezTo>
                    <a:pt x="1631" y="4602"/>
                    <a:pt x="1468" y="4950"/>
                    <a:pt x="1547" y="5286"/>
                  </a:cubicBezTo>
                  <a:cubicBezTo>
                    <a:pt x="1627" y="5623"/>
                    <a:pt x="1928" y="5859"/>
                    <a:pt x="2275" y="5859"/>
                  </a:cubicBezTo>
                  <a:lnTo>
                    <a:pt x="2427" y="5859"/>
                  </a:lnTo>
                  <a:cubicBezTo>
                    <a:pt x="2547" y="6695"/>
                    <a:pt x="3010" y="7449"/>
                    <a:pt x="3706" y="7930"/>
                  </a:cubicBezTo>
                  <a:lnTo>
                    <a:pt x="3706" y="8611"/>
                  </a:lnTo>
                  <a:cubicBezTo>
                    <a:pt x="3659" y="8594"/>
                    <a:pt x="3612" y="8586"/>
                    <a:pt x="3565" y="8586"/>
                  </a:cubicBezTo>
                  <a:cubicBezTo>
                    <a:pt x="3410" y="8586"/>
                    <a:pt x="3263" y="8673"/>
                    <a:pt x="3188" y="8818"/>
                  </a:cubicBezTo>
                  <a:lnTo>
                    <a:pt x="2873" y="9451"/>
                  </a:lnTo>
                  <a:lnTo>
                    <a:pt x="1087" y="9980"/>
                  </a:lnTo>
                  <a:cubicBezTo>
                    <a:pt x="443" y="10168"/>
                    <a:pt x="4" y="10759"/>
                    <a:pt x="1" y="11429"/>
                  </a:cubicBezTo>
                  <a:lnTo>
                    <a:pt x="1" y="13718"/>
                  </a:lnTo>
                  <a:cubicBezTo>
                    <a:pt x="1" y="13854"/>
                    <a:pt x="102" y="13921"/>
                    <a:pt x="204" y="13921"/>
                  </a:cubicBezTo>
                  <a:cubicBezTo>
                    <a:pt x="305" y="13921"/>
                    <a:pt x="406" y="13854"/>
                    <a:pt x="406" y="13718"/>
                  </a:cubicBezTo>
                  <a:lnTo>
                    <a:pt x="406" y="11429"/>
                  </a:lnTo>
                  <a:cubicBezTo>
                    <a:pt x="410" y="10940"/>
                    <a:pt x="729" y="10509"/>
                    <a:pt x="1200" y="10368"/>
                  </a:cubicBezTo>
                  <a:lnTo>
                    <a:pt x="1960" y="10143"/>
                  </a:lnTo>
                  <a:lnTo>
                    <a:pt x="1960" y="13718"/>
                  </a:lnTo>
                  <a:cubicBezTo>
                    <a:pt x="1960" y="13854"/>
                    <a:pt x="2062" y="13921"/>
                    <a:pt x="2165" y="13921"/>
                  </a:cubicBezTo>
                  <a:cubicBezTo>
                    <a:pt x="2267" y="13921"/>
                    <a:pt x="2369" y="13854"/>
                    <a:pt x="2369" y="13718"/>
                  </a:cubicBezTo>
                  <a:lnTo>
                    <a:pt x="2369" y="10024"/>
                  </a:lnTo>
                  <a:lnTo>
                    <a:pt x="2833" y="9890"/>
                  </a:lnTo>
                  <a:lnTo>
                    <a:pt x="2833" y="13718"/>
                  </a:lnTo>
                  <a:cubicBezTo>
                    <a:pt x="2833" y="13854"/>
                    <a:pt x="2934" y="13921"/>
                    <a:pt x="3036" y="13921"/>
                  </a:cubicBezTo>
                  <a:cubicBezTo>
                    <a:pt x="3137" y="13921"/>
                    <a:pt x="3239" y="13854"/>
                    <a:pt x="3239" y="13718"/>
                  </a:cubicBezTo>
                  <a:lnTo>
                    <a:pt x="3239" y="10020"/>
                  </a:lnTo>
                  <a:lnTo>
                    <a:pt x="4086" y="10744"/>
                  </a:lnTo>
                  <a:cubicBezTo>
                    <a:pt x="4202" y="10846"/>
                    <a:pt x="4347" y="10900"/>
                    <a:pt x="4503" y="10900"/>
                  </a:cubicBezTo>
                  <a:cubicBezTo>
                    <a:pt x="4521" y="10900"/>
                    <a:pt x="4542" y="10896"/>
                    <a:pt x="4561" y="10896"/>
                  </a:cubicBezTo>
                  <a:cubicBezTo>
                    <a:pt x="4734" y="10882"/>
                    <a:pt x="4894" y="10795"/>
                    <a:pt x="5002" y="10657"/>
                  </a:cubicBezTo>
                  <a:lnTo>
                    <a:pt x="5433" y="10121"/>
                  </a:lnTo>
                  <a:lnTo>
                    <a:pt x="5864" y="10657"/>
                  </a:lnTo>
                  <a:cubicBezTo>
                    <a:pt x="5973" y="10795"/>
                    <a:pt x="6129" y="10882"/>
                    <a:pt x="6303" y="10896"/>
                  </a:cubicBezTo>
                  <a:cubicBezTo>
                    <a:pt x="6324" y="10896"/>
                    <a:pt x="6342" y="10900"/>
                    <a:pt x="6364" y="10900"/>
                  </a:cubicBezTo>
                  <a:cubicBezTo>
                    <a:pt x="6516" y="10900"/>
                    <a:pt x="6665" y="10846"/>
                    <a:pt x="6781" y="10744"/>
                  </a:cubicBezTo>
                  <a:lnTo>
                    <a:pt x="7845" y="9832"/>
                  </a:lnTo>
                  <a:lnTo>
                    <a:pt x="8497" y="10024"/>
                  </a:lnTo>
                  <a:lnTo>
                    <a:pt x="8497" y="13718"/>
                  </a:lnTo>
                  <a:cubicBezTo>
                    <a:pt x="8497" y="13854"/>
                    <a:pt x="8600" y="13921"/>
                    <a:pt x="8702" y="13921"/>
                  </a:cubicBezTo>
                  <a:cubicBezTo>
                    <a:pt x="8804" y="13921"/>
                    <a:pt x="8907" y="13854"/>
                    <a:pt x="8907" y="13718"/>
                  </a:cubicBezTo>
                  <a:lnTo>
                    <a:pt x="8907" y="10147"/>
                  </a:lnTo>
                  <a:lnTo>
                    <a:pt x="9667" y="10371"/>
                  </a:lnTo>
                  <a:cubicBezTo>
                    <a:pt x="10134" y="10512"/>
                    <a:pt x="10457" y="10940"/>
                    <a:pt x="10460" y="11429"/>
                  </a:cubicBezTo>
                  <a:lnTo>
                    <a:pt x="10460" y="13721"/>
                  </a:lnTo>
                  <a:cubicBezTo>
                    <a:pt x="10460" y="13857"/>
                    <a:pt x="10562" y="13925"/>
                    <a:pt x="10663" y="13925"/>
                  </a:cubicBezTo>
                  <a:cubicBezTo>
                    <a:pt x="10765" y="13925"/>
                    <a:pt x="10866" y="13857"/>
                    <a:pt x="10866" y="13721"/>
                  </a:cubicBezTo>
                  <a:lnTo>
                    <a:pt x="10866" y="11429"/>
                  </a:lnTo>
                  <a:cubicBezTo>
                    <a:pt x="10866" y="10759"/>
                    <a:pt x="10424" y="10172"/>
                    <a:pt x="9783" y="9976"/>
                  </a:cubicBezTo>
                  <a:lnTo>
                    <a:pt x="7998" y="9451"/>
                  </a:lnTo>
                  <a:lnTo>
                    <a:pt x="7679" y="8818"/>
                  </a:lnTo>
                  <a:cubicBezTo>
                    <a:pt x="7607" y="8673"/>
                    <a:pt x="7460" y="8586"/>
                    <a:pt x="7305" y="8586"/>
                  </a:cubicBezTo>
                  <a:cubicBezTo>
                    <a:pt x="7259" y="8586"/>
                    <a:pt x="7211" y="8594"/>
                    <a:pt x="7165" y="8611"/>
                  </a:cubicBezTo>
                  <a:lnTo>
                    <a:pt x="7165" y="7930"/>
                  </a:lnTo>
                  <a:cubicBezTo>
                    <a:pt x="7860" y="7449"/>
                    <a:pt x="8323" y="6695"/>
                    <a:pt x="8443" y="5859"/>
                  </a:cubicBezTo>
                  <a:lnTo>
                    <a:pt x="8563" y="5859"/>
                  </a:lnTo>
                  <a:cubicBezTo>
                    <a:pt x="8957" y="5859"/>
                    <a:pt x="9298" y="5562"/>
                    <a:pt x="9338" y="5185"/>
                  </a:cubicBezTo>
                  <a:cubicBezTo>
                    <a:pt x="9370" y="4877"/>
                    <a:pt x="9207" y="4580"/>
                    <a:pt x="8928" y="4439"/>
                  </a:cubicBezTo>
                  <a:lnTo>
                    <a:pt x="9171" y="2997"/>
                  </a:lnTo>
                  <a:cubicBezTo>
                    <a:pt x="9251" y="2527"/>
                    <a:pt x="9012" y="2059"/>
                    <a:pt x="8581" y="1853"/>
                  </a:cubicBezTo>
                  <a:cubicBezTo>
                    <a:pt x="8773" y="1368"/>
                    <a:pt x="8729" y="766"/>
                    <a:pt x="8454" y="125"/>
                  </a:cubicBezTo>
                  <a:cubicBezTo>
                    <a:pt x="8419" y="45"/>
                    <a:pt x="8343" y="1"/>
                    <a:pt x="8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3"/>
            <p:cNvSpPr/>
            <p:nvPr/>
          </p:nvSpPr>
          <p:spPr>
            <a:xfrm>
              <a:off x="5105675" y="3169169"/>
              <a:ext cx="10749" cy="90634"/>
            </a:xfrm>
            <a:custGeom>
              <a:avLst/>
              <a:gdLst/>
              <a:ahLst/>
              <a:cxnLst/>
              <a:rect l="l" t="t" r="r" b="b"/>
              <a:pathLst>
                <a:path w="410" h="3457" extrusionOk="0">
                  <a:moveTo>
                    <a:pt x="207" y="0"/>
                  </a:moveTo>
                  <a:cubicBezTo>
                    <a:pt x="95" y="0"/>
                    <a:pt x="1" y="91"/>
                    <a:pt x="1" y="203"/>
                  </a:cubicBezTo>
                  <a:lnTo>
                    <a:pt x="1" y="3253"/>
                  </a:lnTo>
                  <a:cubicBezTo>
                    <a:pt x="1" y="3389"/>
                    <a:pt x="103" y="3456"/>
                    <a:pt x="205" y="3456"/>
                  </a:cubicBezTo>
                  <a:cubicBezTo>
                    <a:pt x="307" y="3456"/>
                    <a:pt x="410" y="3389"/>
                    <a:pt x="410" y="3253"/>
                  </a:cubicBezTo>
                  <a:lnTo>
                    <a:pt x="410" y="203"/>
                  </a:lnTo>
                  <a:cubicBezTo>
                    <a:pt x="410" y="91"/>
                    <a:pt x="319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3"/>
            <p:cNvSpPr/>
            <p:nvPr/>
          </p:nvSpPr>
          <p:spPr>
            <a:xfrm>
              <a:off x="5041206" y="3180547"/>
              <a:ext cx="12453" cy="10697"/>
            </a:xfrm>
            <a:custGeom>
              <a:avLst/>
              <a:gdLst/>
              <a:ahLst/>
              <a:cxnLst/>
              <a:rect l="l" t="t" r="r" b="b"/>
              <a:pathLst>
                <a:path w="475" h="408" extrusionOk="0">
                  <a:moveTo>
                    <a:pt x="275" y="1"/>
                  </a:moveTo>
                  <a:cubicBezTo>
                    <a:pt x="273" y="1"/>
                    <a:pt x="270" y="1"/>
                    <a:pt x="268" y="1"/>
                  </a:cubicBezTo>
                  <a:cubicBezTo>
                    <a:pt x="87" y="1"/>
                    <a:pt x="0" y="222"/>
                    <a:pt x="127" y="349"/>
                  </a:cubicBezTo>
                  <a:cubicBezTo>
                    <a:pt x="169" y="390"/>
                    <a:pt x="220" y="408"/>
                    <a:pt x="270" y="408"/>
                  </a:cubicBezTo>
                  <a:cubicBezTo>
                    <a:pt x="375" y="408"/>
                    <a:pt x="475" y="327"/>
                    <a:pt x="475" y="204"/>
                  </a:cubicBezTo>
                  <a:cubicBezTo>
                    <a:pt x="475" y="94"/>
                    <a:pt x="384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3"/>
            <p:cNvSpPr/>
            <p:nvPr/>
          </p:nvSpPr>
          <p:spPr>
            <a:xfrm>
              <a:off x="5041206" y="3249106"/>
              <a:ext cx="12453" cy="10697"/>
            </a:xfrm>
            <a:custGeom>
              <a:avLst/>
              <a:gdLst/>
              <a:ahLst/>
              <a:cxnLst/>
              <a:rect l="l" t="t" r="r" b="b"/>
              <a:pathLst>
                <a:path w="475" h="408" extrusionOk="0">
                  <a:moveTo>
                    <a:pt x="275" y="1"/>
                  </a:moveTo>
                  <a:cubicBezTo>
                    <a:pt x="273" y="1"/>
                    <a:pt x="270" y="1"/>
                    <a:pt x="268" y="1"/>
                  </a:cubicBezTo>
                  <a:cubicBezTo>
                    <a:pt x="87" y="5"/>
                    <a:pt x="0" y="222"/>
                    <a:pt x="127" y="349"/>
                  </a:cubicBezTo>
                  <a:cubicBezTo>
                    <a:pt x="169" y="389"/>
                    <a:pt x="220" y="408"/>
                    <a:pt x="270" y="408"/>
                  </a:cubicBezTo>
                  <a:cubicBezTo>
                    <a:pt x="375" y="408"/>
                    <a:pt x="475" y="327"/>
                    <a:pt x="475" y="204"/>
                  </a:cubicBezTo>
                  <a:cubicBezTo>
                    <a:pt x="475" y="94"/>
                    <a:pt x="384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3"/>
            <p:cNvSpPr/>
            <p:nvPr/>
          </p:nvSpPr>
          <p:spPr>
            <a:xfrm>
              <a:off x="5041206" y="3214840"/>
              <a:ext cx="12453" cy="10697"/>
            </a:xfrm>
            <a:custGeom>
              <a:avLst/>
              <a:gdLst/>
              <a:ahLst/>
              <a:cxnLst/>
              <a:rect l="l" t="t" r="r" b="b"/>
              <a:pathLst>
                <a:path w="475" h="408" extrusionOk="0">
                  <a:moveTo>
                    <a:pt x="275" y="0"/>
                  </a:moveTo>
                  <a:cubicBezTo>
                    <a:pt x="273" y="0"/>
                    <a:pt x="270" y="0"/>
                    <a:pt x="268" y="0"/>
                  </a:cubicBezTo>
                  <a:cubicBezTo>
                    <a:pt x="87" y="4"/>
                    <a:pt x="0" y="221"/>
                    <a:pt x="127" y="348"/>
                  </a:cubicBezTo>
                  <a:cubicBezTo>
                    <a:pt x="169" y="389"/>
                    <a:pt x="220" y="407"/>
                    <a:pt x="270" y="407"/>
                  </a:cubicBezTo>
                  <a:cubicBezTo>
                    <a:pt x="375" y="407"/>
                    <a:pt x="475" y="326"/>
                    <a:pt x="475" y="203"/>
                  </a:cubicBezTo>
                  <a:cubicBezTo>
                    <a:pt x="475" y="93"/>
                    <a:pt x="384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3"/>
            <p:cNvSpPr/>
            <p:nvPr/>
          </p:nvSpPr>
          <p:spPr>
            <a:xfrm>
              <a:off x="5008539" y="3015324"/>
              <a:ext cx="10749" cy="16412"/>
            </a:xfrm>
            <a:custGeom>
              <a:avLst/>
              <a:gdLst/>
              <a:ahLst/>
              <a:cxnLst/>
              <a:rect l="l" t="t" r="r" b="b"/>
              <a:pathLst>
                <a:path w="410" h="626" extrusionOk="0">
                  <a:moveTo>
                    <a:pt x="205" y="0"/>
                  </a:moveTo>
                  <a:cubicBezTo>
                    <a:pt x="103" y="0"/>
                    <a:pt x="0" y="68"/>
                    <a:pt x="0" y="204"/>
                  </a:cubicBezTo>
                  <a:lnTo>
                    <a:pt x="0" y="421"/>
                  </a:lnTo>
                  <a:cubicBezTo>
                    <a:pt x="0" y="557"/>
                    <a:pt x="103" y="625"/>
                    <a:pt x="205" y="625"/>
                  </a:cubicBezTo>
                  <a:cubicBezTo>
                    <a:pt x="307" y="625"/>
                    <a:pt x="410" y="557"/>
                    <a:pt x="410" y="421"/>
                  </a:cubicBezTo>
                  <a:lnTo>
                    <a:pt x="410" y="204"/>
                  </a:lnTo>
                  <a:cubicBezTo>
                    <a:pt x="410" y="68"/>
                    <a:pt x="307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3"/>
            <p:cNvSpPr/>
            <p:nvPr/>
          </p:nvSpPr>
          <p:spPr>
            <a:xfrm>
              <a:off x="5077176" y="3015351"/>
              <a:ext cx="10671" cy="16386"/>
            </a:xfrm>
            <a:custGeom>
              <a:avLst/>
              <a:gdLst/>
              <a:ahLst/>
              <a:cxnLst/>
              <a:rect l="l" t="t" r="r" b="b"/>
              <a:pathLst>
                <a:path w="407" h="62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lnTo>
                    <a:pt x="1" y="420"/>
                  </a:lnTo>
                  <a:cubicBezTo>
                    <a:pt x="1" y="556"/>
                    <a:pt x="102" y="624"/>
                    <a:pt x="204" y="624"/>
                  </a:cubicBezTo>
                  <a:cubicBezTo>
                    <a:pt x="305" y="624"/>
                    <a:pt x="407" y="556"/>
                    <a:pt x="407" y="420"/>
                  </a:cubicBezTo>
                  <a:lnTo>
                    <a:pt x="407" y="203"/>
                  </a:lnTo>
                  <a:cubicBezTo>
                    <a:pt x="407" y="91"/>
                    <a:pt x="31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3"/>
            <p:cNvSpPr/>
            <p:nvPr/>
          </p:nvSpPr>
          <p:spPr>
            <a:xfrm>
              <a:off x="5001041" y="2997680"/>
              <a:ext cx="23963" cy="10749"/>
            </a:xfrm>
            <a:custGeom>
              <a:avLst/>
              <a:gdLst/>
              <a:ahLst/>
              <a:cxnLst/>
              <a:rect l="l" t="t" r="r" b="b"/>
              <a:pathLst>
                <a:path w="914" h="410" extrusionOk="0">
                  <a:moveTo>
                    <a:pt x="272" y="1"/>
                  </a:moveTo>
                  <a:cubicBezTo>
                    <a:pt x="0" y="1"/>
                    <a:pt x="0" y="410"/>
                    <a:pt x="272" y="410"/>
                  </a:cubicBezTo>
                  <a:lnTo>
                    <a:pt x="710" y="410"/>
                  </a:lnTo>
                  <a:cubicBezTo>
                    <a:pt x="822" y="410"/>
                    <a:pt x="913" y="319"/>
                    <a:pt x="913" y="207"/>
                  </a:cubicBezTo>
                  <a:cubicBezTo>
                    <a:pt x="913" y="91"/>
                    <a:pt x="822" y="1"/>
                    <a:pt x="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3"/>
            <p:cNvSpPr/>
            <p:nvPr/>
          </p:nvSpPr>
          <p:spPr>
            <a:xfrm>
              <a:off x="5069678" y="2997680"/>
              <a:ext cx="25667" cy="10749"/>
            </a:xfrm>
            <a:custGeom>
              <a:avLst/>
              <a:gdLst/>
              <a:ahLst/>
              <a:cxnLst/>
              <a:rect l="l" t="t" r="r" b="b"/>
              <a:pathLst>
                <a:path w="979" h="410" extrusionOk="0">
                  <a:moveTo>
                    <a:pt x="272" y="1"/>
                  </a:moveTo>
                  <a:cubicBezTo>
                    <a:pt x="1" y="1"/>
                    <a:pt x="1" y="410"/>
                    <a:pt x="272" y="410"/>
                  </a:cubicBezTo>
                  <a:lnTo>
                    <a:pt x="707" y="410"/>
                  </a:lnTo>
                  <a:cubicBezTo>
                    <a:pt x="979" y="410"/>
                    <a:pt x="979" y="1"/>
                    <a:pt x="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3"/>
            <p:cNvSpPr/>
            <p:nvPr/>
          </p:nvSpPr>
          <p:spPr>
            <a:xfrm>
              <a:off x="5017191" y="3046785"/>
              <a:ext cx="62109" cy="33532"/>
            </a:xfrm>
            <a:custGeom>
              <a:avLst/>
              <a:gdLst/>
              <a:ahLst/>
              <a:cxnLst/>
              <a:rect l="l" t="t" r="r" b="b"/>
              <a:pathLst>
                <a:path w="2369" h="1279" extrusionOk="0">
                  <a:moveTo>
                    <a:pt x="1923" y="406"/>
                  </a:moveTo>
                  <a:cubicBezTo>
                    <a:pt x="1822" y="677"/>
                    <a:pt x="1528" y="869"/>
                    <a:pt x="1184" y="869"/>
                  </a:cubicBezTo>
                  <a:cubicBezTo>
                    <a:pt x="837" y="869"/>
                    <a:pt x="543" y="674"/>
                    <a:pt x="442" y="406"/>
                  </a:cubicBezTo>
                  <a:close/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797"/>
                    <a:pt x="529" y="1278"/>
                    <a:pt x="1184" y="1278"/>
                  </a:cubicBezTo>
                  <a:cubicBezTo>
                    <a:pt x="1836" y="1278"/>
                    <a:pt x="2369" y="797"/>
                    <a:pt x="2369" y="203"/>
                  </a:cubicBezTo>
                  <a:cubicBezTo>
                    <a:pt x="2369" y="91"/>
                    <a:pt x="2278" y="0"/>
                    <a:pt x="2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6" name="Google Shape;1126;p33"/>
          <p:cNvGrpSpPr/>
          <p:nvPr/>
        </p:nvGrpSpPr>
        <p:grpSpPr>
          <a:xfrm flipH="1">
            <a:off x="-85579" y="709802"/>
            <a:ext cx="990031" cy="1013340"/>
            <a:chOff x="8264880" y="1119240"/>
            <a:chExt cx="1865520" cy="1909440"/>
          </a:xfrm>
        </p:grpSpPr>
        <p:sp>
          <p:nvSpPr>
            <p:cNvPr id="1127" name="Google Shape;1127;p33"/>
            <p:cNvSpPr/>
            <p:nvPr/>
          </p:nvSpPr>
          <p:spPr>
            <a:xfrm>
              <a:off x="9336240" y="2202840"/>
              <a:ext cx="190080" cy="199080"/>
            </a:xfrm>
            <a:custGeom>
              <a:avLst/>
              <a:gdLst/>
              <a:ahLst/>
              <a:cxnLst/>
              <a:rect l="l" t="t" r="r" b="b"/>
              <a:pathLst>
                <a:path w="528" h="553" extrusionOk="0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3"/>
            <p:cNvSpPr/>
            <p:nvPr/>
          </p:nvSpPr>
          <p:spPr>
            <a:xfrm>
              <a:off x="9298800" y="2167200"/>
              <a:ext cx="264960" cy="270360"/>
            </a:xfrm>
            <a:custGeom>
              <a:avLst/>
              <a:gdLst/>
              <a:ahLst/>
              <a:cxnLst/>
              <a:rect l="l" t="t" r="r" b="b"/>
              <a:pathLst>
                <a:path w="736" h="751" extrusionOk="0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3"/>
            <p:cNvSpPr/>
            <p:nvPr/>
          </p:nvSpPr>
          <p:spPr>
            <a:xfrm>
              <a:off x="9428400" y="2303640"/>
              <a:ext cx="702000" cy="725040"/>
            </a:xfrm>
            <a:custGeom>
              <a:avLst/>
              <a:gdLst/>
              <a:ahLst/>
              <a:cxnLst/>
              <a:rect l="l" t="t" r="r" b="b"/>
              <a:pathLst>
                <a:path w="1950" h="2014" extrusionOk="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9428400" y="2483280"/>
              <a:ext cx="702000" cy="545400"/>
            </a:xfrm>
            <a:custGeom>
              <a:avLst/>
              <a:gdLst/>
              <a:ahLst/>
              <a:cxnLst/>
              <a:rect l="l" t="t" r="r" b="b"/>
              <a:pathLst>
                <a:path w="1950" h="1515" extrusionOk="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8338680" y="1193040"/>
              <a:ext cx="1150920" cy="1151280"/>
            </a:xfrm>
            <a:custGeom>
              <a:avLst/>
              <a:gdLst/>
              <a:ahLst/>
              <a:cxnLst/>
              <a:rect l="l" t="t" r="r" b="b"/>
              <a:pathLst>
                <a:path w="3197" h="3198" extrusionOk="0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8264880" y="1119240"/>
              <a:ext cx="1298880" cy="129852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" name="Google Shape;1105;p33">
            <a:extLst>
              <a:ext uri="{FF2B5EF4-FFF2-40B4-BE49-F238E27FC236}">
                <a16:creationId xmlns:a16="http://schemas.microsoft.com/office/drawing/2014/main" id="{7A15901B-39EE-B2FD-B40F-A0039ACADAA5}"/>
              </a:ext>
            </a:extLst>
          </p:cNvPr>
          <p:cNvGrpSpPr/>
          <p:nvPr/>
        </p:nvGrpSpPr>
        <p:grpSpPr>
          <a:xfrm>
            <a:off x="655549" y="2774176"/>
            <a:ext cx="425182" cy="548643"/>
            <a:chOff x="4905793" y="2894802"/>
            <a:chExt cx="284879" cy="365105"/>
          </a:xfrm>
        </p:grpSpPr>
        <p:sp>
          <p:nvSpPr>
            <p:cNvPr id="5" name="Google Shape;1106;p33">
              <a:extLst>
                <a:ext uri="{FF2B5EF4-FFF2-40B4-BE49-F238E27FC236}">
                  <a16:creationId xmlns:a16="http://schemas.microsoft.com/office/drawing/2014/main" id="{5861A856-90C9-DE0A-9A36-F4A9069032AB}"/>
                </a:ext>
              </a:extLst>
            </p:cNvPr>
            <p:cNvSpPr/>
            <p:nvPr/>
          </p:nvSpPr>
          <p:spPr>
            <a:xfrm>
              <a:off x="4911115" y="3100243"/>
              <a:ext cx="274261" cy="154211"/>
            </a:xfrm>
            <a:custGeom>
              <a:avLst/>
              <a:gdLst/>
              <a:ahLst/>
              <a:cxnLst/>
              <a:rect l="l" t="t" r="r" b="b"/>
              <a:pathLst>
                <a:path w="10461" h="5882" extrusionOk="0">
                  <a:moveTo>
                    <a:pt x="3706" y="0"/>
                  </a:moveTo>
                  <a:lnTo>
                    <a:pt x="3706" y="1036"/>
                  </a:lnTo>
                  <a:cubicBezTo>
                    <a:pt x="3706" y="1326"/>
                    <a:pt x="3514" y="1579"/>
                    <a:pt x="3235" y="1662"/>
                  </a:cubicBezTo>
                  <a:lnTo>
                    <a:pt x="939" y="2336"/>
                  </a:lnTo>
                  <a:cubicBezTo>
                    <a:pt x="381" y="2503"/>
                    <a:pt x="1" y="3013"/>
                    <a:pt x="1" y="3593"/>
                  </a:cubicBezTo>
                  <a:lnTo>
                    <a:pt x="1" y="5882"/>
                  </a:lnTo>
                  <a:lnTo>
                    <a:pt x="10460" y="5882"/>
                  </a:lnTo>
                  <a:lnTo>
                    <a:pt x="10460" y="3593"/>
                  </a:lnTo>
                  <a:cubicBezTo>
                    <a:pt x="10460" y="3010"/>
                    <a:pt x="10080" y="2499"/>
                    <a:pt x="9522" y="2336"/>
                  </a:cubicBezTo>
                  <a:lnTo>
                    <a:pt x="7226" y="1662"/>
                  </a:lnTo>
                  <a:cubicBezTo>
                    <a:pt x="6947" y="1579"/>
                    <a:pt x="6755" y="1326"/>
                    <a:pt x="6755" y="1036"/>
                  </a:cubicBezTo>
                  <a:lnTo>
                    <a:pt x="6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07;p33">
              <a:extLst>
                <a:ext uri="{FF2B5EF4-FFF2-40B4-BE49-F238E27FC236}">
                  <a16:creationId xmlns:a16="http://schemas.microsoft.com/office/drawing/2014/main" id="{759E3F1A-C60F-61A4-9D3F-6770E1BDBB6E}"/>
                </a:ext>
              </a:extLst>
            </p:cNvPr>
            <p:cNvSpPr/>
            <p:nvPr/>
          </p:nvSpPr>
          <p:spPr>
            <a:xfrm>
              <a:off x="4911115" y="3142584"/>
              <a:ext cx="274340" cy="111870"/>
            </a:xfrm>
            <a:custGeom>
              <a:avLst/>
              <a:gdLst/>
              <a:ahLst/>
              <a:cxnLst/>
              <a:rect l="l" t="t" r="r" b="b"/>
              <a:pathLst>
                <a:path w="10464" h="4267" extrusionOk="0">
                  <a:moveTo>
                    <a:pt x="3347" y="0"/>
                  </a:moveTo>
                  <a:cubicBezTo>
                    <a:pt x="3311" y="18"/>
                    <a:pt x="3275" y="37"/>
                    <a:pt x="3235" y="47"/>
                  </a:cubicBezTo>
                  <a:lnTo>
                    <a:pt x="939" y="721"/>
                  </a:lnTo>
                  <a:cubicBezTo>
                    <a:pt x="381" y="888"/>
                    <a:pt x="1" y="1398"/>
                    <a:pt x="1" y="1978"/>
                  </a:cubicBezTo>
                  <a:lnTo>
                    <a:pt x="1" y="4267"/>
                  </a:lnTo>
                  <a:lnTo>
                    <a:pt x="10464" y="4267"/>
                  </a:lnTo>
                  <a:lnTo>
                    <a:pt x="10464" y="1978"/>
                  </a:lnTo>
                  <a:cubicBezTo>
                    <a:pt x="10460" y="1395"/>
                    <a:pt x="10080" y="884"/>
                    <a:pt x="9522" y="721"/>
                  </a:cubicBezTo>
                  <a:lnTo>
                    <a:pt x="7226" y="47"/>
                  </a:lnTo>
                  <a:cubicBezTo>
                    <a:pt x="7186" y="37"/>
                    <a:pt x="7150" y="18"/>
                    <a:pt x="7117" y="0"/>
                  </a:cubicBezTo>
                  <a:lnTo>
                    <a:pt x="5230" y="344"/>
                  </a:lnTo>
                  <a:lnTo>
                    <a:pt x="3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08;p33">
              <a:extLst>
                <a:ext uri="{FF2B5EF4-FFF2-40B4-BE49-F238E27FC236}">
                  <a16:creationId xmlns:a16="http://schemas.microsoft.com/office/drawing/2014/main" id="{2DCAB45C-B166-1FA4-D9A2-5BD82DC3DD93}"/>
                </a:ext>
              </a:extLst>
            </p:cNvPr>
            <p:cNvSpPr/>
            <p:nvPr/>
          </p:nvSpPr>
          <p:spPr>
            <a:xfrm>
              <a:off x="4951096" y="2951537"/>
              <a:ext cx="194298" cy="160215"/>
            </a:xfrm>
            <a:custGeom>
              <a:avLst/>
              <a:gdLst/>
              <a:ahLst/>
              <a:cxnLst/>
              <a:rect l="l" t="t" r="r" b="b"/>
              <a:pathLst>
                <a:path w="7411" h="6111" extrusionOk="0">
                  <a:moveTo>
                    <a:pt x="870" y="0"/>
                  </a:moveTo>
                  <a:lnTo>
                    <a:pt x="870" y="2402"/>
                  </a:lnTo>
                  <a:lnTo>
                    <a:pt x="544" y="2402"/>
                  </a:lnTo>
                  <a:cubicBezTo>
                    <a:pt x="243" y="2402"/>
                    <a:pt x="0" y="2644"/>
                    <a:pt x="0" y="2945"/>
                  </a:cubicBezTo>
                  <a:cubicBezTo>
                    <a:pt x="0" y="3246"/>
                    <a:pt x="243" y="3492"/>
                    <a:pt x="544" y="3492"/>
                  </a:cubicBezTo>
                  <a:lnTo>
                    <a:pt x="880" y="3492"/>
                  </a:lnTo>
                  <a:cubicBezTo>
                    <a:pt x="993" y="4969"/>
                    <a:pt x="2224" y="6110"/>
                    <a:pt x="3705" y="6110"/>
                  </a:cubicBezTo>
                  <a:cubicBezTo>
                    <a:pt x="5187" y="6110"/>
                    <a:pt x="6414" y="4969"/>
                    <a:pt x="6527" y="3492"/>
                  </a:cubicBezTo>
                  <a:lnTo>
                    <a:pt x="6864" y="3492"/>
                  </a:lnTo>
                  <a:cubicBezTo>
                    <a:pt x="7164" y="3492"/>
                    <a:pt x="7410" y="3246"/>
                    <a:pt x="7410" y="2945"/>
                  </a:cubicBezTo>
                  <a:cubicBezTo>
                    <a:pt x="7410" y="2644"/>
                    <a:pt x="7164" y="2402"/>
                    <a:pt x="6864" y="2402"/>
                  </a:cubicBezTo>
                  <a:lnTo>
                    <a:pt x="6538" y="2402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09;p33">
              <a:extLst>
                <a:ext uri="{FF2B5EF4-FFF2-40B4-BE49-F238E27FC236}">
                  <a16:creationId xmlns:a16="http://schemas.microsoft.com/office/drawing/2014/main" id="{6F70993F-84F1-6260-0A24-CE0E9F998E19}"/>
                </a:ext>
              </a:extLst>
            </p:cNvPr>
            <p:cNvSpPr/>
            <p:nvPr/>
          </p:nvSpPr>
          <p:spPr>
            <a:xfrm>
              <a:off x="4986123" y="3125228"/>
              <a:ext cx="62135" cy="50023"/>
            </a:xfrm>
            <a:custGeom>
              <a:avLst/>
              <a:gdLst/>
              <a:ahLst/>
              <a:cxnLst/>
              <a:rect l="l" t="t" r="r" b="b"/>
              <a:pathLst>
                <a:path w="2370" h="1908" extrusionOk="0">
                  <a:moveTo>
                    <a:pt x="503" y="0"/>
                  </a:moveTo>
                  <a:cubicBezTo>
                    <a:pt x="423" y="0"/>
                    <a:pt x="346" y="44"/>
                    <a:pt x="309" y="119"/>
                  </a:cubicBezTo>
                  <a:lnTo>
                    <a:pt x="37" y="666"/>
                  </a:lnTo>
                  <a:cubicBezTo>
                    <a:pt x="1" y="738"/>
                    <a:pt x="15" y="825"/>
                    <a:pt x="77" y="880"/>
                  </a:cubicBezTo>
                  <a:lnTo>
                    <a:pt x="1156" y="1803"/>
                  </a:lnTo>
                  <a:cubicBezTo>
                    <a:pt x="1239" y="1873"/>
                    <a:pt x="1340" y="1908"/>
                    <a:pt x="1441" y="1908"/>
                  </a:cubicBezTo>
                  <a:cubicBezTo>
                    <a:pt x="1569" y="1908"/>
                    <a:pt x="1696" y="1853"/>
                    <a:pt x="1783" y="1745"/>
                  </a:cubicBezTo>
                  <a:lnTo>
                    <a:pt x="2369" y="1006"/>
                  </a:lnTo>
                  <a:lnTo>
                    <a:pt x="609" y="29"/>
                  </a:lnTo>
                  <a:cubicBezTo>
                    <a:pt x="575" y="9"/>
                    <a:pt x="539" y="0"/>
                    <a:pt x="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10;p33">
              <a:extLst>
                <a:ext uri="{FF2B5EF4-FFF2-40B4-BE49-F238E27FC236}">
                  <a16:creationId xmlns:a16="http://schemas.microsoft.com/office/drawing/2014/main" id="{962980EB-D99F-9E4B-AB2C-9A70E3917AAA}"/>
                </a:ext>
              </a:extLst>
            </p:cNvPr>
            <p:cNvSpPr/>
            <p:nvPr/>
          </p:nvSpPr>
          <p:spPr>
            <a:xfrm>
              <a:off x="5048232" y="3125228"/>
              <a:ext cx="62109" cy="50023"/>
            </a:xfrm>
            <a:custGeom>
              <a:avLst/>
              <a:gdLst/>
              <a:ahLst/>
              <a:cxnLst/>
              <a:rect l="l" t="t" r="r" b="b"/>
              <a:pathLst>
                <a:path w="2369" h="1908" extrusionOk="0">
                  <a:moveTo>
                    <a:pt x="1867" y="0"/>
                  </a:moveTo>
                  <a:cubicBezTo>
                    <a:pt x="1831" y="0"/>
                    <a:pt x="1794" y="9"/>
                    <a:pt x="1761" y="29"/>
                  </a:cubicBezTo>
                  <a:lnTo>
                    <a:pt x="0" y="1006"/>
                  </a:lnTo>
                  <a:lnTo>
                    <a:pt x="587" y="1745"/>
                  </a:lnTo>
                  <a:cubicBezTo>
                    <a:pt x="674" y="1853"/>
                    <a:pt x="801" y="1908"/>
                    <a:pt x="928" y="1908"/>
                  </a:cubicBezTo>
                  <a:cubicBezTo>
                    <a:pt x="1028" y="1908"/>
                    <a:pt x="1129" y="1873"/>
                    <a:pt x="1210" y="1803"/>
                  </a:cubicBezTo>
                  <a:lnTo>
                    <a:pt x="2289" y="880"/>
                  </a:lnTo>
                  <a:cubicBezTo>
                    <a:pt x="2351" y="825"/>
                    <a:pt x="2369" y="738"/>
                    <a:pt x="2333" y="666"/>
                  </a:cubicBezTo>
                  <a:lnTo>
                    <a:pt x="2061" y="119"/>
                  </a:lnTo>
                  <a:cubicBezTo>
                    <a:pt x="2024" y="44"/>
                    <a:pt x="1947" y="0"/>
                    <a:pt x="1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11;p33">
              <a:extLst>
                <a:ext uri="{FF2B5EF4-FFF2-40B4-BE49-F238E27FC236}">
                  <a16:creationId xmlns:a16="http://schemas.microsoft.com/office/drawing/2014/main" id="{8B5E6DB4-9B8C-A89A-5359-0EF610E44190}"/>
                </a:ext>
              </a:extLst>
            </p:cNvPr>
            <p:cNvSpPr/>
            <p:nvPr/>
          </p:nvSpPr>
          <p:spPr>
            <a:xfrm>
              <a:off x="5022487" y="3052081"/>
              <a:ext cx="51413" cy="22914"/>
            </a:xfrm>
            <a:custGeom>
              <a:avLst/>
              <a:gdLst/>
              <a:ahLst/>
              <a:cxnLst/>
              <a:rect l="l" t="t" r="r" b="b"/>
              <a:pathLst>
                <a:path w="1961" h="874" extrusionOk="0">
                  <a:moveTo>
                    <a:pt x="1" y="1"/>
                  </a:moveTo>
                  <a:cubicBezTo>
                    <a:pt x="1" y="483"/>
                    <a:pt x="439" y="874"/>
                    <a:pt x="982" y="874"/>
                  </a:cubicBezTo>
                  <a:cubicBezTo>
                    <a:pt x="1522" y="874"/>
                    <a:pt x="1960" y="483"/>
                    <a:pt x="1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12;p33">
              <a:extLst>
                <a:ext uri="{FF2B5EF4-FFF2-40B4-BE49-F238E27FC236}">
                  <a16:creationId xmlns:a16="http://schemas.microsoft.com/office/drawing/2014/main" id="{76963B5A-E986-FE6C-D301-C71E1F88290E}"/>
                </a:ext>
              </a:extLst>
            </p:cNvPr>
            <p:cNvSpPr/>
            <p:nvPr/>
          </p:nvSpPr>
          <p:spPr>
            <a:xfrm>
              <a:off x="4953273" y="2945927"/>
              <a:ext cx="189841" cy="71443"/>
            </a:xfrm>
            <a:custGeom>
              <a:avLst/>
              <a:gdLst/>
              <a:ahLst/>
              <a:cxnLst/>
              <a:rect l="l" t="t" r="r" b="b"/>
              <a:pathLst>
                <a:path w="7241" h="2725" extrusionOk="0">
                  <a:moveTo>
                    <a:pt x="1178" y="1"/>
                  </a:moveTo>
                  <a:cubicBezTo>
                    <a:pt x="515" y="1"/>
                    <a:pt x="1" y="374"/>
                    <a:pt x="102" y="1033"/>
                  </a:cubicBezTo>
                  <a:lnTo>
                    <a:pt x="352" y="2724"/>
                  </a:lnTo>
                  <a:lnTo>
                    <a:pt x="841" y="2663"/>
                  </a:lnTo>
                  <a:cubicBezTo>
                    <a:pt x="1058" y="2634"/>
                    <a:pt x="1225" y="2449"/>
                    <a:pt x="1225" y="2228"/>
                  </a:cubicBezTo>
                  <a:lnTo>
                    <a:pt x="1225" y="653"/>
                  </a:lnTo>
                  <a:lnTo>
                    <a:pt x="6020" y="653"/>
                  </a:lnTo>
                  <a:lnTo>
                    <a:pt x="6020" y="2228"/>
                  </a:lnTo>
                  <a:cubicBezTo>
                    <a:pt x="6020" y="2449"/>
                    <a:pt x="6183" y="2634"/>
                    <a:pt x="6400" y="2663"/>
                  </a:cubicBezTo>
                  <a:lnTo>
                    <a:pt x="6889" y="2724"/>
                  </a:lnTo>
                  <a:lnTo>
                    <a:pt x="7143" y="1033"/>
                  </a:lnTo>
                  <a:cubicBezTo>
                    <a:pt x="7240" y="374"/>
                    <a:pt x="6730" y="1"/>
                    <a:pt x="60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13;p33">
              <a:extLst>
                <a:ext uri="{FF2B5EF4-FFF2-40B4-BE49-F238E27FC236}">
                  <a16:creationId xmlns:a16="http://schemas.microsoft.com/office/drawing/2014/main" id="{82A556A2-AF3C-D594-494E-5B072D0350D2}"/>
                </a:ext>
              </a:extLst>
            </p:cNvPr>
            <p:cNvSpPr/>
            <p:nvPr/>
          </p:nvSpPr>
          <p:spPr>
            <a:xfrm>
              <a:off x="4962475" y="3146936"/>
              <a:ext cx="22914" cy="107518"/>
            </a:xfrm>
            <a:custGeom>
              <a:avLst/>
              <a:gdLst/>
              <a:ahLst/>
              <a:cxnLst/>
              <a:rect l="l" t="t" r="r" b="b"/>
              <a:pathLst>
                <a:path w="874" h="4101" extrusionOk="0">
                  <a:moveTo>
                    <a:pt x="874" y="1"/>
                  </a:moveTo>
                  <a:lnTo>
                    <a:pt x="1" y="254"/>
                  </a:lnTo>
                  <a:lnTo>
                    <a:pt x="1" y="4101"/>
                  </a:lnTo>
                  <a:lnTo>
                    <a:pt x="874" y="4101"/>
                  </a:lnTo>
                  <a:lnTo>
                    <a:pt x="8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14;p33">
              <a:extLst>
                <a:ext uri="{FF2B5EF4-FFF2-40B4-BE49-F238E27FC236}">
                  <a16:creationId xmlns:a16="http://schemas.microsoft.com/office/drawing/2014/main" id="{60DB01DC-DEAA-019F-3001-6232DD589BE9}"/>
                </a:ext>
              </a:extLst>
            </p:cNvPr>
            <p:cNvSpPr/>
            <p:nvPr/>
          </p:nvSpPr>
          <p:spPr>
            <a:xfrm>
              <a:off x="5111076" y="3146936"/>
              <a:ext cx="22835" cy="107518"/>
            </a:xfrm>
            <a:custGeom>
              <a:avLst/>
              <a:gdLst/>
              <a:ahLst/>
              <a:cxnLst/>
              <a:rect l="l" t="t" r="r" b="b"/>
              <a:pathLst>
                <a:path w="871" h="4101" extrusionOk="0">
                  <a:moveTo>
                    <a:pt x="1" y="1"/>
                  </a:moveTo>
                  <a:lnTo>
                    <a:pt x="1" y="4101"/>
                  </a:lnTo>
                  <a:lnTo>
                    <a:pt x="870" y="4101"/>
                  </a:lnTo>
                  <a:lnTo>
                    <a:pt x="870" y="2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15;p33">
              <a:extLst>
                <a:ext uri="{FF2B5EF4-FFF2-40B4-BE49-F238E27FC236}">
                  <a16:creationId xmlns:a16="http://schemas.microsoft.com/office/drawing/2014/main" id="{517511EC-940F-AFD9-C1F9-299FA2F4FC81}"/>
                </a:ext>
              </a:extLst>
            </p:cNvPr>
            <p:cNvSpPr/>
            <p:nvPr/>
          </p:nvSpPr>
          <p:spPr>
            <a:xfrm>
              <a:off x="4985363" y="2900177"/>
              <a:ext cx="154342" cy="62870"/>
            </a:xfrm>
            <a:custGeom>
              <a:avLst/>
              <a:gdLst/>
              <a:ahLst/>
              <a:cxnLst/>
              <a:rect l="l" t="t" r="r" b="b"/>
              <a:pathLst>
                <a:path w="5887" h="2398" extrusionOk="0">
                  <a:moveTo>
                    <a:pt x="5231" y="0"/>
                  </a:moveTo>
                  <a:cubicBezTo>
                    <a:pt x="5230" y="0"/>
                    <a:pt x="4796" y="438"/>
                    <a:pt x="3706" y="438"/>
                  </a:cubicBezTo>
                  <a:lnTo>
                    <a:pt x="1743" y="438"/>
                  </a:lnTo>
                  <a:cubicBezTo>
                    <a:pt x="779" y="438"/>
                    <a:pt x="1" y="1217"/>
                    <a:pt x="1" y="2180"/>
                  </a:cubicBezTo>
                  <a:lnTo>
                    <a:pt x="1" y="2398"/>
                  </a:lnTo>
                  <a:lnTo>
                    <a:pt x="4140" y="2398"/>
                  </a:lnTo>
                  <a:cubicBezTo>
                    <a:pt x="5013" y="2398"/>
                    <a:pt x="5886" y="1525"/>
                    <a:pt x="5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16;p33">
              <a:extLst>
                <a:ext uri="{FF2B5EF4-FFF2-40B4-BE49-F238E27FC236}">
                  <a16:creationId xmlns:a16="http://schemas.microsoft.com/office/drawing/2014/main" id="{4FFD0B09-C0E8-6C04-3E34-0FBF780B6866}"/>
                </a:ext>
              </a:extLst>
            </p:cNvPr>
            <p:cNvSpPr/>
            <p:nvPr/>
          </p:nvSpPr>
          <p:spPr>
            <a:xfrm>
              <a:off x="4905793" y="2894802"/>
              <a:ext cx="284879" cy="365105"/>
            </a:xfrm>
            <a:custGeom>
              <a:avLst/>
              <a:gdLst/>
              <a:ahLst/>
              <a:cxnLst/>
              <a:rect l="l" t="t" r="r" b="b"/>
              <a:pathLst>
                <a:path w="10866" h="13926" extrusionOk="0">
                  <a:moveTo>
                    <a:pt x="2851" y="2150"/>
                  </a:moveTo>
                  <a:cubicBezTo>
                    <a:pt x="2840" y="2230"/>
                    <a:pt x="2837" y="2306"/>
                    <a:pt x="2837" y="2382"/>
                  </a:cubicBezTo>
                  <a:lnTo>
                    <a:pt x="2837" y="4127"/>
                  </a:lnTo>
                  <a:cubicBezTo>
                    <a:pt x="2833" y="4254"/>
                    <a:pt x="2732" y="4359"/>
                    <a:pt x="2605" y="4359"/>
                  </a:cubicBezTo>
                  <a:lnTo>
                    <a:pt x="2340" y="4359"/>
                  </a:lnTo>
                  <a:lnTo>
                    <a:pt x="2101" y="2929"/>
                  </a:lnTo>
                  <a:cubicBezTo>
                    <a:pt x="2069" y="2737"/>
                    <a:pt x="2123" y="2541"/>
                    <a:pt x="2246" y="2389"/>
                  </a:cubicBezTo>
                  <a:lnTo>
                    <a:pt x="2250" y="2389"/>
                  </a:lnTo>
                  <a:cubicBezTo>
                    <a:pt x="2377" y="2237"/>
                    <a:pt x="2561" y="2150"/>
                    <a:pt x="2761" y="2150"/>
                  </a:cubicBezTo>
                  <a:close/>
                  <a:moveTo>
                    <a:pt x="8381" y="2212"/>
                  </a:moveTo>
                  <a:cubicBezTo>
                    <a:pt x="8660" y="2338"/>
                    <a:pt x="8816" y="2632"/>
                    <a:pt x="8765" y="2932"/>
                  </a:cubicBezTo>
                  <a:lnTo>
                    <a:pt x="8769" y="2932"/>
                  </a:lnTo>
                  <a:lnTo>
                    <a:pt x="8530" y="4359"/>
                  </a:lnTo>
                  <a:lnTo>
                    <a:pt x="8266" y="4359"/>
                  </a:lnTo>
                  <a:cubicBezTo>
                    <a:pt x="8139" y="4359"/>
                    <a:pt x="8034" y="4258"/>
                    <a:pt x="8034" y="4131"/>
                  </a:cubicBezTo>
                  <a:lnTo>
                    <a:pt x="8034" y="2545"/>
                  </a:lnTo>
                  <a:cubicBezTo>
                    <a:pt x="8168" y="2454"/>
                    <a:pt x="8284" y="2342"/>
                    <a:pt x="8381" y="2212"/>
                  </a:cubicBezTo>
                  <a:close/>
                  <a:moveTo>
                    <a:pt x="8171" y="520"/>
                  </a:moveTo>
                  <a:lnTo>
                    <a:pt x="8171" y="520"/>
                  </a:lnTo>
                  <a:cubicBezTo>
                    <a:pt x="8352" y="1067"/>
                    <a:pt x="8331" y="1556"/>
                    <a:pt x="8095" y="1911"/>
                  </a:cubicBezTo>
                  <a:cubicBezTo>
                    <a:pt x="7893" y="2219"/>
                    <a:pt x="7548" y="2400"/>
                    <a:pt x="7179" y="2400"/>
                  </a:cubicBezTo>
                  <a:lnTo>
                    <a:pt x="3909" y="2400"/>
                  </a:lnTo>
                  <a:cubicBezTo>
                    <a:pt x="3637" y="2400"/>
                    <a:pt x="3637" y="2805"/>
                    <a:pt x="3909" y="2805"/>
                  </a:cubicBezTo>
                  <a:lnTo>
                    <a:pt x="7179" y="2805"/>
                  </a:lnTo>
                  <a:cubicBezTo>
                    <a:pt x="7331" y="2805"/>
                    <a:pt x="7483" y="2784"/>
                    <a:pt x="7628" y="2737"/>
                  </a:cubicBezTo>
                  <a:lnTo>
                    <a:pt x="7628" y="4127"/>
                  </a:lnTo>
                  <a:cubicBezTo>
                    <a:pt x="7628" y="4482"/>
                    <a:pt x="7914" y="4768"/>
                    <a:pt x="8269" y="4768"/>
                  </a:cubicBezTo>
                  <a:lnTo>
                    <a:pt x="8595" y="4768"/>
                  </a:lnTo>
                  <a:cubicBezTo>
                    <a:pt x="8798" y="4768"/>
                    <a:pt x="8954" y="4942"/>
                    <a:pt x="8936" y="5145"/>
                  </a:cubicBezTo>
                  <a:cubicBezTo>
                    <a:pt x="8917" y="5315"/>
                    <a:pt x="8754" y="5449"/>
                    <a:pt x="8563" y="5449"/>
                  </a:cubicBezTo>
                  <a:lnTo>
                    <a:pt x="8472" y="5449"/>
                  </a:lnTo>
                  <a:lnTo>
                    <a:pt x="8472" y="5438"/>
                  </a:lnTo>
                  <a:cubicBezTo>
                    <a:pt x="8472" y="5326"/>
                    <a:pt x="8381" y="5236"/>
                    <a:pt x="8269" y="5236"/>
                  </a:cubicBezTo>
                  <a:cubicBezTo>
                    <a:pt x="8157" y="5236"/>
                    <a:pt x="8066" y="5326"/>
                    <a:pt x="8066" y="5438"/>
                  </a:cubicBezTo>
                  <a:cubicBezTo>
                    <a:pt x="8066" y="6891"/>
                    <a:pt x="6889" y="8068"/>
                    <a:pt x="5437" y="8068"/>
                  </a:cubicBezTo>
                  <a:cubicBezTo>
                    <a:pt x="3985" y="8068"/>
                    <a:pt x="2808" y="6891"/>
                    <a:pt x="2808" y="5438"/>
                  </a:cubicBezTo>
                  <a:lnTo>
                    <a:pt x="2804" y="5435"/>
                  </a:lnTo>
                  <a:cubicBezTo>
                    <a:pt x="2804" y="5299"/>
                    <a:pt x="2703" y="5231"/>
                    <a:pt x="2601" y="5231"/>
                  </a:cubicBezTo>
                  <a:cubicBezTo>
                    <a:pt x="2500" y="5231"/>
                    <a:pt x="2398" y="5299"/>
                    <a:pt x="2398" y="5435"/>
                  </a:cubicBezTo>
                  <a:lnTo>
                    <a:pt x="2398" y="5449"/>
                  </a:lnTo>
                  <a:lnTo>
                    <a:pt x="2275" y="5449"/>
                  </a:lnTo>
                  <a:cubicBezTo>
                    <a:pt x="2072" y="5449"/>
                    <a:pt x="1913" y="5272"/>
                    <a:pt x="1935" y="5073"/>
                  </a:cubicBezTo>
                  <a:cubicBezTo>
                    <a:pt x="1953" y="4902"/>
                    <a:pt x="2116" y="4768"/>
                    <a:pt x="2308" y="4768"/>
                  </a:cubicBezTo>
                  <a:lnTo>
                    <a:pt x="2601" y="4768"/>
                  </a:lnTo>
                  <a:cubicBezTo>
                    <a:pt x="2956" y="4765"/>
                    <a:pt x="3242" y="4479"/>
                    <a:pt x="3242" y="4127"/>
                  </a:cubicBezTo>
                  <a:lnTo>
                    <a:pt x="3242" y="2382"/>
                  </a:lnTo>
                  <a:cubicBezTo>
                    <a:pt x="3242" y="1534"/>
                    <a:pt x="3930" y="843"/>
                    <a:pt x="4781" y="843"/>
                  </a:cubicBezTo>
                  <a:lnTo>
                    <a:pt x="6741" y="843"/>
                  </a:lnTo>
                  <a:cubicBezTo>
                    <a:pt x="7458" y="843"/>
                    <a:pt x="7918" y="661"/>
                    <a:pt x="8171" y="520"/>
                  </a:cubicBezTo>
                  <a:close/>
                  <a:moveTo>
                    <a:pt x="6755" y="8169"/>
                  </a:moveTo>
                  <a:lnTo>
                    <a:pt x="6755" y="8825"/>
                  </a:lnTo>
                  <a:lnTo>
                    <a:pt x="5433" y="9560"/>
                  </a:lnTo>
                  <a:lnTo>
                    <a:pt x="4111" y="8825"/>
                  </a:lnTo>
                  <a:lnTo>
                    <a:pt x="4111" y="8169"/>
                  </a:lnTo>
                  <a:cubicBezTo>
                    <a:pt x="4524" y="8368"/>
                    <a:pt x="4973" y="8473"/>
                    <a:pt x="5433" y="8473"/>
                  </a:cubicBezTo>
                  <a:cubicBezTo>
                    <a:pt x="5893" y="8473"/>
                    <a:pt x="6346" y="8368"/>
                    <a:pt x="6755" y="8169"/>
                  </a:cubicBezTo>
                  <a:close/>
                  <a:moveTo>
                    <a:pt x="3564" y="8991"/>
                  </a:moveTo>
                  <a:cubicBezTo>
                    <a:pt x="3566" y="8991"/>
                    <a:pt x="3569" y="8992"/>
                    <a:pt x="3572" y="8995"/>
                  </a:cubicBezTo>
                  <a:lnTo>
                    <a:pt x="5126" y="9853"/>
                  </a:lnTo>
                  <a:lnTo>
                    <a:pt x="4684" y="10404"/>
                  </a:lnTo>
                  <a:cubicBezTo>
                    <a:pt x="4639" y="10461"/>
                    <a:pt x="4571" y="10491"/>
                    <a:pt x="4503" y="10491"/>
                  </a:cubicBezTo>
                  <a:cubicBezTo>
                    <a:pt x="4450" y="10491"/>
                    <a:pt x="4397" y="10473"/>
                    <a:pt x="4354" y="10436"/>
                  </a:cubicBezTo>
                  <a:lnTo>
                    <a:pt x="3289" y="9524"/>
                  </a:lnTo>
                  <a:lnTo>
                    <a:pt x="3554" y="8999"/>
                  </a:lnTo>
                  <a:cubicBezTo>
                    <a:pt x="3556" y="8994"/>
                    <a:pt x="3560" y="8991"/>
                    <a:pt x="3564" y="8991"/>
                  </a:cubicBezTo>
                  <a:close/>
                  <a:moveTo>
                    <a:pt x="7306" y="8995"/>
                  </a:moveTo>
                  <a:cubicBezTo>
                    <a:pt x="7309" y="8995"/>
                    <a:pt x="7313" y="8999"/>
                    <a:pt x="7317" y="9002"/>
                  </a:cubicBezTo>
                  <a:lnTo>
                    <a:pt x="7577" y="9527"/>
                  </a:lnTo>
                  <a:lnTo>
                    <a:pt x="6516" y="10436"/>
                  </a:lnTo>
                  <a:cubicBezTo>
                    <a:pt x="6472" y="10473"/>
                    <a:pt x="6419" y="10491"/>
                    <a:pt x="6366" y="10491"/>
                  </a:cubicBezTo>
                  <a:cubicBezTo>
                    <a:pt x="6298" y="10491"/>
                    <a:pt x="6230" y="10461"/>
                    <a:pt x="6183" y="10404"/>
                  </a:cubicBezTo>
                  <a:lnTo>
                    <a:pt x="5745" y="9853"/>
                  </a:lnTo>
                  <a:lnTo>
                    <a:pt x="7295" y="8995"/>
                  </a:lnTo>
                  <a:close/>
                  <a:moveTo>
                    <a:pt x="8267" y="1"/>
                  </a:moveTo>
                  <a:cubicBezTo>
                    <a:pt x="8216" y="1"/>
                    <a:pt x="8165" y="20"/>
                    <a:pt x="8124" y="60"/>
                  </a:cubicBezTo>
                  <a:cubicBezTo>
                    <a:pt x="8121" y="64"/>
                    <a:pt x="7719" y="437"/>
                    <a:pt x="6741" y="437"/>
                  </a:cubicBezTo>
                  <a:lnTo>
                    <a:pt x="4778" y="437"/>
                  </a:lnTo>
                  <a:cubicBezTo>
                    <a:pt x="3952" y="437"/>
                    <a:pt x="3213" y="962"/>
                    <a:pt x="2942" y="1744"/>
                  </a:cubicBezTo>
                  <a:lnTo>
                    <a:pt x="2761" y="1744"/>
                  </a:lnTo>
                  <a:cubicBezTo>
                    <a:pt x="2094" y="1744"/>
                    <a:pt x="1587" y="2342"/>
                    <a:pt x="1699" y="2997"/>
                  </a:cubicBezTo>
                  <a:lnTo>
                    <a:pt x="1938" y="4450"/>
                  </a:lnTo>
                  <a:cubicBezTo>
                    <a:pt x="1631" y="4602"/>
                    <a:pt x="1468" y="4950"/>
                    <a:pt x="1547" y="5286"/>
                  </a:cubicBezTo>
                  <a:cubicBezTo>
                    <a:pt x="1627" y="5623"/>
                    <a:pt x="1928" y="5859"/>
                    <a:pt x="2275" y="5859"/>
                  </a:cubicBezTo>
                  <a:lnTo>
                    <a:pt x="2427" y="5859"/>
                  </a:lnTo>
                  <a:cubicBezTo>
                    <a:pt x="2547" y="6695"/>
                    <a:pt x="3010" y="7449"/>
                    <a:pt x="3706" y="7930"/>
                  </a:cubicBezTo>
                  <a:lnTo>
                    <a:pt x="3706" y="8611"/>
                  </a:lnTo>
                  <a:cubicBezTo>
                    <a:pt x="3659" y="8594"/>
                    <a:pt x="3612" y="8586"/>
                    <a:pt x="3565" y="8586"/>
                  </a:cubicBezTo>
                  <a:cubicBezTo>
                    <a:pt x="3410" y="8586"/>
                    <a:pt x="3263" y="8673"/>
                    <a:pt x="3188" y="8818"/>
                  </a:cubicBezTo>
                  <a:lnTo>
                    <a:pt x="2873" y="9451"/>
                  </a:lnTo>
                  <a:lnTo>
                    <a:pt x="1087" y="9980"/>
                  </a:lnTo>
                  <a:cubicBezTo>
                    <a:pt x="443" y="10168"/>
                    <a:pt x="4" y="10759"/>
                    <a:pt x="1" y="11429"/>
                  </a:cubicBezTo>
                  <a:lnTo>
                    <a:pt x="1" y="13718"/>
                  </a:lnTo>
                  <a:cubicBezTo>
                    <a:pt x="1" y="13854"/>
                    <a:pt x="102" y="13921"/>
                    <a:pt x="204" y="13921"/>
                  </a:cubicBezTo>
                  <a:cubicBezTo>
                    <a:pt x="305" y="13921"/>
                    <a:pt x="406" y="13854"/>
                    <a:pt x="406" y="13718"/>
                  </a:cubicBezTo>
                  <a:lnTo>
                    <a:pt x="406" y="11429"/>
                  </a:lnTo>
                  <a:cubicBezTo>
                    <a:pt x="410" y="10940"/>
                    <a:pt x="729" y="10509"/>
                    <a:pt x="1200" y="10368"/>
                  </a:cubicBezTo>
                  <a:lnTo>
                    <a:pt x="1960" y="10143"/>
                  </a:lnTo>
                  <a:lnTo>
                    <a:pt x="1960" y="13718"/>
                  </a:lnTo>
                  <a:cubicBezTo>
                    <a:pt x="1960" y="13854"/>
                    <a:pt x="2062" y="13921"/>
                    <a:pt x="2165" y="13921"/>
                  </a:cubicBezTo>
                  <a:cubicBezTo>
                    <a:pt x="2267" y="13921"/>
                    <a:pt x="2369" y="13854"/>
                    <a:pt x="2369" y="13718"/>
                  </a:cubicBezTo>
                  <a:lnTo>
                    <a:pt x="2369" y="10024"/>
                  </a:lnTo>
                  <a:lnTo>
                    <a:pt x="2833" y="9890"/>
                  </a:lnTo>
                  <a:lnTo>
                    <a:pt x="2833" y="13718"/>
                  </a:lnTo>
                  <a:cubicBezTo>
                    <a:pt x="2833" y="13854"/>
                    <a:pt x="2934" y="13921"/>
                    <a:pt x="3036" y="13921"/>
                  </a:cubicBezTo>
                  <a:cubicBezTo>
                    <a:pt x="3137" y="13921"/>
                    <a:pt x="3239" y="13854"/>
                    <a:pt x="3239" y="13718"/>
                  </a:cubicBezTo>
                  <a:lnTo>
                    <a:pt x="3239" y="10020"/>
                  </a:lnTo>
                  <a:lnTo>
                    <a:pt x="4086" y="10744"/>
                  </a:lnTo>
                  <a:cubicBezTo>
                    <a:pt x="4202" y="10846"/>
                    <a:pt x="4347" y="10900"/>
                    <a:pt x="4503" y="10900"/>
                  </a:cubicBezTo>
                  <a:cubicBezTo>
                    <a:pt x="4521" y="10900"/>
                    <a:pt x="4542" y="10896"/>
                    <a:pt x="4561" y="10896"/>
                  </a:cubicBezTo>
                  <a:cubicBezTo>
                    <a:pt x="4734" y="10882"/>
                    <a:pt x="4894" y="10795"/>
                    <a:pt x="5002" y="10657"/>
                  </a:cubicBezTo>
                  <a:lnTo>
                    <a:pt x="5433" y="10121"/>
                  </a:lnTo>
                  <a:lnTo>
                    <a:pt x="5864" y="10657"/>
                  </a:lnTo>
                  <a:cubicBezTo>
                    <a:pt x="5973" y="10795"/>
                    <a:pt x="6129" y="10882"/>
                    <a:pt x="6303" y="10896"/>
                  </a:cubicBezTo>
                  <a:cubicBezTo>
                    <a:pt x="6324" y="10896"/>
                    <a:pt x="6342" y="10900"/>
                    <a:pt x="6364" y="10900"/>
                  </a:cubicBezTo>
                  <a:cubicBezTo>
                    <a:pt x="6516" y="10900"/>
                    <a:pt x="6665" y="10846"/>
                    <a:pt x="6781" y="10744"/>
                  </a:cubicBezTo>
                  <a:lnTo>
                    <a:pt x="7845" y="9832"/>
                  </a:lnTo>
                  <a:lnTo>
                    <a:pt x="8497" y="10024"/>
                  </a:lnTo>
                  <a:lnTo>
                    <a:pt x="8497" y="13718"/>
                  </a:lnTo>
                  <a:cubicBezTo>
                    <a:pt x="8497" y="13854"/>
                    <a:pt x="8600" y="13921"/>
                    <a:pt x="8702" y="13921"/>
                  </a:cubicBezTo>
                  <a:cubicBezTo>
                    <a:pt x="8804" y="13921"/>
                    <a:pt x="8907" y="13854"/>
                    <a:pt x="8907" y="13718"/>
                  </a:cubicBezTo>
                  <a:lnTo>
                    <a:pt x="8907" y="10147"/>
                  </a:lnTo>
                  <a:lnTo>
                    <a:pt x="9667" y="10371"/>
                  </a:lnTo>
                  <a:cubicBezTo>
                    <a:pt x="10134" y="10512"/>
                    <a:pt x="10457" y="10940"/>
                    <a:pt x="10460" y="11429"/>
                  </a:cubicBezTo>
                  <a:lnTo>
                    <a:pt x="10460" y="13721"/>
                  </a:lnTo>
                  <a:cubicBezTo>
                    <a:pt x="10460" y="13857"/>
                    <a:pt x="10562" y="13925"/>
                    <a:pt x="10663" y="13925"/>
                  </a:cubicBezTo>
                  <a:cubicBezTo>
                    <a:pt x="10765" y="13925"/>
                    <a:pt x="10866" y="13857"/>
                    <a:pt x="10866" y="13721"/>
                  </a:cubicBezTo>
                  <a:lnTo>
                    <a:pt x="10866" y="11429"/>
                  </a:lnTo>
                  <a:cubicBezTo>
                    <a:pt x="10866" y="10759"/>
                    <a:pt x="10424" y="10172"/>
                    <a:pt x="9783" y="9976"/>
                  </a:cubicBezTo>
                  <a:lnTo>
                    <a:pt x="7998" y="9451"/>
                  </a:lnTo>
                  <a:lnTo>
                    <a:pt x="7679" y="8818"/>
                  </a:lnTo>
                  <a:cubicBezTo>
                    <a:pt x="7607" y="8673"/>
                    <a:pt x="7460" y="8586"/>
                    <a:pt x="7305" y="8586"/>
                  </a:cubicBezTo>
                  <a:cubicBezTo>
                    <a:pt x="7259" y="8586"/>
                    <a:pt x="7211" y="8594"/>
                    <a:pt x="7165" y="8611"/>
                  </a:cubicBezTo>
                  <a:lnTo>
                    <a:pt x="7165" y="7930"/>
                  </a:lnTo>
                  <a:cubicBezTo>
                    <a:pt x="7860" y="7449"/>
                    <a:pt x="8323" y="6695"/>
                    <a:pt x="8443" y="5859"/>
                  </a:cubicBezTo>
                  <a:lnTo>
                    <a:pt x="8563" y="5859"/>
                  </a:lnTo>
                  <a:cubicBezTo>
                    <a:pt x="8957" y="5859"/>
                    <a:pt x="9298" y="5562"/>
                    <a:pt x="9338" y="5185"/>
                  </a:cubicBezTo>
                  <a:cubicBezTo>
                    <a:pt x="9370" y="4877"/>
                    <a:pt x="9207" y="4580"/>
                    <a:pt x="8928" y="4439"/>
                  </a:cubicBezTo>
                  <a:lnTo>
                    <a:pt x="9171" y="2997"/>
                  </a:lnTo>
                  <a:cubicBezTo>
                    <a:pt x="9251" y="2527"/>
                    <a:pt x="9012" y="2059"/>
                    <a:pt x="8581" y="1853"/>
                  </a:cubicBezTo>
                  <a:cubicBezTo>
                    <a:pt x="8773" y="1368"/>
                    <a:pt x="8729" y="766"/>
                    <a:pt x="8454" y="125"/>
                  </a:cubicBezTo>
                  <a:cubicBezTo>
                    <a:pt x="8419" y="45"/>
                    <a:pt x="8343" y="1"/>
                    <a:pt x="8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17;p33">
              <a:extLst>
                <a:ext uri="{FF2B5EF4-FFF2-40B4-BE49-F238E27FC236}">
                  <a16:creationId xmlns:a16="http://schemas.microsoft.com/office/drawing/2014/main" id="{82155C74-18FC-EE41-531F-FB35D4B12E7E}"/>
                </a:ext>
              </a:extLst>
            </p:cNvPr>
            <p:cNvSpPr/>
            <p:nvPr/>
          </p:nvSpPr>
          <p:spPr>
            <a:xfrm>
              <a:off x="5105675" y="3169169"/>
              <a:ext cx="10749" cy="90634"/>
            </a:xfrm>
            <a:custGeom>
              <a:avLst/>
              <a:gdLst/>
              <a:ahLst/>
              <a:cxnLst/>
              <a:rect l="l" t="t" r="r" b="b"/>
              <a:pathLst>
                <a:path w="410" h="3457" extrusionOk="0">
                  <a:moveTo>
                    <a:pt x="207" y="0"/>
                  </a:moveTo>
                  <a:cubicBezTo>
                    <a:pt x="95" y="0"/>
                    <a:pt x="1" y="91"/>
                    <a:pt x="1" y="203"/>
                  </a:cubicBezTo>
                  <a:lnTo>
                    <a:pt x="1" y="3253"/>
                  </a:lnTo>
                  <a:cubicBezTo>
                    <a:pt x="1" y="3389"/>
                    <a:pt x="103" y="3456"/>
                    <a:pt x="205" y="3456"/>
                  </a:cubicBezTo>
                  <a:cubicBezTo>
                    <a:pt x="307" y="3456"/>
                    <a:pt x="410" y="3389"/>
                    <a:pt x="410" y="3253"/>
                  </a:cubicBezTo>
                  <a:lnTo>
                    <a:pt x="410" y="203"/>
                  </a:lnTo>
                  <a:cubicBezTo>
                    <a:pt x="410" y="91"/>
                    <a:pt x="319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18;p33">
              <a:extLst>
                <a:ext uri="{FF2B5EF4-FFF2-40B4-BE49-F238E27FC236}">
                  <a16:creationId xmlns:a16="http://schemas.microsoft.com/office/drawing/2014/main" id="{EA88314D-9467-74EC-1FEC-9E13566F6F4B}"/>
                </a:ext>
              </a:extLst>
            </p:cNvPr>
            <p:cNvSpPr/>
            <p:nvPr/>
          </p:nvSpPr>
          <p:spPr>
            <a:xfrm>
              <a:off x="5041206" y="3180547"/>
              <a:ext cx="12453" cy="10697"/>
            </a:xfrm>
            <a:custGeom>
              <a:avLst/>
              <a:gdLst/>
              <a:ahLst/>
              <a:cxnLst/>
              <a:rect l="l" t="t" r="r" b="b"/>
              <a:pathLst>
                <a:path w="475" h="408" extrusionOk="0">
                  <a:moveTo>
                    <a:pt x="275" y="1"/>
                  </a:moveTo>
                  <a:cubicBezTo>
                    <a:pt x="273" y="1"/>
                    <a:pt x="270" y="1"/>
                    <a:pt x="268" y="1"/>
                  </a:cubicBezTo>
                  <a:cubicBezTo>
                    <a:pt x="87" y="1"/>
                    <a:pt x="0" y="222"/>
                    <a:pt x="127" y="349"/>
                  </a:cubicBezTo>
                  <a:cubicBezTo>
                    <a:pt x="169" y="390"/>
                    <a:pt x="220" y="408"/>
                    <a:pt x="270" y="408"/>
                  </a:cubicBezTo>
                  <a:cubicBezTo>
                    <a:pt x="375" y="408"/>
                    <a:pt x="475" y="327"/>
                    <a:pt x="475" y="204"/>
                  </a:cubicBezTo>
                  <a:cubicBezTo>
                    <a:pt x="475" y="94"/>
                    <a:pt x="384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19;p33">
              <a:extLst>
                <a:ext uri="{FF2B5EF4-FFF2-40B4-BE49-F238E27FC236}">
                  <a16:creationId xmlns:a16="http://schemas.microsoft.com/office/drawing/2014/main" id="{02C40289-484A-BF6A-7C95-A9F9E45FDA5A}"/>
                </a:ext>
              </a:extLst>
            </p:cNvPr>
            <p:cNvSpPr/>
            <p:nvPr/>
          </p:nvSpPr>
          <p:spPr>
            <a:xfrm>
              <a:off x="5041206" y="3249106"/>
              <a:ext cx="12453" cy="10697"/>
            </a:xfrm>
            <a:custGeom>
              <a:avLst/>
              <a:gdLst/>
              <a:ahLst/>
              <a:cxnLst/>
              <a:rect l="l" t="t" r="r" b="b"/>
              <a:pathLst>
                <a:path w="475" h="408" extrusionOk="0">
                  <a:moveTo>
                    <a:pt x="275" y="1"/>
                  </a:moveTo>
                  <a:cubicBezTo>
                    <a:pt x="273" y="1"/>
                    <a:pt x="270" y="1"/>
                    <a:pt x="268" y="1"/>
                  </a:cubicBezTo>
                  <a:cubicBezTo>
                    <a:pt x="87" y="5"/>
                    <a:pt x="0" y="222"/>
                    <a:pt x="127" y="349"/>
                  </a:cubicBezTo>
                  <a:cubicBezTo>
                    <a:pt x="169" y="389"/>
                    <a:pt x="220" y="408"/>
                    <a:pt x="270" y="408"/>
                  </a:cubicBezTo>
                  <a:cubicBezTo>
                    <a:pt x="375" y="408"/>
                    <a:pt x="475" y="327"/>
                    <a:pt x="475" y="204"/>
                  </a:cubicBezTo>
                  <a:cubicBezTo>
                    <a:pt x="475" y="94"/>
                    <a:pt x="384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20;p33">
              <a:extLst>
                <a:ext uri="{FF2B5EF4-FFF2-40B4-BE49-F238E27FC236}">
                  <a16:creationId xmlns:a16="http://schemas.microsoft.com/office/drawing/2014/main" id="{B18509FD-42B7-E230-9F69-244964F432E8}"/>
                </a:ext>
              </a:extLst>
            </p:cNvPr>
            <p:cNvSpPr/>
            <p:nvPr/>
          </p:nvSpPr>
          <p:spPr>
            <a:xfrm>
              <a:off x="5041206" y="3214840"/>
              <a:ext cx="12453" cy="10697"/>
            </a:xfrm>
            <a:custGeom>
              <a:avLst/>
              <a:gdLst/>
              <a:ahLst/>
              <a:cxnLst/>
              <a:rect l="l" t="t" r="r" b="b"/>
              <a:pathLst>
                <a:path w="475" h="408" extrusionOk="0">
                  <a:moveTo>
                    <a:pt x="275" y="0"/>
                  </a:moveTo>
                  <a:cubicBezTo>
                    <a:pt x="273" y="0"/>
                    <a:pt x="270" y="0"/>
                    <a:pt x="268" y="0"/>
                  </a:cubicBezTo>
                  <a:cubicBezTo>
                    <a:pt x="87" y="4"/>
                    <a:pt x="0" y="221"/>
                    <a:pt x="127" y="348"/>
                  </a:cubicBezTo>
                  <a:cubicBezTo>
                    <a:pt x="169" y="389"/>
                    <a:pt x="220" y="407"/>
                    <a:pt x="270" y="407"/>
                  </a:cubicBezTo>
                  <a:cubicBezTo>
                    <a:pt x="375" y="407"/>
                    <a:pt x="475" y="326"/>
                    <a:pt x="475" y="203"/>
                  </a:cubicBezTo>
                  <a:cubicBezTo>
                    <a:pt x="475" y="93"/>
                    <a:pt x="384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21;p33">
              <a:extLst>
                <a:ext uri="{FF2B5EF4-FFF2-40B4-BE49-F238E27FC236}">
                  <a16:creationId xmlns:a16="http://schemas.microsoft.com/office/drawing/2014/main" id="{4D7A71C9-DDC6-DE60-2438-9EB3B79AB7B8}"/>
                </a:ext>
              </a:extLst>
            </p:cNvPr>
            <p:cNvSpPr/>
            <p:nvPr/>
          </p:nvSpPr>
          <p:spPr>
            <a:xfrm>
              <a:off x="5008539" y="3015324"/>
              <a:ext cx="10749" cy="16412"/>
            </a:xfrm>
            <a:custGeom>
              <a:avLst/>
              <a:gdLst/>
              <a:ahLst/>
              <a:cxnLst/>
              <a:rect l="l" t="t" r="r" b="b"/>
              <a:pathLst>
                <a:path w="410" h="626" extrusionOk="0">
                  <a:moveTo>
                    <a:pt x="205" y="0"/>
                  </a:moveTo>
                  <a:cubicBezTo>
                    <a:pt x="103" y="0"/>
                    <a:pt x="0" y="68"/>
                    <a:pt x="0" y="204"/>
                  </a:cubicBezTo>
                  <a:lnTo>
                    <a:pt x="0" y="421"/>
                  </a:lnTo>
                  <a:cubicBezTo>
                    <a:pt x="0" y="557"/>
                    <a:pt x="103" y="625"/>
                    <a:pt x="205" y="625"/>
                  </a:cubicBezTo>
                  <a:cubicBezTo>
                    <a:pt x="307" y="625"/>
                    <a:pt x="410" y="557"/>
                    <a:pt x="410" y="421"/>
                  </a:cubicBezTo>
                  <a:lnTo>
                    <a:pt x="410" y="204"/>
                  </a:lnTo>
                  <a:cubicBezTo>
                    <a:pt x="410" y="68"/>
                    <a:pt x="307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22;p33">
              <a:extLst>
                <a:ext uri="{FF2B5EF4-FFF2-40B4-BE49-F238E27FC236}">
                  <a16:creationId xmlns:a16="http://schemas.microsoft.com/office/drawing/2014/main" id="{F73BC00A-DAE4-E6E2-FE4F-3923F7D0DD68}"/>
                </a:ext>
              </a:extLst>
            </p:cNvPr>
            <p:cNvSpPr/>
            <p:nvPr/>
          </p:nvSpPr>
          <p:spPr>
            <a:xfrm>
              <a:off x="5077176" y="3015351"/>
              <a:ext cx="10671" cy="16386"/>
            </a:xfrm>
            <a:custGeom>
              <a:avLst/>
              <a:gdLst/>
              <a:ahLst/>
              <a:cxnLst/>
              <a:rect l="l" t="t" r="r" b="b"/>
              <a:pathLst>
                <a:path w="407" h="62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lnTo>
                    <a:pt x="1" y="420"/>
                  </a:lnTo>
                  <a:cubicBezTo>
                    <a:pt x="1" y="556"/>
                    <a:pt x="102" y="624"/>
                    <a:pt x="204" y="624"/>
                  </a:cubicBezTo>
                  <a:cubicBezTo>
                    <a:pt x="305" y="624"/>
                    <a:pt x="407" y="556"/>
                    <a:pt x="407" y="420"/>
                  </a:cubicBezTo>
                  <a:lnTo>
                    <a:pt x="407" y="203"/>
                  </a:lnTo>
                  <a:cubicBezTo>
                    <a:pt x="407" y="91"/>
                    <a:pt x="31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23;p33">
              <a:extLst>
                <a:ext uri="{FF2B5EF4-FFF2-40B4-BE49-F238E27FC236}">
                  <a16:creationId xmlns:a16="http://schemas.microsoft.com/office/drawing/2014/main" id="{34607377-5BA8-C8F8-2968-B74694C8C104}"/>
                </a:ext>
              </a:extLst>
            </p:cNvPr>
            <p:cNvSpPr/>
            <p:nvPr/>
          </p:nvSpPr>
          <p:spPr>
            <a:xfrm>
              <a:off x="5001041" y="2997680"/>
              <a:ext cx="23963" cy="10749"/>
            </a:xfrm>
            <a:custGeom>
              <a:avLst/>
              <a:gdLst/>
              <a:ahLst/>
              <a:cxnLst/>
              <a:rect l="l" t="t" r="r" b="b"/>
              <a:pathLst>
                <a:path w="914" h="410" extrusionOk="0">
                  <a:moveTo>
                    <a:pt x="272" y="1"/>
                  </a:moveTo>
                  <a:cubicBezTo>
                    <a:pt x="0" y="1"/>
                    <a:pt x="0" y="410"/>
                    <a:pt x="272" y="410"/>
                  </a:cubicBezTo>
                  <a:lnTo>
                    <a:pt x="710" y="410"/>
                  </a:lnTo>
                  <a:cubicBezTo>
                    <a:pt x="822" y="410"/>
                    <a:pt x="913" y="319"/>
                    <a:pt x="913" y="207"/>
                  </a:cubicBezTo>
                  <a:cubicBezTo>
                    <a:pt x="913" y="91"/>
                    <a:pt x="822" y="1"/>
                    <a:pt x="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24;p33">
              <a:extLst>
                <a:ext uri="{FF2B5EF4-FFF2-40B4-BE49-F238E27FC236}">
                  <a16:creationId xmlns:a16="http://schemas.microsoft.com/office/drawing/2014/main" id="{65AFC508-7C1C-BAE0-18BB-07E07AE3D55E}"/>
                </a:ext>
              </a:extLst>
            </p:cNvPr>
            <p:cNvSpPr/>
            <p:nvPr/>
          </p:nvSpPr>
          <p:spPr>
            <a:xfrm>
              <a:off x="5069678" y="2997680"/>
              <a:ext cx="25667" cy="10749"/>
            </a:xfrm>
            <a:custGeom>
              <a:avLst/>
              <a:gdLst/>
              <a:ahLst/>
              <a:cxnLst/>
              <a:rect l="l" t="t" r="r" b="b"/>
              <a:pathLst>
                <a:path w="979" h="410" extrusionOk="0">
                  <a:moveTo>
                    <a:pt x="272" y="1"/>
                  </a:moveTo>
                  <a:cubicBezTo>
                    <a:pt x="1" y="1"/>
                    <a:pt x="1" y="410"/>
                    <a:pt x="272" y="410"/>
                  </a:cubicBezTo>
                  <a:lnTo>
                    <a:pt x="707" y="410"/>
                  </a:lnTo>
                  <a:cubicBezTo>
                    <a:pt x="979" y="410"/>
                    <a:pt x="979" y="1"/>
                    <a:pt x="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25;p33">
              <a:extLst>
                <a:ext uri="{FF2B5EF4-FFF2-40B4-BE49-F238E27FC236}">
                  <a16:creationId xmlns:a16="http://schemas.microsoft.com/office/drawing/2014/main" id="{2B500646-649F-9E97-2ED7-C66EAA055DE7}"/>
                </a:ext>
              </a:extLst>
            </p:cNvPr>
            <p:cNvSpPr/>
            <p:nvPr/>
          </p:nvSpPr>
          <p:spPr>
            <a:xfrm>
              <a:off x="5017191" y="3046785"/>
              <a:ext cx="62109" cy="33532"/>
            </a:xfrm>
            <a:custGeom>
              <a:avLst/>
              <a:gdLst/>
              <a:ahLst/>
              <a:cxnLst/>
              <a:rect l="l" t="t" r="r" b="b"/>
              <a:pathLst>
                <a:path w="2369" h="1279" extrusionOk="0">
                  <a:moveTo>
                    <a:pt x="1923" y="406"/>
                  </a:moveTo>
                  <a:cubicBezTo>
                    <a:pt x="1822" y="677"/>
                    <a:pt x="1528" y="869"/>
                    <a:pt x="1184" y="869"/>
                  </a:cubicBezTo>
                  <a:cubicBezTo>
                    <a:pt x="837" y="869"/>
                    <a:pt x="543" y="674"/>
                    <a:pt x="442" y="406"/>
                  </a:cubicBezTo>
                  <a:close/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797"/>
                    <a:pt x="529" y="1278"/>
                    <a:pt x="1184" y="1278"/>
                  </a:cubicBezTo>
                  <a:cubicBezTo>
                    <a:pt x="1836" y="1278"/>
                    <a:pt x="2369" y="797"/>
                    <a:pt x="2369" y="203"/>
                  </a:cubicBezTo>
                  <a:cubicBezTo>
                    <a:pt x="2369" y="91"/>
                    <a:pt x="2278" y="0"/>
                    <a:pt x="2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090;p33">
            <a:extLst>
              <a:ext uri="{FF2B5EF4-FFF2-40B4-BE49-F238E27FC236}">
                <a16:creationId xmlns:a16="http://schemas.microsoft.com/office/drawing/2014/main" id="{82D3D2B8-BC79-BDBD-B15E-511D171A8CA6}"/>
              </a:ext>
            </a:extLst>
          </p:cNvPr>
          <p:cNvSpPr txBox="1">
            <a:spLocks/>
          </p:cNvSpPr>
          <p:nvPr/>
        </p:nvSpPr>
        <p:spPr>
          <a:xfrm>
            <a:off x="1141958" y="2908539"/>
            <a:ext cx="7473590" cy="4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dirty="0">
                <a:latin typeface="Georgia" panose="02040502050405020303" pitchFamily="18" charset="0"/>
              </a:rPr>
              <a:t>Use HLTK to extract important linguistic features like perplexity, coherence, and repetition.</a:t>
            </a:r>
          </a:p>
          <a:p>
            <a:pPr marL="0" indent="0"/>
            <a:endParaRPr lang="en-US" b="1" dirty="0">
              <a:latin typeface="Georgia" panose="02040502050405020303" pitchFamily="18" charset="0"/>
            </a:endParaRPr>
          </a:p>
        </p:txBody>
      </p:sp>
      <p:grpSp>
        <p:nvGrpSpPr>
          <p:cNvPr id="27" name="Google Shape;1093;p33">
            <a:extLst>
              <a:ext uri="{FF2B5EF4-FFF2-40B4-BE49-F238E27FC236}">
                <a16:creationId xmlns:a16="http://schemas.microsoft.com/office/drawing/2014/main" id="{55B74713-0D70-1A16-5B78-8BF6101A19F4}"/>
              </a:ext>
            </a:extLst>
          </p:cNvPr>
          <p:cNvGrpSpPr/>
          <p:nvPr/>
        </p:nvGrpSpPr>
        <p:grpSpPr>
          <a:xfrm>
            <a:off x="670496" y="3447353"/>
            <a:ext cx="411485" cy="548637"/>
            <a:chOff x="5811555" y="2894750"/>
            <a:chExt cx="273684" cy="365052"/>
          </a:xfrm>
        </p:grpSpPr>
        <p:sp>
          <p:nvSpPr>
            <p:cNvPr id="28" name="Google Shape;1094;p33">
              <a:extLst>
                <a:ext uri="{FF2B5EF4-FFF2-40B4-BE49-F238E27FC236}">
                  <a16:creationId xmlns:a16="http://schemas.microsoft.com/office/drawing/2014/main" id="{23670DF9-CD99-3B2F-EAC9-2ED6933C0B60}"/>
                </a:ext>
              </a:extLst>
            </p:cNvPr>
            <p:cNvSpPr/>
            <p:nvPr/>
          </p:nvSpPr>
          <p:spPr>
            <a:xfrm>
              <a:off x="5817165" y="3157004"/>
              <a:ext cx="262830" cy="97450"/>
            </a:xfrm>
            <a:custGeom>
              <a:avLst/>
              <a:gdLst/>
              <a:ahLst/>
              <a:cxnLst/>
              <a:rect l="l" t="t" r="r" b="b"/>
              <a:pathLst>
                <a:path w="10025" h="3717" extrusionOk="0">
                  <a:moveTo>
                    <a:pt x="3118" y="1"/>
                  </a:moveTo>
                  <a:lnTo>
                    <a:pt x="873" y="794"/>
                  </a:lnTo>
                  <a:cubicBezTo>
                    <a:pt x="348" y="979"/>
                    <a:pt x="0" y="1475"/>
                    <a:pt x="0" y="2029"/>
                  </a:cubicBezTo>
                  <a:lnTo>
                    <a:pt x="0" y="3717"/>
                  </a:lnTo>
                  <a:lnTo>
                    <a:pt x="10025" y="3717"/>
                  </a:lnTo>
                  <a:lnTo>
                    <a:pt x="10025" y="2029"/>
                  </a:lnTo>
                  <a:cubicBezTo>
                    <a:pt x="10025" y="1475"/>
                    <a:pt x="9674" y="979"/>
                    <a:pt x="9149" y="794"/>
                  </a:cubicBezTo>
                  <a:lnTo>
                    <a:pt x="68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95;p33">
              <a:extLst>
                <a:ext uri="{FF2B5EF4-FFF2-40B4-BE49-F238E27FC236}">
                  <a16:creationId xmlns:a16="http://schemas.microsoft.com/office/drawing/2014/main" id="{3B239AA1-BB8E-0D36-5E6C-2F91CE6994FB}"/>
                </a:ext>
              </a:extLst>
            </p:cNvPr>
            <p:cNvSpPr/>
            <p:nvPr/>
          </p:nvSpPr>
          <p:spPr>
            <a:xfrm>
              <a:off x="5883915" y="3140775"/>
              <a:ext cx="129252" cy="80566"/>
            </a:xfrm>
            <a:custGeom>
              <a:avLst/>
              <a:gdLst/>
              <a:ahLst/>
              <a:cxnLst/>
              <a:rect l="l" t="t" r="r" b="b"/>
              <a:pathLst>
                <a:path w="4930" h="3073" extrusionOk="0">
                  <a:moveTo>
                    <a:pt x="1155" y="1"/>
                  </a:moveTo>
                  <a:lnTo>
                    <a:pt x="333" y="279"/>
                  </a:lnTo>
                  <a:cubicBezTo>
                    <a:pt x="167" y="341"/>
                    <a:pt x="51" y="493"/>
                    <a:pt x="40" y="671"/>
                  </a:cubicBezTo>
                  <a:cubicBezTo>
                    <a:pt x="0" y="1304"/>
                    <a:pt x="105" y="1942"/>
                    <a:pt x="348" y="2532"/>
                  </a:cubicBezTo>
                  <a:cubicBezTo>
                    <a:pt x="486" y="2864"/>
                    <a:pt x="808" y="3072"/>
                    <a:pt x="1155" y="3072"/>
                  </a:cubicBezTo>
                  <a:cubicBezTo>
                    <a:pt x="1224" y="3072"/>
                    <a:pt x="1295" y="3064"/>
                    <a:pt x="1365" y="3046"/>
                  </a:cubicBezTo>
                  <a:lnTo>
                    <a:pt x="2253" y="2825"/>
                  </a:lnTo>
                  <a:cubicBezTo>
                    <a:pt x="2322" y="2807"/>
                    <a:pt x="2393" y="2798"/>
                    <a:pt x="2465" y="2798"/>
                  </a:cubicBezTo>
                  <a:cubicBezTo>
                    <a:pt x="2536" y="2798"/>
                    <a:pt x="2608" y="2807"/>
                    <a:pt x="2677" y="2825"/>
                  </a:cubicBezTo>
                  <a:lnTo>
                    <a:pt x="3564" y="3046"/>
                  </a:lnTo>
                  <a:cubicBezTo>
                    <a:pt x="3634" y="3064"/>
                    <a:pt x="3705" y="3072"/>
                    <a:pt x="3775" y="3072"/>
                  </a:cubicBezTo>
                  <a:cubicBezTo>
                    <a:pt x="4121" y="3072"/>
                    <a:pt x="4443" y="2864"/>
                    <a:pt x="4582" y="2532"/>
                  </a:cubicBezTo>
                  <a:cubicBezTo>
                    <a:pt x="4824" y="1942"/>
                    <a:pt x="4929" y="1304"/>
                    <a:pt x="4889" y="671"/>
                  </a:cubicBezTo>
                  <a:cubicBezTo>
                    <a:pt x="4879" y="493"/>
                    <a:pt x="4763" y="341"/>
                    <a:pt x="4596" y="279"/>
                  </a:cubicBezTo>
                  <a:lnTo>
                    <a:pt x="3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96;p33">
              <a:extLst>
                <a:ext uri="{FF2B5EF4-FFF2-40B4-BE49-F238E27FC236}">
                  <a16:creationId xmlns:a16="http://schemas.microsoft.com/office/drawing/2014/main" id="{63D54A7C-12B2-8CF5-F5CA-495FF091D937}"/>
                </a:ext>
              </a:extLst>
            </p:cNvPr>
            <p:cNvSpPr/>
            <p:nvPr/>
          </p:nvSpPr>
          <p:spPr>
            <a:xfrm>
              <a:off x="5914196" y="3111726"/>
              <a:ext cx="68585" cy="79963"/>
            </a:xfrm>
            <a:custGeom>
              <a:avLst/>
              <a:gdLst/>
              <a:ahLst/>
              <a:cxnLst/>
              <a:rect l="l" t="t" r="r" b="b"/>
              <a:pathLst>
                <a:path w="2616" h="3050" extrusionOk="0">
                  <a:moveTo>
                    <a:pt x="0" y="0"/>
                  </a:moveTo>
                  <a:lnTo>
                    <a:pt x="0" y="1742"/>
                  </a:lnTo>
                  <a:cubicBezTo>
                    <a:pt x="0" y="2463"/>
                    <a:pt x="587" y="3050"/>
                    <a:pt x="1308" y="3050"/>
                  </a:cubicBezTo>
                  <a:cubicBezTo>
                    <a:pt x="2032" y="3050"/>
                    <a:pt x="2615" y="2463"/>
                    <a:pt x="2615" y="1742"/>
                  </a:cubicBezTo>
                  <a:lnTo>
                    <a:pt x="26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97;p33">
              <a:extLst>
                <a:ext uri="{FF2B5EF4-FFF2-40B4-BE49-F238E27FC236}">
                  <a16:creationId xmlns:a16="http://schemas.microsoft.com/office/drawing/2014/main" id="{F47568A8-C512-100B-2FF9-91AA9EBF34AD}"/>
                </a:ext>
              </a:extLst>
            </p:cNvPr>
            <p:cNvSpPr/>
            <p:nvPr/>
          </p:nvSpPr>
          <p:spPr>
            <a:xfrm>
              <a:off x="5914091" y="2900177"/>
              <a:ext cx="68690" cy="45776"/>
            </a:xfrm>
            <a:custGeom>
              <a:avLst/>
              <a:gdLst/>
              <a:ahLst/>
              <a:cxnLst/>
              <a:rect l="l" t="t" r="r" b="b"/>
              <a:pathLst>
                <a:path w="2620" h="1746" extrusionOk="0">
                  <a:moveTo>
                    <a:pt x="874" y="0"/>
                  </a:moveTo>
                  <a:cubicBezTo>
                    <a:pt x="392" y="0"/>
                    <a:pt x="1" y="391"/>
                    <a:pt x="1" y="873"/>
                  </a:cubicBezTo>
                  <a:cubicBezTo>
                    <a:pt x="1" y="1355"/>
                    <a:pt x="392" y="1746"/>
                    <a:pt x="874" y="1746"/>
                  </a:cubicBezTo>
                  <a:lnTo>
                    <a:pt x="1746" y="1746"/>
                  </a:lnTo>
                  <a:cubicBezTo>
                    <a:pt x="2228" y="1746"/>
                    <a:pt x="2619" y="1355"/>
                    <a:pt x="2619" y="873"/>
                  </a:cubicBezTo>
                  <a:cubicBezTo>
                    <a:pt x="2619" y="391"/>
                    <a:pt x="2228" y="0"/>
                    <a:pt x="17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98;p33">
              <a:extLst>
                <a:ext uri="{FF2B5EF4-FFF2-40B4-BE49-F238E27FC236}">
                  <a16:creationId xmlns:a16="http://schemas.microsoft.com/office/drawing/2014/main" id="{E9986580-325B-CE79-9498-17CE21A83CD8}"/>
                </a:ext>
              </a:extLst>
            </p:cNvPr>
            <p:cNvSpPr/>
            <p:nvPr/>
          </p:nvSpPr>
          <p:spPr>
            <a:xfrm>
              <a:off x="5845638" y="2934443"/>
              <a:ext cx="205703" cy="137222"/>
            </a:xfrm>
            <a:custGeom>
              <a:avLst/>
              <a:gdLst/>
              <a:ahLst/>
              <a:cxnLst/>
              <a:rect l="l" t="t" r="r" b="b"/>
              <a:pathLst>
                <a:path w="7846" h="5234" extrusionOk="0">
                  <a:moveTo>
                    <a:pt x="2615" y="1"/>
                  </a:moveTo>
                  <a:cubicBezTo>
                    <a:pt x="1170" y="1"/>
                    <a:pt x="1" y="1174"/>
                    <a:pt x="1" y="2619"/>
                  </a:cubicBezTo>
                  <a:cubicBezTo>
                    <a:pt x="1" y="4060"/>
                    <a:pt x="1170" y="5234"/>
                    <a:pt x="2615" y="5234"/>
                  </a:cubicBezTo>
                  <a:lnTo>
                    <a:pt x="5230" y="5234"/>
                  </a:lnTo>
                  <a:cubicBezTo>
                    <a:pt x="6675" y="5234"/>
                    <a:pt x="7845" y="4060"/>
                    <a:pt x="7845" y="2619"/>
                  </a:cubicBezTo>
                  <a:cubicBezTo>
                    <a:pt x="7845" y="1174"/>
                    <a:pt x="6675" y="1"/>
                    <a:pt x="52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99;p33">
              <a:extLst>
                <a:ext uri="{FF2B5EF4-FFF2-40B4-BE49-F238E27FC236}">
                  <a16:creationId xmlns:a16="http://schemas.microsoft.com/office/drawing/2014/main" id="{0E8E7309-3C52-53AB-3D11-54F772CD1249}"/>
                </a:ext>
              </a:extLst>
            </p:cNvPr>
            <p:cNvSpPr/>
            <p:nvPr/>
          </p:nvSpPr>
          <p:spPr>
            <a:xfrm>
              <a:off x="5850593" y="2980219"/>
              <a:ext cx="196448" cy="148627"/>
            </a:xfrm>
            <a:custGeom>
              <a:avLst/>
              <a:gdLst/>
              <a:ahLst/>
              <a:cxnLst/>
              <a:rect l="l" t="t" r="r" b="b"/>
              <a:pathLst>
                <a:path w="7493" h="5669" extrusionOk="0">
                  <a:moveTo>
                    <a:pt x="2426" y="0"/>
                  </a:moveTo>
                  <a:cubicBezTo>
                    <a:pt x="1706" y="0"/>
                    <a:pt x="1119" y="583"/>
                    <a:pt x="1119" y="1308"/>
                  </a:cubicBezTo>
                  <a:lnTo>
                    <a:pt x="1119" y="1666"/>
                  </a:lnTo>
                  <a:cubicBezTo>
                    <a:pt x="1119" y="1829"/>
                    <a:pt x="985" y="1960"/>
                    <a:pt x="822" y="1960"/>
                  </a:cubicBezTo>
                  <a:lnTo>
                    <a:pt x="605" y="1960"/>
                  </a:lnTo>
                  <a:cubicBezTo>
                    <a:pt x="322" y="1960"/>
                    <a:pt x="61" y="2166"/>
                    <a:pt x="32" y="2448"/>
                  </a:cubicBezTo>
                  <a:cubicBezTo>
                    <a:pt x="0" y="2769"/>
                    <a:pt x="250" y="3050"/>
                    <a:pt x="570" y="3050"/>
                  </a:cubicBezTo>
                  <a:cubicBezTo>
                    <a:pt x="572" y="3050"/>
                    <a:pt x="574" y="3050"/>
                    <a:pt x="576" y="3050"/>
                  </a:cubicBezTo>
                  <a:lnTo>
                    <a:pt x="913" y="3050"/>
                  </a:lnTo>
                  <a:cubicBezTo>
                    <a:pt x="1025" y="4527"/>
                    <a:pt x="2256" y="5668"/>
                    <a:pt x="3738" y="5668"/>
                  </a:cubicBezTo>
                  <a:cubicBezTo>
                    <a:pt x="5219" y="5668"/>
                    <a:pt x="6447" y="4527"/>
                    <a:pt x="6559" y="3050"/>
                  </a:cubicBezTo>
                  <a:lnTo>
                    <a:pt x="6914" y="3050"/>
                  </a:lnTo>
                  <a:cubicBezTo>
                    <a:pt x="6916" y="3050"/>
                    <a:pt x="6918" y="3050"/>
                    <a:pt x="6920" y="3050"/>
                  </a:cubicBezTo>
                  <a:cubicBezTo>
                    <a:pt x="7243" y="3050"/>
                    <a:pt x="7493" y="2769"/>
                    <a:pt x="7457" y="2448"/>
                  </a:cubicBezTo>
                  <a:cubicBezTo>
                    <a:pt x="7428" y="2166"/>
                    <a:pt x="7167" y="1960"/>
                    <a:pt x="6881" y="1960"/>
                  </a:cubicBezTo>
                  <a:lnTo>
                    <a:pt x="6646" y="1960"/>
                  </a:lnTo>
                  <a:cubicBezTo>
                    <a:pt x="6483" y="1960"/>
                    <a:pt x="6349" y="1829"/>
                    <a:pt x="6349" y="1666"/>
                  </a:cubicBezTo>
                  <a:lnTo>
                    <a:pt x="6349" y="1308"/>
                  </a:lnTo>
                  <a:cubicBezTo>
                    <a:pt x="6349" y="583"/>
                    <a:pt x="5766" y="0"/>
                    <a:pt x="50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00;p33">
              <a:extLst>
                <a:ext uri="{FF2B5EF4-FFF2-40B4-BE49-F238E27FC236}">
                  <a16:creationId xmlns:a16="http://schemas.microsoft.com/office/drawing/2014/main" id="{8E73D7ED-B401-F209-BFEA-7B74598E7A7F}"/>
                </a:ext>
              </a:extLst>
            </p:cNvPr>
            <p:cNvSpPr/>
            <p:nvPr/>
          </p:nvSpPr>
          <p:spPr>
            <a:xfrm>
              <a:off x="5811555" y="2894750"/>
              <a:ext cx="273684" cy="365052"/>
            </a:xfrm>
            <a:custGeom>
              <a:avLst/>
              <a:gdLst/>
              <a:ahLst/>
              <a:cxnLst/>
              <a:rect l="l" t="t" r="r" b="b"/>
              <a:pathLst>
                <a:path w="10439" h="13924" extrusionOk="0">
                  <a:moveTo>
                    <a:pt x="4782" y="414"/>
                  </a:moveTo>
                  <a:cubicBezTo>
                    <a:pt x="4784" y="414"/>
                    <a:pt x="4786" y="414"/>
                    <a:pt x="4788" y="414"/>
                  </a:cubicBezTo>
                  <a:lnTo>
                    <a:pt x="5657" y="414"/>
                  </a:lnTo>
                  <a:cubicBezTo>
                    <a:pt x="6027" y="414"/>
                    <a:pt x="6324" y="711"/>
                    <a:pt x="6324" y="1080"/>
                  </a:cubicBezTo>
                  <a:cubicBezTo>
                    <a:pt x="6324" y="1160"/>
                    <a:pt x="6309" y="1239"/>
                    <a:pt x="6280" y="1312"/>
                  </a:cubicBezTo>
                  <a:lnTo>
                    <a:pt x="4165" y="1312"/>
                  </a:lnTo>
                  <a:cubicBezTo>
                    <a:pt x="4133" y="1239"/>
                    <a:pt x="4118" y="1160"/>
                    <a:pt x="4118" y="1080"/>
                  </a:cubicBezTo>
                  <a:cubicBezTo>
                    <a:pt x="4118" y="713"/>
                    <a:pt x="4415" y="414"/>
                    <a:pt x="4782" y="414"/>
                  </a:cubicBezTo>
                  <a:close/>
                  <a:moveTo>
                    <a:pt x="6530" y="1721"/>
                  </a:moveTo>
                  <a:cubicBezTo>
                    <a:pt x="8272" y="1721"/>
                    <a:pt x="9439" y="3510"/>
                    <a:pt x="8736" y="5107"/>
                  </a:cubicBezTo>
                  <a:cubicBezTo>
                    <a:pt x="8627" y="5046"/>
                    <a:pt x="8508" y="5017"/>
                    <a:pt x="8385" y="5017"/>
                  </a:cubicBezTo>
                  <a:lnTo>
                    <a:pt x="8041" y="5017"/>
                  </a:lnTo>
                  <a:lnTo>
                    <a:pt x="8041" y="4564"/>
                  </a:lnTo>
                  <a:cubicBezTo>
                    <a:pt x="8041" y="3731"/>
                    <a:pt x="7367" y="3054"/>
                    <a:pt x="6530" y="3054"/>
                  </a:cubicBezTo>
                  <a:cubicBezTo>
                    <a:pt x="6259" y="3054"/>
                    <a:pt x="6259" y="3463"/>
                    <a:pt x="6530" y="3463"/>
                  </a:cubicBezTo>
                  <a:cubicBezTo>
                    <a:pt x="7139" y="3463"/>
                    <a:pt x="7635" y="3956"/>
                    <a:pt x="7635" y="4564"/>
                  </a:cubicBezTo>
                  <a:lnTo>
                    <a:pt x="7635" y="5017"/>
                  </a:lnTo>
                  <a:lnTo>
                    <a:pt x="7396" y="5017"/>
                  </a:lnTo>
                  <a:cubicBezTo>
                    <a:pt x="7178" y="4719"/>
                    <a:pt x="6854" y="4576"/>
                    <a:pt x="6531" y="4576"/>
                  </a:cubicBezTo>
                  <a:cubicBezTo>
                    <a:pt x="6126" y="4576"/>
                    <a:pt x="5723" y="4802"/>
                    <a:pt x="5542" y="5230"/>
                  </a:cubicBezTo>
                  <a:lnTo>
                    <a:pt x="4904" y="5230"/>
                  </a:lnTo>
                  <a:cubicBezTo>
                    <a:pt x="4722" y="4802"/>
                    <a:pt x="4320" y="4576"/>
                    <a:pt x="3914" y="4576"/>
                  </a:cubicBezTo>
                  <a:cubicBezTo>
                    <a:pt x="3591" y="4576"/>
                    <a:pt x="3266" y="4719"/>
                    <a:pt x="3046" y="5017"/>
                  </a:cubicBezTo>
                  <a:lnTo>
                    <a:pt x="2811" y="5017"/>
                  </a:lnTo>
                  <a:lnTo>
                    <a:pt x="2811" y="4564"/>
                  </a:lnTo>
                  <a:cubicBezTo>
                    <a:pt x="2811" y="3956"/>
                    <a:pt x="3303" y="3463"/>
                    <a:pt x="3915" y="3463"/>
                  </a:cubicBezTo>
                  <a:lnTo>
                    <a:pt x="5657" y="3463"/>
                  </a:lnTo>
                  <a:cubicBezTo>
                    <a:pt x="5929" y="3463"/>
                    <a:pt x="5929" y="3054"/>
                    <a:pt x="5657" y="3054"/>
                  </a:cubicBezTo>
                  <a:lnTo>
                    <a:pt x="3915" y="3054"/>
                  </a:lnTo>
                  <a:cubicBezTo>
                    <a:pt x="3079" y="3054"/>
                    <a:pt x="2405" y="3731"/>
                    <a:pt x="2402" y="4564"/>
                  </a:cubicBezTo>
                  <a:lnTo>
                    <a:pt x="2402" y="5017"/>
                  </a:lnTo>
                  <a:lnTo>
                    <a:pt x="2061" y="5017"/>
                  </a:lnTo>
                  <a:cubicBezTo>
                    <a:pt x="1938" y="5017"/>
                    <a:pt x="1815" y="5046"/>
                    <a:pt x="1706" y="5107"/>
                  </a:cubicBezTo>
                  <a:cubicBezTo>
                    <a:pt x="1004" y="3510"/>
                    <a:pt x="2170" y="1721"/>
                    <a:pt x="3915" y="1721"/>
                  </a:cubicBezTo>
                  <a:close/>
                  <a:moveTo>
                    <a:pt x="3915" y="4988"/>
                  </a:moveTo>
                  <a:cubicBezTo>
                    <a:pt x="4509" y="4988"/>
                    <a:pt x="4810" y="5708"/>
                    <a:pt x="4386" y="6129"/>
                  </a:cubicBezTo>
                  <a:cubicBezTo>
                    <a:pt x="4250" y="6264"/>
                    <a:pt x="4084" y="6325"/>
                    <a:pt x="3920" y="6325"/>
                  </a:cubicBezTo>
                  <a:cubicBezTo>
                    <a:pt x="3577" y="6325"/>
                    <a:pt x="3249" y="6059"/>
                    <a:pt x="3249" y="5654"/>
                  </a:cubicBezTo>
                  <a:cubicBezTo>
                    <a:pt x="3249" y="5288"/>
                    <a:pt x="3546" y="4988"/>
                    <a:pt x="3915" y="4988"/>
                  </a:cubicBezTo>
                  <a:close/>
                  <a:moveTo>
                    <a:pt x="6530" y="4988"/>
                  </a:moveTo>
                  <a:cubicBezTo>
                    <a:pt x="7128" y="4988"/>
                    <a:pt x="7425" y="5708"/>
                    <a:pt x="7005" y="6129"/>
                  </a:cubicBezTo>
                  <a:cubicBezTo>
                    <a:pt x="6868" y="6264"/>
                    <a:pt x="6700" y="6325"/>
                    <a:pt x="6536" y="6325"/>
                  </a:cubicBezTo>
                  <a:cubicBezTo>
                    <a:pt x="6192" y="6325"/>
                    <a:pt x="5864" y="6059"/>
                    <a:pt x="5864" y="5654"/>
                  </a:cubicBezTo>
                  <a:cubicBezTo>
                    <a:pt x="5864" y="5288"/>
                    <a:pt x="6161" y="4988"/>
                    <a:pt x="6530" y="4988"/>
                  </a:cubicBezTo>
                  <a:close/>
                  <a:moveTo>
                    <a:pt x="8388" y="5426"/>
                  </a:moveTo>
                  <a:cubicBezTo>
                    <a:pt x="8577" y="5426"/>
                    <a:pt x="8729" y="5578"/>
                    <a:pt x="8729" y="5766"/>
                  </a:cubicBezTo>
                  <a:cubicBezTo>
                    <a:pt x="8729" y="5955"/>
                    <a:pt x="8577" y="6110"/>
                    <a:pt x="8388" y="6110"/>
                  </a:cubicBezTo>
                  <a:lnTo>
                    <a:pt x="8265" y="6110"/>
                  </a:lnTo>
                  <a:lnTo>
                    <a:pt x="8265" y="6096"/>
                  </a:lnTo>
                  <a:cubicBezTo>
                    <a:pt x="8265" y="5960"/>
                    <a:pt x="8163" y="5892"/>
                    <a:pt x="8060" y="5892"/>
                  </a:cubicBezTo>
                  <a:cubicBezTo>
                    <a:pt x="7958" y="5892"/>
                    <a:pt x="7856" y="5960"/>
                    <a:pt x="7856" y="6096"/>
                  </a:cubicBezTo>
                  <a:cubicBezTo>
                    <a:pt x="7856" y="7548"/>
                    <a:pt x="6679" y="8725"/>
                    <a:pt x="5227" y="8725"/>
                  </a:cubicBezTo>
                  <a:cubicBezTo>
                    <a:pt x="3774" y="8725"/>
                    <a:pt x="2597" y="7548"/>
                    <a:pt x="2597" y="6096"/>
                  </a:cubicBezTo>
                  <a:lnTo>
                    <a:pt x="2594" y="6096"/>
                  </a:lnTo>
                  <a:cubicBezTo>
                    <a:pt x="2594" y="5960"/>
                    <a:pt x="2492" y="5892"/>
                    <a:pt x="2391" y="5892"/>
                  </a:cubicBezTo>
                  <a:cubicBezTo>
                    <a:pt x="2289" y="5892"/>
                    <a:pt x="2188" y="5960"/>
                    <a:pt x="2188" y="6096"/>
                  </a:cubicBezTo>
                  <a:lnTo>
                    <a:pt x="2188" y="6110"/>
                  </a:lnTo>
                  <a:lnTo>
                    <a:pt x="2065" y="6110"/>
                  </a:lnTo>
                  <a:cubicBezTo>
                    <a:pt x="1876" y="6110"/>
                    <a:pt x="1724" y="5955"/>
                    <a:pt x="1724" y="5766"/>
                  </a:cubicBezTo>
                  <a:cubicBezTo>
                    <a:pt x="1724" y="5578"/>
                    <a:pt x="1876" y="5426"/>
                    <a:pt x="2065" y="5426"/>
                  </a:cubicBezTo>
                  <a:lnTo>
                    <a:pt x="2865" y="5426"/>
                  </a:lnTo>
                  <a:cubicBezTo>
                    <a:pt x="2731" y="6049"/>
                    <a:pt x="3169" y="6650"/>
                    <a:pt x="3803" y="6719"/>
                  </a:cubicBezTo>
                  <a:cubicBezTo>
                    <a:pt x="3843" y="6723"/>
                    <a:pt x="3882" y="6725"/>
                    <a:pt x="3921" y="6725"/>
                  </a:cubicBezTo>
                  <a:cubicBezTo>
                    <a:pt x="4504" y="6725"/>
                    <a:pt x="4991" y="6255"/>
                    <a:pt x="4995" y="5658"/>
                  </a:cubicBezTo>
                  <a:lnTo>
                    <a:pt x="4995" y="5643"/>
                  </a:lnTo>
                  <a:lnTo>
                    <a:pt x="5458" y="5643"/>
                  </a:lnTo>
                  <a:lnTo>
                    <a:pt x="5458" y="5658"/>
                  </a:lnTo>
                  <a:cubicBezTo>
                    <a:pt x="5462" y="6255"/>
                    <a:pt x="5949" y="6725"/>
                    <a:pt x="6532" y="6725"/>
                  </a:cubicBezTo>
                  <a:cubicBezTo>
                    <a:pt x="6571" y="6725"/>
                    <a:pt x="6610" y="6723"/>
                    <a:pt x="6650" y="6719"/>
                  </a:cubicBezTo>
                  <a:cubicBezTo>
                    <a:pt x="7284" y="6650"/>
                    <a:pt x="7718" y="6049"/>
                    <a:pt x="7584" y="5426"/>
                  </a:cubicBezTo>
                  <a:close/>
                  <a:moveTo>
                    <a:pt x="6328" y="8921"/>
                  </a:moveTo>
                  <a:lnTo>
                    <a:pt x="6328" y="10033"/>
                  </a:lnTo>
                  <a:cubicBezTo>
                    <a:pt x="6328" y="10156"/>
                    <a:pt x="6306" y="10283"/>
                    <a:pt x="6262" y="10399"/>
                  </a:cubicBezTo>
                  <a:cubicBezTo>
                    <a:pt x="6206" y="10559"/>
                    <a:pt x="6334" y="10672"/>
                    <a:pt x="6461" y="10672"/>
                  </a:cubicBezTo>
                  <a:cubicBezTo>
                    <a:pt x="6537" y="10672"/>
                    <a:pt x="6612" y="10631"/>
                    <a:pt x="6646" y="10536"/>
                  </a:cubicBezTo>
                  <a:cubicBezTo>
                    <a:pt x="6704" y="10373"/>
                    <a:pt x="6733" y="10203"/>
                    <a:pt x="6733" y="10029"/>
                  </a:cubicBezTo>
                  <a:lnTo>
                    <a:pt x="6733" y="9667"/>
                  </a:lnTo>
                  <a:lnTo>
                    <a:pt x="7287" y="9855"/>
                  </a:lnTo>
                  <a:cubicBezTo>
                    <a:pt x="7378" y="9888"/>
                    <a:pt x="7439" y="9971"/>
                    <a:pt x="7443" y="10065"/>
                  </a:cubicBezTo>
                  <a:cubicBezTo>
                    <a:pt x="7483" y="10670"/>
                    <a:pt x="7381" y="11275"/>
                    <a:pt x="7153" y="11840"/>
                  </a:cubicBezTo>
                  <a:cubicBezTo>
                    <a:pt x="7048" y="12092"/>
                    <a:pt x="6801" y="12252"/>
                    <a:pt x="6536" y="12252"/>
                  </a:cubicBezTo>
                  <a:cubicBezTo>
                    <a:pt x="6482" y="12252"/>
                    <a:pt x="6426" y="12245"/>
                    <a:pt x="6371" y="12231"/>
                  </a:cubicBezTo>
                  <a:lnTo>
                    <a:pt x="5274" y="11956"/>
                  </a:lnTo>
                  <a:cubicBezTo>
                    <a:pt x="5257" y="11952"/>
                    <a:pt x="5240" y="11951"/>
                    <a:pt x="5223" y="11951"/>
                  </a:cubicBezTo>
                  <a:cubicBezTo>
                    <a:pt x="5206" y="11951"/>
                    <a:pt x="5188" y="11952"/>
                    <a:pt x="5172" y="11956"/>
                  </a:cubicBezTo>
                  <a:lnTo>
                    <a:pt x="4075" y="12231"/>
                  </a:lnTo>
                  <a:cubicBezTo>
                    <a:pt x="4020" y="12245"/>
                    <a:pt x="3964" y="12252"/>
                    <a:pt x="3909" y="12252"/>
                  </a:cubicBezTo>
                  <a:cubicBezTo>
                    <a:pt x="3645" y="12252"/>
                    <a:pt x="3398" y="12092"/>
                    <a:pt x="3296" y="11840"/>
                  </a:cubicBezTo>
                  <a:cubicBezTo>
                    <a:pt x="3064" y="11279"/>
                    <a:pt x="2963" y="10670"/>
                    <a:pt x="3003" y="10065"/>
                  </a:cubicBezTo>
                  <a:cubicBezTo>
                    <a:pt x="3006" y="9971"/>
                    <a:pt x="3068" y="9888"/>
                    <a:pt x="3158" y="9859"/>
                  </a:cubicBezTo>
                  <a:lnTo>
                    <a:pt x="3713" y="9671"/>
                  </a:lnTo>
                  <a:lnTo>
                    <a:pt x="3713" y="10033"/>
                  </a:lnTo>
                  <a:cubicBezTo>
                    <a:pt x="3713" y="10920"/>
                    <a:pt x="4443" y="11545"/>
                    <a:pt x="5230" y="11545"/>
                  </a:cubicBezTo>
                  <a:cubicBezTo>
                    <a:pt x="5509" y="11545"/>
                    <a:pt x="5796" y="11467"/>
                    <a:pt x="6059" y="11293"/>
                  </a:cubicBezTo>
                  <a:cubicBezTo>
                    <a:pt x="6245" y="11168"/>
                    <a:pt x="6125" y="10914"/>
                    <a:pt x="5949" y="10914"/>
                  </a:cubicBezTo>
                  <a:cubicBezTo>
                    <a:pt x="5911" y="10914"/>
                    <a:pt x="5871" y="10926"/>
                    <a:pt x="5831" y="10953"/>
                  </a:cubicBezTo>
                  <a:cubicBezTo>
                    <a:pt x="5638" y="11080"/>
                    <a:pt x="5429" y="11138"/>
                    <a:pt x="5224" y="11138"/>
                  </a:cubicBezTo>
                  <a:cubicBezTo>
                    <a:pt x="4650" y="11138"/>
                    <a:pt x="4118" y="10682"/>
                    <a:pt x="4118" y="10033"/>
                  </a:cubicBezTo>
                  <a:lnTo>
                    <a:pt x="4118" y="8921"/>
                  </a:lnTo>
                  <a:cubicBezTo>
                    <a:pt x="4473" y="9060"/>
                    <a:pt x="4848" y="9130"/>
                    <a:pt x="5223" y="9130"/>
                  </a:cubicBezTo>
                  <a:cubicBezTo>
                    <a:pt x="5598" y="9130"/>
                    <a:pt x="5973" y="9060"/>
                    <a:pt x="6328" y="8921"/>
                  </a:cubicBezTo>
                  <a:close/>
                  <a:moveTo>
                    <a:pt x="4788" y="1"/>
                  </a:moveTo>
                  <a:cubicBezTo>
                    <a:pt x="4194" y="4"/>
                    <a:pt x="3716" y="482"/>
                    <a:pt x="3713" y="1076"/>
                  </a:cubicBezTo>
                  <a:cubicBezTo>
                    <a:pt x="3713" y="1156"/>
                    <a:pt x="3723" y="1236"/>
                    <a:pt x="3742" y="1315"/>
                  </a:cubicBezTo>
                  <a:cubicBezTo>
                    <a:pt x="1717" y="1442"/>
                    <a:pt x="486" y="3601"/>
                    <a:pt x="1406" y="5412"/>
                  </a:cubicBezTo>
                  <a:cubicBezTo>
                    <a:pt x="1138" y="5908"/>
                    <a:pt x="1500" y="6513"/>
                    <a:pt x="2065" y="6513"/>
                  </a:cubicBezTo>
                  <a:lnTo>
                    <a:pt x="2217" y="6513"/>
                  </a:lnTo>
                  <a:cubicBezTo>
                    <a:pt x="2347" y="7440"/>
                    <a:pt x="2901" y="8258"/>
                    <a:pt x="3713" y="8725"/>
                  </a:cubicBezTo>
                  <a:lnTo>
                    <a:pt x="3713" y="9236"/>
                  </a:lnTo>
                  <a:lnTo>
                    <a:pt x="3024" y="9471"/>
                  </a:lnTo>
                  <a:cubicBezTo>
                    <a:pt x="2782" y="9555"/>
                    <a:pt x="2612" y="9779"/>
                    <a:pt x="2597" y="10040"/>
                  </a:cubicBezTo>
                  <a:lnTo>
                    <a:pt x="2597" y="10069"/>
                  </a:lnTo>
                  <a:lnTo>
                    <a:pt x="1007" y="10630"/>
                  </a:lnTo>
                  <a:cubicBezTo>
                    <a:pt x="402" y="10844"/>
                    <a:pt x="0" y="11413"/>
                    <a:pt x="0" y="12054"/>
                  </a:cubicBezTo>
                  <a:lnTo>
                    <a:pt x="0" y="13720"/>
                  </a:lnTo>
                  <a:cubicBezTo>
                    <a:pt x="0" y="13856"/>
                    <a:pt x="102" y="13923"/>
                    <a:pt x="203" y="13923"/>
                  </a:cubicBezTo>
                  <a:cubicBezTo>
                    <a:pt x="305" y="13923"/>
                    <a:pt x="406" y="13856"/>
                    <a:pt x="406" y="13720"/>
                  </a:cubicBezTo>
                  <a:lnTo>
                    <a:pt x="406" y="12054"/>
                  </a:lnTo>
                  <a:cubicBezTo>
                    <a:pt x="406" y="11916"/>
                    <a:pt x="431" y="11778"/>
                    <a:pt x="482" y="11652"/>
                  </a:cubicBezTo>
                  <a:lnTo>
                    <a:pt x="1518" y="12539"/>
                  </a:lnTo>
                  <a:cubicBezTo>
                    <a:pt x="1666" y="12666"/>
                    <a:pt x="1753" y="12850"/>
                    <a:pt x="1753" y="13046"/>
                  </a:cubicBezTo>
                  <a:lnTo>
                    <a:pt x="1753" y="13716"/>
                  </a:lnTo>
                  <a:cubicBezTo>
                    <a:pt x="1753" y="13852"/>
                    <a:pt x="1855" y="13920"/>
                    <a:pt x="1956" y="13920"/>
                  </a:cubicBezTo>
                  <a:cubicBezTo>
                    <a:pt x="2057" y="13920"/>
                    <a:pt x="2159" y="13852"/>
                    <a:pt x="2159" y="13716"/>
                  </a:cubicBezTo>
                  <a:lnTo>
                    <a:pt x="2159" y="13046"/>
                  </a:lnTo>
                  <a:cubicBezTo>
                    <a:pt x="2159" y="12731"/>
                    <a:pt x="2021" y="12434"/>
                    <a:pt x="1782" y="12231"/>
                  </a:cubicBezTo>
                  <a:lnTo>
                    <a:pt x="703" y="11304"/>
                  </a:lnTo>
                  <a:cubicBezTo>
                    <a:pt x="822" y="11174"/>
                    <a:pt x="975" y="11076"/>
                    <a:pt x="1141" y="11014"/>
                  </a:cubicBezTo>
                  <a:lnTo>
                    <a:pt x="2590" y="10504"/>
                  </a:lnTo>
                  <a:cubicBezTo>
                    <a:pt x="2612" y="11014"/>
                    <a:pt x="2724" y="11521"/>
                    <a:pt x="2919" y="11996"/>
                  </a:cubicBezTo>
                  <a:cubicBezTo>
                    <a:pt x="3085" y="12405"/>
                    <a:pt x="3484" y="12662"/>
                    <a:pt x="3911" y="12662"/>
                  </a:cubicBezTo>
                  <a:cubicBezTo>
                    <a:pt x="3997" y="12662"/>
                    <a:pt x="4085" y="12652"/>
                    <a:pt x="4173" y="12630"/>
                  </a:cubicBezTo>
                  <a:lnTo>
                    <a:pt x="5223" y="12365"/>
                  </a:lnTo>
                  <a:lnTo>
                    <a:pt x="6270" y="12630"/>
                  </a:lnTo>
                  <a:cubicBezTo>
                    <a:pt x="6356" y="12651"/>
                    <a:pt x="6447" y="12662"/>
                    <a:pt x="6538" y="12662"/>
                  </a:cubicBezTo>
                  <a:cubicBezTo>
                    <a:pt x="6972" y="12662"/>
                    <a:pt x="7363" y="12398"/>
                    <a:pt x="7526" y="11996"/>
                  </a:cubicBezTo>
                  <a:cubicBezTo>
                    <a:pt x="7722" y="11525"/>
                    <a:pt x="7834" y="11022"/>
                    <a:pt x="7856" y="10507"/>
                  </a:cubicBezTo>
                  <a:lnTo>
                    <a:pt x="9294" y="11018"/>
                  </a:lnTo>
                  <a:cubicBezTo>
                    <a:pt x="9464" y="11076"/>
                    <a:pt x="9616" y="11177"/>
                    <a:pt x="9739" y="11311"/>
                  </a:cubicBezTo>
                  <a:lnTo>
                    <a:pt x="8664" y="12231"/>
                  </a:lnTo>
                  <a:cubicBezTo>
                    <a:pt x="8428" y="12434"/>
                    <a:pt x="8290" y="12731"/>
                    <a:pt x="8290" y="13046"/>
                  </a:cubicBezTo>
                  <a:lnTo>
                    <a:pt x="8290" y="13716"/>
                  </a:lnTo>
                  <a:cubicBezTo>
                    <a:pt x="8290" y="13852"/>
                    <a:pt x="8392" y="13920"/>
                    <a:pt x="8493" y="13920"/>
                  </a:cubicBezTo>
                  <a:cubicBezTo>
                    <a:pt x="8595" y="13920"/>
                    <a:pt x="8696" y="13852"/>
                    <a:pt x="8696" y="13716"/>
                  </a:cubicBezTo>
                  <a:lnTo>
                    <a:pt x="8696" y="13046"/>
                  </a:lnTo>
                  <a:cubicBezTo>
                    <a:pt x="8696" y="12850"/>
                    <a:pt x="8779" y="12666"/>
                    <a:pt x="8928" y="12539"/>
                  </a:cubicBezTo>
                  <a:lnTo>
                    <a:pt x="9956" y="11659"/>
                  </a:lnTo>
                  <a:cubicBezTo>
                    <a:pt x="10007" y="11786"/>
                    <a:pt x="10033" y="11920"/>
                    <a:pt x="10033" y="12054"/>
                  </a:cubicBezTo>
                  <a:lnTo>
                    <a:pt x="10033" y="13720"/>
                  </a:lnTo>
                  <a:cubicBezTo>
                    <a:pt x="10033" y="13856"/>
                    <a:pt x="10134" y="13923"/>
                    <a:pt x="10235" y="13923"/>
                  </a:cubicBezTo>
                  <a:cubicBezTo>
                    <a:pt x="10337" y="13923"/>
                    <a:pt x="10438" y="13856"/>
                    <a:pt x="10438" y="13720"/>
                  </a:cubicBezTo>
                  <a:lnTo>
                    <a:pt x="10438" y="12054"/>
                  </a:lnTo>
                  <a:cubicBezTo>
                    <a:pt x="10438" y="11413"/>
                    <a:pt x="10036" y="10844"/>
                    <a:pt x="9431" y="10630"/>
                  </a:cubicBezTo>
                  <a:lnTo>
                    <a:pt x="7852" y="10073"/>
                  </a:lnTo>
                  <a:lnTo>
                    <a:pt x="7852" y="10040"/>
                  </a:lnTo>
                  <a:cubicBezTo>
                    <a:pt x="7838" y="9783"/>
                    <a:pt x="7668" y="9555"/>
                    <a:pt x="7425" y="9471"/>
                  </a:cubicBezTo>
                  <a:lnTo>
                    <a:pt x="6737" y="9236"/>
                  </a:lnTo>
                  <a:lnTo>
                    <a:pt x="6737" y="8725"/>
                  </a:lnTo>
                  <a:cubicBezTo>
                    <a:pt x="7552" y="8258"/>
                    <a:pt x="8102" y="7440"/>
                    <a:pt x="8233" y="6513"/>
                  </a:cubicBezTo>
                  <a:lnTo>
                    <a:pt x="8385" y="6513"/>
                  </a:lnTo>
                  <a:cubicBezTo>
                    <a:pt x="8953" y="6513"/>
                    <a:pt x="9315" y="5908"/>
                    <a:pt x="9047" y="5412"/>
                  </a:cubicBezTo>
                  <a:cubicBezTo>
                    <a:pt x="9967" y="3601"/>
                    <a:pt x="8732" y="1442"/>
                    <a:pt x="6708" y="1315"/>
                  </a:cubicBezTo>
                  <a:cubicBezTo>
                    <a:pt x="6726" y="1236"/>
                    <a:pt x="6737" y="1156"/>
                    <a:pt x="6737" y="1076"/>
                  </a:cubicBezTo>
                  <a:cubicBezTo>
                    <a:pt x="6737" y="482"/>
                    <a:pt x="6255" y="4"/>
                    <a:pt x="5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1101;p33">
              <a:extLst>
                <a:ext uri="{FF2B5EF4-FFF2-40B4-BE49-F238E27FC236}">
                  <a16:creationId xmlns:a16="http://schemas.microsoft.com/office/drawing/2014/main" id="{EA71E736-6DF3-A4F5-BE3A-6031FECC2CD4}"/>
                </a:ext>
              </a:extLst>
            </p:cNvPr>
            <p:cNvSpPr/>
            <p:nvPr/>
          </p:nvSpPr>
          <p:spPr>
            <a:xfrm>
              <a:off x="5923635" y="3078115"/>
              <a:ext cx="49630" cy="16543"/>
            </a:xfrm>
            <a:custGeom>
              <a:avLst/>
              <a:gdLst/>
              <a:ahLst/>
              <a:cxnLst/>
              <a:rect l="l" t="t" r="r" b="b"/>
              <a:pathLst>
                <a:path w="1893" h="631" extrusionOk="0">
                  <a:moveTo>
                    <a:pt x="296" y="1"/>
                  </a:moveTo>
                  <a:cubicBezTo>
                    <a:pt x="136" y="1"/>
                    <a:pt x="0" y="206"/>
                    <a:pt x="151" y="351"/>
                  </a:cubicBezTo>
                  <a:cubicBezTo>
                    <a:pt x="325" y="525"/>
                    <a:pt x="626" y="630"/>
                    <a:pt x="948" y="630"/>
                  </a:cubicBezTo>
                  <a:cubicBezTo>
                    <a:pt x="1270" y="630"/>
                    <a:pt x="1571" y="525"/>
                    <a:pt x="1745" y="351"/>
                  </a:cubicBezTo>
                  <a:cubicBezTo>
                    <a:pt x="1893" y="206"/>
                    <a:pt x="1756" y="1"/>
                    <a:pt x="1598" y="1"/>
                  </a:cubicBezTo>
                  <a:cubicBezTo>
                    <a:pt x="1551" y="1"/>
                    <a:pt x="1502" y="19"/>
                    <a:pt x="1459" y="62"/>
                  </a:cubicBezTo>
                  <a:cubicBezTo>
                    <a:pt x="1382" y="134"/>
                    <a:pt x="1205" y="221"/>
                    <a:pt x="948" y="221"/>
                  </a:cubicBezTo>
                  <a:cubicBezTo>
                    <a:pt x="691" y="221"/>
                    <a:pt x="510" y="138"/>
                    <a:pt x="437" y="62"/>
                  </a:cubicBezTo>
                  <a:cubicBezTo>
                    <a:pt x="392" y="19"/>
                    <a:pt x="343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02;p33">
              <a:extLst>
                <a:ext uri="{FF2B5EF4-FFF2-40B4-BE49-F238E27FC236}">
                  <a16:creationId xmlns:a16="http://schemas.microsoft.com/office/drawing/2014/main" id="{E9D81B89-5369-D555-A8EA-5C4BF69206C6}"/>
                </a:ext>
              </a:extLst>
            </p:cNvPr>
            <p:cNvSpPr/>
            <p:nvPr/>
          </p:nvSpPr>
          <p:spPr>
            <a:xfrm>
              <a:off x="5908874" y="3032418"/>
              <a:ext cx="10671" cy="16465"/>
            </a:xfrm>
            <a:custGeom>
              <a:avLst/>
              <a:gdLst/>
              <a:ahLst/>
              <a:cxnLst/>
              <a:rect l="l" t="t" r="r" b="b"/>
              <a:pathLst>
                <a:path w="407" h="628" extrusionOk="0">
                  <a:moveTo>
                    <a:pt x="203" y="0"/>
                  </a:moveTo>
                  <a:cubicBezTo>
                    <a:pt x="102" y="0"/>
                    <a:pt x="1" y="68"/>
                    <a:pt x="1" y="204"/>
                  </a:cubicBezTo>
                  <a:lnTo>
                    <a:pt x="1" y="421"/>
                  </a:lnTo>
                  <a:cubicBezTo>
                    <a:pt x="1" y="534"/>
                    <a:pt x="91" y="628"/>
                    <a:pt x="203" y="628"/>
                  </a:cubicBezTo>
                  <a:cubicBezTo>
                    <a:pt x="316" y="628"/>
                    <a:pt x="406" y="534"/>
                    <a:pt x="406" y="421"/>
                  </a:cubicBezTo>
                  <a:lnTo>
                    <a:pt x="406" y="204"/>
                  </a:lnTo>
                  <a:cubicBezTo>
                    <a:pt x="406" y="68"/>
                    <a:pt x="305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03;p33">
              <a:extLst>
                <a:ext uri="{FF2B5EF4-FFF2-40B4-BE49-F238E27FC236}">
                  <a16:creationId xmlns:a16="http://schemas.microsoft.com/office/drawing/2014/main" id="{B1E6EDAF-B05B-6005-0DD4-75B07386A4AF}"/>
                </a:ext>
              </a:extLst>
            </p:cNvPr>
            <p:cNvSpPr/>
            <p:nvPr/>
          </p:nvSpPr>
          <p:spPr>
            <a:xfrm>
              <a:off x="5977433" y="3032418"/>
              <a:ext cx="10749" cy="16465"/>
            </a:xfrm>
            <a:custGeom>
              <a:avLst/>
              <a:gdLst/>
              <a:ahLst/>
              <a:cxnLst/>
              <a:rect l="l" t="t" r="r" b="b"/>
              <a:pathLst>
                <a:path w="410" h="628" extrusionOk="0">
                  <a:moveTo>
                    <a:pt x="205" y="0"/>
                  </a:moveTo>
                  <a:cubicBezTo>
                    <a:pt x="103" y="0"/>
                    <a:pt x="1" y="68"/>
                    <a:pt x="1" y="204"/>
                  </a:cubicBezTo>
                  <a:lnTo>
                    <a:pt x="1" y="421"/>
                  </a:lnTo>
                  <a:cubicBezTo>
                    <a:pt x="1" y="534"/>
                    <a:pt x="91" y="628"/>
                    <a:pt x="203" y="628"/>
                  </a:cubicBezTo>
                  <a:cubicBezTo>
                    <a:pt x="316" y="628"/>
                    <a:pt x="410" y="534"/>
                    <a:pt x="410" y="421"/>
                  </a:cubicBezTo>
                  <a:lnTo>
                    <a:pt x="410" y="204"/>
                  </a:lnTo>
                  <a:cubicBezTo>
                    <a:pt x="410" y="68"/>
                    <a:pt x="307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04;p33">
              <a:extLst>
                <a:ext uri="{FF2B5EF4-FFF2-40B4-BE49-F238E27FC236}">
                  <a16:creationId xmlns:a16="http://schemas.microsoft.com/office/drawing/2014/main" id="{FD7EB838-B91B-5D9F-2983-A20E2B2A03AB}"/>
                </a:ext>
              </a:extLst>
            </p:cNvPr>
            <p:cNvSpPr/>
            <p:nvPr/>
          </p:nvSpPr>
          <p:spPr>
            <a:xfrm>
              <a:off x="5941436" y="3237727"/>
              <a:ext cx="12558" cy="10697"/>
            </a:xfrm>
            <a:custGeom>
              <a:avLst/>
              <a:gdLst/>
              <a:ahLst/>
              <a:cxnLst/>
              <a:rect l="l" t="t" r="r" b="b"/>
              <a:pathLst>
                <a:path w="479" h="408" extrusionOk="0">
                  <a:moveTo>
                    <a:pt x="276" y="0"/>
                  </a:moveTo>
                  <a:cubicBezTo>
                    <a:pt x="273" y="0"/>
                    <a:pt x="271" y="0"/>
                    <a:pt x="269" y="0"/>
                  </a:cubicBezTo>
                  <a:lnTo>
                    <a:pt x="273" y="0"/>
                  </a:lnTo>
                  <a:cubicBezTo>
                    <a:pt x="91" y="0"/>
                    <a:pt x="1" y="221"/>
                    <a:pt x="131" y="348"/>
                  </a:cubicBezTo>
                  <a:cubicBezTo>
                    <a:pt x="172" y="389"/>
                    <a:pt x="223" y="407"/>
                    <a:pt x="272" y="407"/>
                  </a:cubicBezTo>
                  <a:cubicBezTo>
                    <a:pt x="377" y="407"/>
                    <a:pt x="479" y="326"/>
                    <a:pt x="479" y="203"/>
                  </a:cubicBezTo>
                  <a:cubicBezTo>
                    <a:pt x="479" y="89"/>
                    <a:pt x="388" y="0"/>
                    <a:pt x="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090;p33">
            <a:extLst>
              <a:ext uri="{FF2B5EF4-FFF2-40B4-BE49-F238E27FC236}">
                <a16:creationId xmlns:a16="http://schemas.microsoft.com/office/drawing/2014/main" id="{24A15993-DE7F-3CE2-F114-641B7A766612}"/>
              </a:ext>
            </a:extLst>
          </p:cNvPr>
          <p:cNvSpPr txBox="1">
            <a:spLocks/>
          </p:cNvSpPr>
          <p:nvPr/>
        </p:nvSpPr>
        <p:spPr>
          <a:xfrm>
            <a:off x="1011585" y="3578170"/>
            <a:ext cx="7288926" cy="4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dirty="0">
                <a:latin typeface="Georgia" panose="02040502050405020303" pitchFamily="18" charset="0"/>
              </a:rPr>
              <a:t>Train a hybrid detection model combining Random Forest and Transformer algorithms.</a:t>
            </a:r>
          </a:p>
          <a:p>
            <a:br>
              <a:rPr lang="en-US" dirty="0"/>
            </a:br>
            <a:endParaRPr lang="en-US" b="1" dirty="0">
              <a:latin typeface="Georgia" panose="02040502050405020303" pitchFamily="18" charset="0"/>
            </a:endParaRPr>
          </a:p>
        </p:txBody>
      </p:sp>
      <p:grpSp>
        <p:nvGrpSpPr>
          <p:cNvPr id="2" name="Google Shape;1105;p33">
            <a:extLst>
              <a:ext uri="{FF2B5EF4-FFF2-40B4-BE49-F238E27FC236}">
                <a16:creationId xmlns:a16="http://schemas.microsoft.com/office/drawing/2014/main" id="{CB6B91A8-A99A-3043-4914-E7A383744CDF}"/>
              </a:ext>
            </a:extLst>
          </p:cNvPr>
          <p:cNvGrpSpPr/>
          <p:nvPr/>
        </p:nvGrpSpPr>
        <p:grpSpPr>
          <a:xfrm>
            <a:off x="647645" y="4099591"/>
            <a:ext cx="425182" cy="548643"/>
            <a:chOff x="4905793" y="2894802"/>
            <a:chExt cx="284879" cy="365105"/>
          </a:xfrm>
        </p:grpSpPr>
        <p:sp>
          <p:nvSpPr>
            <p:cNvPr id="3" name="Google Shape;1106;p33">
              <a:extLst>
                <a:ext uri="{FF2B5EF4-FFF2-40B4-BE49-F238E27FC236}">
                  <a16:creationId xmlns:a16="http://schemas.microsoft.com/office/drawing/2014/main" id="{F154651F-12F0-46D0-7015-D4A082A62CCB}"/>
                </a:ext>
              </a:extLst>
            </p:cNvPr>
            <p:cNvSpPr/>
            <p:nvPr/>
          </p:nvSpPr>
          <p:spPr>
            <a:xfrm>
              <a:off x="4911115" y="3100243"/>
              <a:ext cx="274261" cy="154211"/>
            </a:xfrm>
            <a:custGeom>
              <a:avLst/>
              <a:gdLst/>
              <a:ahLst/>
              <a:cxnLst/>
              <a:rect l="l" t="t" r="r" b="b"/>
              <a:pathLst>
                <a:path w="10461" h="5882" extrusionOk="0">
                  <a:moveTo>
                    <a:pt x="3706" y="0"/>
                  </a:moveTo>
                  <a:lnTo>
                    <a:pt x="3706" y="1036"/>
                  </a:lnTo>
                  <a:cubicBezTo>
                    <a:pt x="3706" y="1326"/>
                    <a:pt x="3514" y="1579"/>
                    <a:pt x="3235" y="1662"/>
                  </a:cubicBezTo>
                  <a:lnTo>
                    <a:pt x="939" y="2336"/>
                  </a:lnTo>
                  <a:cubicBezTo>
                    <a:pt x="381" y="2503"/>
                    <a:pt x="1" y="3013"/>
                    <a:pt x="1" y="3593"/>
                  </a:cubicBezTo>
                  <a:lnTo>
                    <a:pt x="1" y="5882"/>
                  </a:lnTo>
                  <a:lnTo>
                    <a:pt x="10460" y="5882"/>
                  </a:lnTo>
                  <a:lnTo>
                    <a:pt x="10460" y="3593"/>
                  </a:lnTo>
                  <a:cubicBezTo>
                    <a:pt x="10460" y="3010"/>
                    <a:pt x="10080" y="2499"/>
                    <a:pt x="9522" y="2336"/>
                  </a:cubicBezTo>
                  <a:lnTo>
                    <a:pt x="7226" y="1662"/>
                  </a:lnTo>
                  <a:cubicBezTo>
                    <a:pt x="6947" y="1579"/>
                    <a:pt x="6755" y="1326"/>
                    <a:pt x="6755" y="1036"/>
                  </a:cubicBezTo>
                  <a:lnTo>
                    <a:pt x="6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07;p33">
              <a:extLst>
                <a:ext uri="{FF2B5EF4-FFF2-40B4-BE49-F238E27FC236}">
                  <a16:creationId xmlns:a16="http://schemas.microsoft.com/office/drawing/2014/main" id="{A1F81248-8486-5929-FD5D-BB51581E0A04}"/>
                </a:ext>
              </a:extLst>
            </p:cNvPr>
            <p:cNvSpPr/>
            <p:nvPr/>
          </p:nvSpPr>
          <p:spPr>
            <a:xfrm>
              <a:off x="4911115" y="3142584"/>
              <a:ext cx="274340" cy="111870"/>
            </a:xfrm>
            <a:custGeom>
              <a:avLst/>
              <a:gdLst/>
              <a:ahLst/>
              <a:cxnLst/>
              <a:rect l="l" t="t" r="r" b="b"/>
              <a:pathLst>
                <a:path w="10464" h="4267" extrusionOk="0">
                  <a:moveTo>
                    <a:pt x="3347" y="0"/>
                  </a:moveTo>
                  <a:cubicBezTo>
                    <a:pt x="3311" y="18"/>
                    <a:pt x="3275" y="37"/>
                    <a:pt x="3235" y="47"/>
                  </a:cubicBezTo>
                  <a:lnTo>
                    <a:pt x="939" y="721"/>
                  </a:lnTo>
                  <a:cubicBezTo>
                    <a:pt x="381" y="888"/>
                    <a:pt x="1" y="1398"/>
                    <a:pt x="1" y="1978"/>
                  </a:cubicBezTo>
                  <a:lnTo>
                    <a:pt x="1" y="4267"/>
                  </a:lnTo>
                  <a:lnTo>
                    <a:pt x="10464" y="4267"/>
                  </a:lnTo>
                  <a:lnTo>
                    <a:pt x="10464" y="1978"/>
                  </a:lnTo>
                  <a:cubicBezTo>
                    <a:pt x="10460" y="1395"/>
                    <a:pt x="10080" y="884"/>
                    <a:pt x="9522" y="721"/>
                  </a:cubicBezTo>
                  <a:lnTo>
                    <a:pt x="7226" y="47"/>
                  </a:lnTo>
                  <a:cubicBezTo>
                    <a:pt x="7186" y="37"/>
                    <a:pt x="7150" y="18"/>
                    <a:pt x="7117" y="0"/>
                  </a:cubicBezTo>
                  <a:lnTo>
                    <a:pt x="5230" y="344"/>
                  </a:lnTo>
                  <a:lnTo>
                    <a:pt x="3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08;p33">
              <a:extLst>
                <a:ext uri="{FF2B5EF4-FFF2-40B4-BE49-F238E27FC236}">
                  <a16:creationId xmlns:a16="http://schemas.microsoft.com/office/drawing/2014/main" id="{78EEC42A-22B8-2BF8-D077-3287DDF087CC}"/>
                </a:ext>
              </a:extLst>
            </p:cNvPr>
            <p:cNvSpPr/>
            <p:nvPr/>
          </p:nvSpPr>
          <p:spPr>
            <a:xfrm>
              <a:off x="4951096" y="2951537"/>
              <a:ext cx="194298" cy="160215"/>
            </a:xfrm>
            <a:custGeom>
              <a:avLst/>
              <a:gdLst/>
              <a:ahLst/>
              <a:cxnLst/>
              <a:rect l="l" t="t" r="r" b="b"/>
              <a:pathLst>
                <a:path w="7411" h="6111" extrusionOk="0">
                  <a:moveTo>
                    <a:pt x="870" y="0"/>
                  </a:moveTo>
                  <a:lnTo>
                    <a:pt x="870" y="2402"/>
                  </a:lnTo>
                  <a:lnTo>
                    <a:pt x="544" y="2402"/>
                  </a:lnTo>
                  <a:cubicBezTo>
                    <a:pt x="243" y="2402"/>
                    <a:pt x="0" y="2644"/>
                    <a:pt x="0" y="2945"/>
                  </a:cubicBezTo>
                  <a:cubicBezTo>
                    <a:pt x="0" y="3246"/>
                    <a:pt x="243" y="3492"/>
                    <a:pt x="544" y="3492"/>
                  </a:cubicBezTo>
                  <a:lnTo>
                    <a:pt x="880" y="3492"/>
                  </a:lnTo>
                  <a:cubicBezTo>
                    <a:pt x="993" y="4969"/>
                    <a:pt x="2224" y="6110"/>
                    <a:pt x="3705" y="6110"/>
                  </a:cubicBezTo>
                  <a:cubicBezTo>
                    <a:pt x="5187" y="6110"/>
                    <a:pt x="6414" y="4969"/>
                    <a:pt x="6527" y="3492"/>
                  </a:cubicBezTo>
                  <a:lnTo>
                    <a:pt x="6864" y="3492"/>
                  </a:lnTo>
                  <a:cubicBezTo>
                    <a:pt x="7164" y="3492"/>
                    <a:pt x="7410" y="3246"/>
                    <a:pt x="7410" y="2945"/>
                  </a:cubicBezTo>
                  <a:cubicBezTo>
                    <a:pt x="7410" y="2644"/>
                    <a:pt x="7164" y="2402"/>
                    <a:pt x="6864" y="2402"/>
                  </a:cubicBezTo>
                  <a:lnTo>
                    <a:pt x="6538" y="2402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09;p33">
              <a:extLst>
                <a:ext uri="{FF2B5EF4-FFF2-40B4-BE49-F238E27FC236}">
                  <a16:creationId xmlns:a16="http://schemas.microsoft.com/office/drawing/2014/main" id="{01718F93-0A23-4EB9-E7CD-E1F91B2A277D}"/>
                </a:ext>
              </a:extLst>
            </p:cNvPr>
            <p:cNvSpPr/>
            <p:nvPr/>
          </p:nvSpPr>
          <p:spPr>
            <a:xfrm>
              <a:off x="4986123" y="3125228"/>
              <a:ext cx="62135" cy="50023"/>
            </a:xfrm>
            <a:custGeom>
              <a:avLst/>
              <a:gdLst/>
              <a:ahLst/>
              <a:cxnLst/>
              <a:rect l="l" t="t" r="r" b="b"/>
              <a:pathLst>
                <a:path w="2370" h="1908" extrusionOk="0">
                  <a:moveTo>
                    <a:pt x="503" y="0"/>
                  </a:moveTo>
                  <a:cubicBezTo>
                    <a:pt x="423" y="0"/>
                    <a:pt x="346" y="44"/>
                    <a:pt x="309" y="119"/>
                  </a:cubicBezTo>
                  <a:lnTo>
                    <a:pt x="37" y="666"/>
                  </a:lnTo>
                  <a:cubicBezTo>
                    <a:pt x="1" y="738"/>
                    <a:pt x="15" y="825"/>
                    <a:pt x="77" y="880"/>
                  </a:cubicBezTo>
                  <a:lnTo>
                    <a:pt x="1156" y="1803"/>
                  </a:lnTo>
                  <a:cubicBezTo>
                    <a:pt x="1239" y="1873"/>
                    <a:pt x="1340" y="1908"/>
                    <a:pt x="1441" y="1908"/>
                  </a:cubicBezTo>
                  <a:cubicBezTo>
                    <a:pt x="1569" y="1908"/>
                    <a:pt x="1696" y="1853"/>
                    <a:pt x="1783" y="1745"/>
                  </a:cubicBezTo>
                  <a:lnTo>
                    <a:pt x="2369" y="1006"/>
                  </a:lnTo>
                  <a:lnTo>
                    <a:pt x="609" y="29"/>
                  </a:lnTo>
                  <a:cubicBezTo>
                    <a:pt x="575" y="9"/>
                    <a:pt x="539" y="0"/>
                    <a:pt x="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110;p33">
              <a:extLst>
                <a:ext uri="{FF2B5EF4-FFF2-40B4-BE49-F238E27FC236}">
                  <a16:creationId xmlns:a16="http://schemas.microsoft.com/office/drawing/2014/main" id="{5190D0D7-D7C6-9E18-1118-C10FB65695D0}"/>
                </a:ext>
              </a:extLst>
            </p:cNvPr>
            <p:cNvSpPr/>
            <p:nvPr/>
          </p:nvSpPr>
          <p:spPr>
            <a:xfrm>
              <a:off x="5048232" y="3125228"/>
              <a:ext cx="62109" cy="50023"/>
            </a:xfrm>
            <a:custGeom>
              <a:avLst/>
              <a:gdLst/>
              <a:ahLst/>
              <a:cxnLst/>
              <a:rect l="l" t="t" r="r" b="b"/>
              <a:pathLst>
                <a:path w="2369" h="1908" extrusionOk="0">
                  <a:moveTo>
                    <a:pt x="1867" y="0"/>
                  </a:moveTo>
                  <a:cubicBezTo>
                    <a:pt x="1831" y="0"/>
                    <a:pt x="1794" y="9"/>
                    <a:pt x="1761" y="29"/>
                  </a:cubicBezTo>
                  <a:lnTo>
                    <a:pt x="0" y="1006"/>
                  </a:lnTo>
                  <a:lnTo>
                    <a:pt x="587" y="1745"/>
                  </a:lnTo>
                  <a:cubicBezTo>
                    <a:pt x="674" y="1853"/>
                    <a:pt x="801" y="1908"/>
                    <a:pt x="928" y="1908"/>
                  </a:cubicBezTo>
                  <a:cubicBezTo>
                    <a:pt x="1028" y="1908"/>
                    <a:pt x="1129" y="1873"/>
                    <a:pt x="1210" y="1803"/>
                  </a:cubicBezTo>
                  <a:lnTo>
                    <a:pt x="2289" y="880"/>
                  </a:lnTo>
                  <a:cubicBezTo>
                    <a:pt x="2351" y="825"/>
                    <a:pt x="2369" y="738"/>
                    <a:pt x="2333" y="666"/>
                  </a:cubicBezTo>
                  <a:lnTo>
                    <a:pt x="2061" y="119"/>
                  </a:lnTo>
                  <a:cubicBezTo>
                    <a:pt x="2024" y="44"/>
                    <a:pt x="1947" y="0"/>
                    <a:pt x="1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111;p33">
              <a:extLst>
                <a:ext uri="{FF2B5EF4-FFF2-40B4-BE49-F238E27FC236}">
                  <a16:creationId xmlns:a16="http://schemas.microsoft.com/office/drawing/2014/main" id="{5AB817FA-6B9F-2C27-E9F1-E46C18A0DD0B}"/>
                </a:ext>
              </a:extLst>
            </p:cNvPr>
            <p:cNvSpPr/>
            <p:nvPr/>
          </p:nvSpPr>
          <p:spPr>
            <a:xfrm>
              <a:off x="5022487" y="3052081"/>
              <a:ext cx="51413" cy="22914"/>
            </a:xfrm>
            <a:custGeom>
              <a:avLst/>
              <a:gdLst/>
              <a:ahLst/>
              <a:cxnLst/>
              <a:rect l="l" t="t" r="r" b="b"/>
              <a:pathLst>
                <a:path w="1961" h="874" extrusionOk="0">
                  <a:moveTo>
                    <a:pt x="1" y="1"/>
                  </a:moveTo>
                  <a:cubicBezTo>
                    <a:pt x="1" y="483"/>
                    <a:pt x="439" y="874"/>
                    <a:pt x="982" y="874"/>
                  </a:cubicBezTo>
                  <a:cubicBezTo>
                    <a:pt x="1522" y="874"/>
                    <a:pt x="1960" y="483"/>
                    <a:pt x="1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12;p33">
              <a:extLst>
                <a:ext uri="{FF2B5EF4-FFF2-40B4-BE49-F238E27FC236}">
                  <a16:creationId xmlns:a16="http://schemas.microsoft.com/office/drawing/2014/main" id="{A090DCDA-A225-F0F0-9199-17B8833E1037}"/>
                </a:ext>
              </a:extLst>
            </p:cNvPr>
            <p:cNvSpPr/>
            <p:nvPr/>
          </p:nvSpPr>
          <p:spPr>
            <a:xfrm>
              <a:off x="4953273" y="2945927"/>
              <a:ext cx="189841" cy="71443"/>
            </a:xfrm>
            <a:custGeom>
              <a:avLst/>
              <a:gdLst/>
              <a:ahLst/>
              <a:cxnLst/>
              <a:rect l="l" t="t" r="r" b="b"/>
              <a:pathLst>
                <a:path w="7241" h="2725" extrusionOk="0">
                  <a:moveTo>
                    <a:pt x="1178" y="1"/>
                  </a:moveTo>
                  <a:cubicBezTo>
                    <a:pt x="515" y="1"/>
                    <a:pt x="1" y="374"/>
                    <a:pt x="102" y="1033"/>
                  </a:cubicBezTo>
                  <a:lnTo>
                    <a:pt x="352" y="2724"/>
                  </a:lnTo>
                  <a:lnTo>
                    <a:pt x="841" y="2663"/>
                  </a:lnTo>
                  <a:cubicBezTo>
                    <a:pt x="1058" y="2634"/>
                    <a:pt x="1225" y="2449"/>
                    <a:pt x="1225" y="2228"/>
                  </a:cubicBezTo>
                  <a:lnTo>
                    <a:pt x="1225" y="653"/>
                  </a:lnTo>
                  <a:lnTo>
                    <a:pt x="6020" y="653"/>
                  </a:lnTo>
                  <a:lnTo>
                    <a:pt x="6020" y="2228"/>
                  </a:lnTo>
                  <a:cubicBezTo>
                    <a:pt x="6020" y="2449"/>
                    <a:pt x="6183" y="2634"/>
                    <a:pt x="6400" y="2663"/>
                  </a:cubicBezTo>
                  <a:lnTo>
                    <a:pt x="6889" y="2724"/>
                  </a:lnTo>
                  <a:lnTo>
                    <a:pt x="7143" y="1033"/>
                  </a:lnTo>
                  <a:cubicBezTo>
                    <a:pt x="7240" y="374"/>
                    <a:pt x="6730" y="1"/>
                    <a:pt x="60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13;p33">
              <a:extLst>
                <a:ext uri="{FF2B5EF4-FFF2-40B4-BE49-F238E27FC236}">
                  <a16:creationId xmlns:a16="http://schemas.microsoft.com/office/drawing/2014/main" id="{238F08E9-E816-E21A-9BB2-7F281CEACE5A}"/>
                </a:ext>
              </a:extLst>
            </p:cNvPr>
            <p:cNvSpPr/>
            <p:nvPr/>
          </p:nvSpPr>
          <p:spPr>
            <a:xfrm>
              <a:off x="4962475" y="3146936"/>
              <a:ext cx="22914" cy="107518"/>
            </a:xfrm>
            <a:custGeom>
              <a:avLst/>
              <a:gdLst/>
              <a:ahLst/>
              <a:cxnLst/>
              <a:rect l="l" t="t" r="r" b="b"/>
              <a:pathLst>
                <a:path w="874" h="4101" extrusionOk="0">
                  <a:moveTo>
                    <a:pt x="874" y="1"/>
                  </a:moveTo>
                  <a:lnTo>
                    <a:pt x="1" y="254"/>
                  </a:lnTo>
                  <a:lnTo>
                    <a:pt x="1" y="4101"/>
                  </a:lnTo>
                  <a:lnTo>
                    <a:pt x="874" y="4101"/>
                  </a:lnTo>
                  <a:lnTo>
                    <a:pt x="8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14;p33">
              <a:extLst>
                <a:ext uri="{FF2B5EF4-FFF2-40B4-BE49-F238E27FC236}">
                  <a16:creationId xmlns:a16="http://schemas.microsoft.com/office/drawing/2014/main" id="{56817E2D-2482-92B3-C280-AD9AF6C1CB34}"/>
                </a:ext>
              </a:extLst>
            </p:cNvPr>
            <p:cNvSpPr/>
            <p:nvPr/>
          </p:nvSpPr>
          <p:spPr>
            <a:xfrm>
              <a:off x="5111076" y="3146936"/>
              <a:ext cx="22835" cy="107518"/>
            </a:xfrm>
            <a:custGeom>
              <a:avLst/>
              <a:gdLst/>
              <a:ahLst/>
              <a:cxnLst/>
              <a:rect l="l" t="t" r="r" b="b"/>
              <a:pathLst>
                <a:path w="871" h="4101" extrusionOk="0">
                  <a:moveTo>
                    <a:pt x="1" y="1"/>
                  </a:moveTo>
                  <a:lnTo>
                    <a:pt x="1" y="4101"/>
                  </a:lnTo>
                  <a:lnTo>
                    <a:pt x="870" y="4101"/>
                  </a:lnTo>
                  <a:lnTo>
                    <a:pt x="870" y="2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15;p33">
              <a:extLst>
                <a:ext uri="{FF2B5EF4-FFF2-40B4-BE49-F238E27FC236}">
                  <a16:creationId xmlns:a16="http://schemas.microsoft.com/office/drawing/2014/main" id="{14C25762-1ACC-381D-9FB4-2009697B5BC7}"/>
                </a:ext>
              </a:extLst>
            </p:cNvPr>
            <p:cNvSpPr/>
            <p:nvPr/>
          </p:nvSpPr>
          <p:spPr>
            <a:xfrm>
              <a:off x="4985363" y="2900177"/>
              <a:ext cx="154342" cy="62870"/>
            </a:xfrm>
            <a:custGeom>
              <a:avLst/>
              <a:gdLst/>
              <a:ahLst/>
              <a:cxnLst/>
              <a:rect l="l" t="t" r="r" b="b"/>
              <a:pathLst>
                <a:path w="5887" h="2398" extrusionOk="0">
                  <a:moveTo>
                    <a:pt x="5231" y="0"/>
                  </a:moveTo>
                  <a:cubicBezTo>
                    <a:pt x="5230" y="0"/>
                    <a:pt x="4796" y="438"/>
                    <a:pt x="3706" y="438"/>
                  </a:cubicBezTo>
                  <a:lnTo>
                    <a:pt x="1743" y="438"/>
                  </a:lnTo>
                  <a:cubicBezTo>
                    <a:pt x="779" y="438"/>
                    <a:pt x="1" y="1217"/>
                    <a:pt x="1" y="2180"/>
                  </a:cubicBezTo>
                  <a:lnTo>
                    <a:pt x="1" y="2398"/>
                  </a:lnTo>
                  <a:lnTo>
                    <a:pt x="4140" y="2398"/>
                  </a:lnTo>
                  <a:cubicBezTo>
                    <a:pt x="5013" y="2398"/>
                    <a:pt x="5886" y="1525"/>
                    <a:pt x="5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16;p33">
              <a:extLst>
                <a:ext uri="{FF2B5EF4-FFF2-40B4-BE49-F238E27FC236}">
                  <a16:creationId xmlns:a16="http://schemas.microsoft.com/office/drawing/2014/main" id="{B2CF277E-2E72-9E7F-B666-F5A1BA50DCB1}"/>
                </a:ext>
              </a:extLst>
            </p:cNvPr>
            <p:cNvSpPr/>
            <p:nvPr/>
          </p:nvSpPr>
          <p:spPr>
            <a:xfrm>
              <a:off x="4905793" y="2894802"/>
              <a:ext cx="284879" cy="365105"/>
            </a:xfrm>
            <a:custGeom>
              <a:avLst/>
              <a:gdLst/>
              <a:ahLst/>
              <a:cxnLst/>
              <a:rect l="l" t="t" r="r" b="b"/>
              <a:pathLst>
                <a:path w="10866" h="13926" extrusionOk="0">
                  <a:moveTo>
                    <a:pt x="2851" y="2150"/>
                  </a:moveTo>
                  <a:cubicBezTo>
                    <a:pt x="2840" y="2230"/>
                    <a:pt x="2837" y="2306"/>
                    <a:pt x="2837" y="2382"/>
                  </a:cubicBezTo>
                  <a:lnTo>
                    <a:pt x="2837" y="4127"/>
                  </a:lnTo>
                  <a:cubicBezTo>
                    <a:pt x="2833" y="4254"/>
                    <a:pt x="2732" y="4359"/>
                    <a:pt x="2605" y="4359"/>
                  </a:cubicBezTo>
                  <a:lnTo>
                    <a:pt x="2340" y="4359"/>
                  </a:lnTo>
                  <a:lnTo>
                    <a:pt x="2101" y="2929"/>
                  </a:lnTo>
                  <a:cubicBezTo>
                    <a:pt x="2069" y="2737"/>
                    <a:pt x="2123" y="2541"/>
                    <a:pt x="2246" y="2389"/>
                  </a:cubicBezTo>
                  <a:lnTo>
                    <a:pt x="2250" y="2389"/>
                  </a:lnTo>
                  <a:cubicBezTo>
                    <a:pt x="2377" y="2237"/>
                    <a:pt x="2561" y="2150"/>
                    <a:pt x="2761" y="2150"/>
                  </a:cubicBezTo>
                  <a:close/>
                  <a:moveTo>
                    <a:pt x="8381" y="2212"/>
                  </a:moveTo>
                  <a:cubicBezTo>
                    <a:pt x="8660" y="2338"/>
                    <a:pt x="8816" y="2632"/>
                    <a:pt x="8765" y="2932"/>
                  </a:cubicBezTo>
                  <a:lnTo>
                    <a:pt x="8769" y="2932"/>
                  </a:lnTo>
                  <a:lnTo>
                    <a:pt x="8530" y="4359"/>
                  </a:lnTo>
                  <a:lnTo>
                    <a:pt x="8266" y="4359"/>
                  </a:lnTo>
                  <a:cubicBezTo>
                    <a:pt x="8139" y="4359"/>
                    <a:pt x="8034" y="4258"/>
                    <a:pt x="8034" y="4131"/>
                  </a:cubicBezTo>
                  <a:lnTo>
                    <a:pt x="8034" y="2545"/>
                  </a:lnTo>
                  <a:cubicBezTo>
                    <a:pt x="8168" y="2454"/>
                    <a:pt x="8284" y="2342"/>
                    <a:pt x="8381" y="2212"/>
                  </a:cubicBezTo>
                  <a:close/>
                  <a:moveTo>
                    <a:pt x="8171" y="520"/>
                  </a:moveTo>
                  <a:lnTo>
                    <a:pt x="8171" y="520"/>
                  </a:lnTo>
                  <a:cubicBezTo>
                    <a:pt x="8352" y="1067"/>
                    <a:pt x="8331" y="1556"/>
                    <a:pt x="8095" y="1911"/>
                  </a:cubicBezTo>
                  <a:cubicBezTo>
                    <a:pt x="7893" y="2219"/>
                    <a:pt x="7548" y="2400"/>
                    <a:pt x="7179" y="2400"/>
                  </a:cubicBezTo>
                  <a:lnTo>
                    <a:pt x="3909" y="2400"/>
                  </a:lnTo>
                  <a:cubicBezTo>
                    <a:pt x="3637" y="2400"/>
                    <a:pt x="3637" y="2805"/>
                    <a:pt x="3909" y="2805"/>
                  </a:cubicBezTo>
                  <a:lnTo>
                    <a:pt x="7179" y="2805"/>
                  </a:lnTo>
                  <a:cubicBezTo>
                    <a:pt x="7331" y="2805"/>
                    <a:pt x="7483" y="2784"/>
                    <a:pt x="7628" y="2737"/>
                  </a:cubicBezTo>
                  <a:lnTo>
                    <a:pt x="7628" y="4127"/>
                  </a:lnTo>
                  <a:cubicBezTo>
                    <a:pt x="7628" y="4482"/>
                    <a:pt x="7914" y="4768"/>
                    <a:pt x="8269" y="4768"/>
                  </a:cubicBezTo>
                  <a:lnTo>
                    <a:pt x="8595" y="4768"/>
                  </a:lnTo>
                  <a:cubicBezTo>
                    <a:pt x="8798" y="4768"/>
                    <a:pt x="8954" y="4942"/>
                    <a:pt x="8936" y="5145"/>
                  </a:cubicBezTo>
                  <a:cubicBezTo>
                    <a:pt x="8917" y="5315"/>
                    <a:pt x="8754" y="5449"/>
                    <a:pt x="8563" y="5449"/>
                  </a:cubicBezTo>
                  <a:lnTo>
                    <a:pt x="8472" y="5449"/>
                  </a:lnTo>
                  <a:lnTo>
                    <a:pt x="8472" y="5438"/>
                  </a:lnTo>
                  <a:cubicBezTo>
                    <a:pt x="8472" y="5326"/>
                    <a:pt x="8381" y="5236"/>
                    <a:pt x="8269" y="5236"/>
                  </a:cubicBezTo>
                  <a:cubicBezTo>
                    <a:pt x="8157" y="5236"/>
                    <a:pt x="8066" y="5326"/>
                    <a:pt x="8066" y="5438"/>
                  </a:cubicBezTo>
                  <a:cubicBezTo>
                    <a:pt x="8066" y="6891"/>
                    <a:pt x="6889" y="8068"/>
                    <a:pt x="5437" y="8068"/>
                  </a:cubicBezTo>
                  <a:cubicBezTo>
                    <a:pt x="3985" y="8068"/>
                    <a:pt x="2808" y="6891"/>
                    <a:pt x="2808" y="5438"/>
                  </a:cubicBezTo>
                  <a:lnTo>
                    <a:pt x="2804" y="5435"/>
                  </a:lnTo>
                  <a:cubicBezTo>
                    <a:pt x="2804" y="5299"/>
                    <a:pt x="2703" y="5231"/>
                    <a:pt x="2601" y="5231"/>
                  </a:cubicBezTo>
                  <a:cubicBezTo>
                    <a:pt x="2500" y="5231"/>
                    <a:pt x="2398" y="5299"/>
                    <a:pt x="2398" y="5435"/>
                  </a:cubicBezTo>
                  <a:lnTo>
                    <a:pt x="2398" y="5449"/>
                  </a:lnTo>
                  <a:lnTo>
                    <a:pt x="2275" y="5449"/>
                  </a:lnTo>
                  <a:cubicBezTo>
                    <a:pt x="2072" y="5449"/>
                    <a:pt x="1913" y="5272"/>
                    <a:pt x="1935" y="5073"/>
                  </a:cubicBezTo>
                  <a:cubicBezTo>
                    <a:pt x="1953" y="4902"/>
                    <a:pt x="2116" y="4768"/>
                    <a:pt x="2308" y="4768"/>
                  </a:cubicBezTo>
                  <a:lnTo>
                    <a:pt x="2601" y="4768"/>
                  </a:lnTo>
                  <a:cubicBezTo>
                    <a:pt x="2956" y="4765"/>
                    <a:pt x="3242" y="4479"/>
                    <a:pt x="3242" y="4127"/>
                  </a:cubicBezTo>
                  <a:lnTo>
                    <a:pt x="3242" y="2382"/>
                  </a:lnTo>
                  <a:cubicBezTo>
                    <a:pt x="3242" y="1534"/>
                    <a:pt x="3930" y="843"/>
                    <a:pt x="4781" y="843"/>
                  </a:cubicBezTo>
                  <a:lnTo>
                    <a:pt x="6741" y="843"/>
                  </a:lnTo>
                  <a:cubicBezTo>
                    <a:pt x="7458" y="843"/>
                    <a:pt x="7918" y="661"/>
                    <a:pt x="8171" y="520"/>
                  </a:cubicBezTo>
                  <a:close/>
                  <a:moveTo>
                    <a:pt x="6755" y="8169"/>
                  </a:moveTo>
                  <a:lnTo>
                    <a:pt x="6755" y="8825"/>
                  </a:lnTo>
                  <a:lnTo>
                    <a:pt x="5433" y="9560"/>
                  </a:lnTo>
                  <a:lnTo>
                    <a:pt x="4111" y="8825"/>
                  </a:lnTo>
                  <a:lnTo>
                    <a:pt x="4111" y="8169"/>
                  </a:lnTo>
                  <a:cubicBezTo>
                    <a:pt x="4524" y="8368"/>
                    <a:pt x="4973" y="8473"/>
                    <a:pt x="5433" y="8473"/>
                  </a:cubicBezTo>
                  <a:cubicBezTo>
                    <a:pt x="5893" y="8473"/>
                    <a:pt x="6346" y="8368"/>
                    <a:pt x="6755" y="8169"/>
                  </a:cubicBezTo>
                  <a:close/>
                  <a:moveTo>
                    <a:pt x="3564" y="8991"/>
                  </a:moveTo>
                  <a:cubicBezTo>
                    <a:pt x="3566" y="8991"/>
                    <a:pt x="3569" y="8992"/>
                    <a:pt x="3572" y="8995"/>
                  </a:cubicBezTo>
                  <a:lnTo>
                    <a:pt x="5126" y="9853"/>
                  </a:lnTo>
                  <a:lnTo>
                    <a:pt x="4684" y="10404"/>
                  </a:lnTo>
                  <a:cubicBezTo>
                    <a:pt x="4639" y="10461"/>
                    <a:pt x="4571" y="10491"/>
                    <a:pt x="4503" y="10491"/>
                  </a:cubicBezTo>
                  <a:cubicBezTo>
                    <a:pt x="4450" y="10491"/>
                    <a:pt x="4397" y="10473"/>
                    <a:pt x="4354" y="10436"/>
                  </a:cubicBezTo>
                  <a:lnTo>
                    <a:pt x="3289" y="9524"/>
                  </a:lnTo>
                  <a:lnTo>
                    <a:pt x="3554" y="8999"/>
                  </a:lnTo>
                  <a:cubicBezTo>
                    <a:pt x="3556" y="8994"/>
                    <a:pt x="3560" y="8991"/>
                    <a:pt x="3564" y="8991"/>
                  </a:cubicBezTo>
                  <a:close/>
                  <a:moveTo>
                    <a:pt x="7306" y="8995"/>
                  </a:moveTo>
                  <a:cubicBezTo>
                    <a:pt x="7309" y="8995"/>
                    <a:pt x="7313" y="8999"/>
                    <a:pt x="7317" y="9002"/>
                  </a:cubicBezTo>
                  <a:lnTo>
                    <a:pt x="7577" y="9527"/>
                  </a:lnTo>
                  <a:lnTo>
                    <a:pt x="6516" y="10436"/>
                  </a:lnTo>
                  <a:cubicBezTo>
                    <a:pt x="6472" y="10473"/>
                    <a:pt x="6419" y="10491"/>
                    <a:pt x="6366" y="10491"/>
                  </a:cubicBezTo>
                  <a:cubicBezTo>
                    <a:pt x="6298" y="10491"/>
                    <a:pt x="6230" y="10461"/>
                    <a:pt x="6183" y="10404"/>
                  </a:cubicBezTo>
                  <a:lnTo>
                    <a:pt x="5745" y="9853"/>
                  </a:lnTo>
                  <a:lnTo>
                    <a:pt x="7295" y="8995"/>
                  </a:lnTo>
                  <a:close/>
                  <a:moveTo>
                    <a:pt x="8267" y="1"/>
                  </a:moveTo>
                  <a:cubicBezTo>
                    <a:pt x="8216" y="1"/>
                    <a:pt x="8165" y="20"/>
                    <a:pt x="8124" y="60"/>
                  </a:cubicBezTo>
                  <a:cubicBezTo>
                    <a:pt x="8121" y="64"/>
                    <a:pt x="7719" y="437"/>
                    <a:pt x="6741" y="437"/>
                  </a:cubicBezTo>
                  <a:lnTo>
                    <a:pt x="4778" y="437"/>
                  </a:lnTo>
                  <a:cubicBezTo>
                    <a:pt x="3952" y="437"/>
                    <a:pt x="3213" y="962"/>
                    <a:pt x="2942" y="1744"/>
                  </a:cubicBezTo>
                  <a:lnTo>
                    <a:pt x="2761" y="1744"/>
                  </a:lnTo>
                  <a:cubicBezTo>
                    <a:pt x="2094" y="1744"/>
                    <a:pt x="1587" y="2342"/>
                    <a:pt x="1699" y="2997"/>
                  </a:cubicBezTo>
                  <a:lnTo>
                    <a:pt x="1938" y="4450"/>
                  </a:lnTo>
                  <a:cubicBezTo>
                    <a:pt x="1631" y="4602"/>
                    <a:pt x="1468" y="4950"/>
                    <a:pt x="1547" y="5286"/>
                  </a:cubicBezTo>
                  <a:cubicBezTo>
                    <a:pt x="1627" y="5623"/>
                    <a:pt x="1928" y="5859"/>
                    <a:pt x="2275" y="5859"/>
                  </a:cubicBezTo>
                  <a:lnTo>
                    <a:pt x="2427" y="5859"/>
                  </a:lnTo>
                  <a:cubicBezTo>
                    <a:pt x="2547" y="6695"/>
                    <a:pt x="3010" y="7449"/>
                    <a:pt x="3706" y="7930"/>
                  </a:cubicBezTo>
                  <a:lnTo>
                    <a:pt x="3706" y="8611"/>
                  </a:lnTo>
                  <a:cubicBezTo>
                    <a:pt x="3659" y="8594"/>
                    <a:pt x="3612" y="8586"/>
                    <a:pt x="3565" y="8586"/>
                  </a:cubicBezTo>
                  <a:cubicBezTo>
                    <a:pt x="3410" y="8586"/>
                    <a:pt x="3263" y="8673"/>
                    <a:pt x="3188" y="8818"/>
                  </a:cubicBezTo>
                  <a:lnTo>
                    <a:pt x="2873" y="9451"/>
                  </a:lnTo>
                  <a:lnTo>
                    <a:pt x="1087" y="9980"/>
                  </a:lnTo>
                  <a:cubicBezTo>
                    <a:pt x="443" y="10168"/>
                    <a:pt x="4" y="10759"/>
                    <a:pt x="1" y="11429"/>
                  </a:cubicBezTo>
                  <a:lnTo>
                    <a:pt x="1" y="13718"/>
                  </a:lnTo>
                  <a:cubicBezTo>
                    <a:pt x="1" y="13854"/>
                    <a:pt x="102" y="13921"/>
                    <a:pt x="204" y="13921"/>
                  </a:cubicBezTo>
                  <a:cubicBezTo>
                    <a:pt x="305" y="13921"/>
                    <a:pt x="406" y="13854"/>
                    <a:pt x="406" y="13718"/>
                  </a:cubicBezTo>
                  <a:lnTo>
                    <a:pt x="406" y="11429"/>
                  </a:lnTo>
                  <a:cubicBezTo>
                    <a:pt x="410" y="10940"/>
                    <a:pt x="729" y="10509"/>
                    <a:pt x="1200" y="10368"/>
                  </a:cubicBezTo>
                  <a:lnTo>
                    <a:pt x="1960" y="10143"/>
                  </a:lnTo>
                  <a:lnTo>
                    <a:pt x="1960" y="13718"/>
                  </a:lnTo>
                  <a:cubicBezTo>
                    <a:pt x="1960" y="13854"/>
                    <a:pt x="2062" y="13921"/>
                    <a:pt x="2165" y="13921"/>
                  </a:cubicBezTo>
                  <a:cubicBezTo>
                    <a:pt x="2267" y="13921"/>
                    <a:pt x="2369" y="13854"/>
                    <a:pt x="2369" y="13718"/>
                  </a:cubicBezTo>
                  <a:lnTo>
                    <a:pt x="2369" y="10024"/>
                  </a:lnTo>
                  <a:lnTo>
                    <a:pt x="2833" y="9890"/>
                  </a:lnTo>
                  <a:lnTo>
                    <a:pt x="2833" y="13718"/>
                  </a:lnTo>
                  <a:cubicBezTo>
                    <a:pt x="2833" y="13854"/>
                    <a:pt x="2934" y="13921"/>
                    <a:pt x="3036" y="13921"/>
                  </a:cubicBezTo>
                  <a:cubicBezTo>
                    <a:pt x="3137" y="13921"/>
                    <a:pt x="3239" y="13854"/>
                    <a:pt x="3239" y="13718"/>
                  </a:cubicBezTo>
                  <a:lnTo>
                    <a:pt x="3239" y="10020"/>
                  </a:lnTo>
                  <a:lnTo>
                    <a:pt x="4086" y="10744"/>
                  </a:lnTo>
                  <a:cubicBezTo>
                    <a:pt x="4202" y="10846"/>
                    <a:pt x="4347" y="10900"/>
                    <a:pt x="4503" y="10900"/>
                  </a:cubicBezTo>
                  <a:cubicBezTo>
                    <a:pt x="4521" y="10900"/>
                    <a:pt x="4542" y="10896"/>
                    <a:pt x="4561" y="10896"/>
                  </a:cubicBezTo>
                  <a:cubicBezTo>
                    <a:pt x="4734" y="10882"/>
                    <a:pt x="4894" y="10795"/>
                    <a:pt x="5002" y="10657"/>
                  </a:cubicBezTo>
                  <a:lnTo>
                    <a:pt x="5433" y="10121"/>
                  </a:lnTo>
                  <a:lnTo>
                    <a:pt x="5864" y="10657"/>
                  </a:lnTo>
                  <a:cubicBezTo>
                    <a:pt x="5973" y="10795"/>
                    <a:pt x="6129" y="10882"/>
                    <a:pt x="6303" y="10896"/>
                  </a:cubicBezTo>
                  <a:cubicBezTo>
                    <a:pt x="6324" y="10896"/>
                    <a:pt x="6342" y="10900"/>
                    <a:pt x="6364" y="10900"/>
                  </a:cubicBezTo>
                  <a:cubicBezTo>
                    <a:pt x="6516" y="10900"/>
                    <a:pt x="6665" y="10846"/>
                    <a:pt x="6781" y="10744"/>
                  </a:cubicBezTo>
                  <a:lnTo>
                    <a:pt x="7845" y="9832"/>
                  </a:lnTo>
                  <a:lnTo>
                    <a:pt x="8497" y="10024"/>
                  </a:lnTo>
                  <a:lnTo>
                    <a:pt x="8497" y="13718"/>
                  </a:lnTo>
                  <a:cubicBezTo>
                    <a:pt x="8497" y="13854"/>
                    <a:pt x="8600" y="13921"/>
                    <a:pt x="8702" y="13921"/>
                  </a:cubicBezTo>
                  <a:cubicBezTo>
                    <a:pt x="8804" y="13921"/>
                    <a:pt x="8907" y="13854"/>
                    <a:pt x="8907" y="13718"/>
                  </a:cubicBezTo>
                  <a:lnTo>
                    <a:pt x="8907" y="10147"/>
                  </a:lnTo>
                  <a:lnTo>
                    <a:pt x="9667" y="10371"/>
                  </a:lnTo>
                  <a:cubicBezTo>
                    <a:pt x="10134" y="10512"/>
                    <a:pt x="10457" y="10940"/>
                    <a:pt x="10460" y="11429"/>
                  </a:cubicBezTo>
                  <a:lnTo>
                    <a:pt x="10460" y="13721"/>
                  </a:lnTo>
                  <a:cubicBezTo>
                    <a:pt x="10460" y="13857"/>
                    <a:pt x="10562" y="13925"/>
                    <a:pt x="10663" y="13925"/>
                  </a:cubicBezTo>
                  <a:cubicBezTo>
                    <a:pt x="10765" y="13925"/>
                    <a:pt x="10866" y="13857"/>
                    <a:pt x="10866" y="13721"/>
                  </a:cubicBezTo>
                  <a:lnTo>
                    <a:pt x="10866" y="11429"/>
                  </a:lnTo>
                  <a:cubicBezTo>
                    <a:pt x="10866" y="10759"/>
                    <a:pt x="10424" y="10172"/>
                    <a:pt x="9783" y="9976"/>
                  </a:cubicBezTo>
                  <a:lnTo>
                    <a:pt x="7998" y="9451"/>
                  </a:lnTo>
                  <a:lnTo>
                    <a:pt x="7679" y="8818"/>
                  </a:lnTo>
                  <a:cubicBezTo>
                    <a:pt x="7607" y="8673"/>
                    <a:pt x="7460" y="8586"/>
                    <a:pt x="7305" y="8586"/>
                  </a:cubicBezTo>
                  <a:cubicBezTo>
                    <a:pt x="7259" y="8586"/>
                    <a:pt x="7211" y="8594"/>
                    <a:pt x="7165" y="8611"/>
                  </a:cubicBezTo>
                  <a:lnTo>
                    <a:pt x="7165" y="7930"/>
                  </a:lnTo>
                  <a:cubicBezTo>
                    <a:pt x="7860" y="7449"/>
                    <a:pt x="8323" y="6695"/>
                    <a:pt x="8443" y="5859"/>
                  </a:cubicBezTo>
                  <a:lnTo>
                    <a:pt x="8563" y="5859"/>
                  </a:lnTo>
                  <a:cubicBezTo>
                    <a:pt x="8957" y="5859"/>
                    <a:pt x="9298" y="5562"/>
                    <a:pt x="9338" y="5185"/>
                  </a:cubicBezTo>
                  <a:cubicBezTo>
                    <a:pt x="9370" y="4877"/>
                    <a:pt x="9207" y="4580"/>
                    <a:pt x="8928" y="4439"/>
                  </a:cubicBezTo>
                  <a:lnTo>
                    <a:pt x="9171" y="2997"/>
                  </a:lnTo>
                  <a:cubicBezTo>
                    <a:pt x="9251" y="2527"/>
                    <a:pt x="9012" y="2059"/>
                    <a:pt x="8581" y="1853"/>
                  </a:cubicBezTo>
                  <a:cubicBezTo>
                    <a:pt x="8773" y="1368"/>
                    <a:pt x="8729" y="766"/>
                    <a:pt x="8454" y="125"/>
                  </a:cubicBezTo>
                  <a:cubicBezTo>
                    <a:pt x="8419" y="45"/>
                    <a:pt x="8343" y="1"/>
                    <a:pt x="8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17;p33">
              <a:extLst>
                <a:ext uri="{FF2B5EF4-FFF2-40B4-BE49-F238E27FC236}">
                  <a16:creationId xmlns:a16="http://schemas.microsoft.com/office/drawing/2014/main" id="{59DF072F-493C-21F2-8E31-6CD0E209CEE7}"/>
                </a:ext>
              </a:extLst>
            </p:cNvPr>
            <p:cNvSpPr/>
            <p:nvPr/>
          </p:nvSpPr>
          <p:spPr>
            <a:xfrm>
              <a:off x="5105675" y="3169169"/>
              <a:ext cx="10749" cy="90634"/>
            </a:xfrm>
            <a:custGeom>
              <a:avLst/>
              <a:gdLst/>
              <a:ahLst/>
              <a:cxnLst/>
              <a:rect l="l" t="t" r="r" b="b"/>
              <a:pathLst>
                <a:path w="410" h="3457" extrusionOk="0">
                  <a:moveTo>
                    <a:pt x="207" y="0"/>
                  </a:moveTo>
                  <a:cubicBezTo>
                    <a:pt x="95" y="0"/>
                    <a:pt x="1" y="91"/>
                    <a:pt x="1" y="203"/>
                  </a:cubicBezTo>
                  <a:lnTo>
                    <a:pt x="1" y="3253"/>
                  </a:lnTo>
                  <a:cubicBezTo>
                    <a:pt x="1" y="3389"/>
                    <a:pt x="103" y="3456"/>
                    <a:pt x="205" y="3456"/>
                  </a:cubicBezTo>
                  <a:cubicBezTo>
                    <a:pt x="307" y="3456"/>
                    <a:pt x="410" y="3389"/>
                    <a:pt x="410" y="3253"/>
                  </a:cubicBezTo>
                  <a:lnTo>
                    <a:pt x="410" y="203"/>
                  </a:lnTo>
                  <a:cubicBezTo>
                    <a:pt x="410" y="91"/>
                    <a:pt x="319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18;p33">
              <a:extLst>
                <a:ext uri="{FF2B5EF4-FFF2-40B4-BE49-F238E27FC236}">
                  <a16:creationId xmlns:a16="http://schemas.microsoft.com/office/drawing/2014/main" id="{7926468E-B0AB-2DAD-F9FF-938D8C3970F0}"/>
                </a:ext>
              </a:extLst>
            </p:cNvPr>
            <p:cNvSpPr/>
            <p:nvPr/>
          </p:nvSpPr>
          <p:spPr>
            <a:xfrm>
              <a:off x="5041206" y="3180547"/>
              <a:ext cx="12453" cy="10697"/>
            </a:xfrm>
            <a:custGeom>
              <a:avLst/>
              <a:gdLst/>
              <a:ahLst/>
              <a:cxnLst/>
              <a:rect l="l" t="t" r="r" b="b"/>
              <a:pathLst>
                <a:path w="475" h="408" extrusionOk="0">
                  <a:moveTo>
                    <a:pt x="275" y="1"/>
                  </a:moveTo>
                  <a:cubicBezTo>
                    <a:pt x="273" y="1"/>
                    <a:pt x="270" y="1"/>
                    <a:pt x="268" y="1"/>
                  </a:cubicBezTo>
                  <a:cubicBezTo>
                    <a:pt x="87" y="1"/>
                    <a:pt x="0" y="222"/>
                    <a:pt x="127" y="349"/>
                  </a:cubicBezTo>
                  <a:cubicBezTo>
                    <a:pt x="169" y="390"/>
                    <a:pt x="220" y="408"/>
                    <a:pt x="270" y="408"/>
                  </a:cubicBezTo>
                  <a:cubicBezTo>
                    <a:pt x="375" y="408"/>
                    <a:pt x="475" y="327"/>
                    <a:pt x="475" y="204"/>
                  </a:cubicBezTo>
                  <a:cubicBezTo>
                    <a:pt x="475" y="94"/>
                    <a:pt x="384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19;p33">
              <a:extLst>
                <a:ext uri="{FF2B5EF4-FFF2-40B4-BE49-F238E27FC236}">
                  <a16:creationId xmlns:a16="http://schemas.microsoft.com/office/drawing/2014/main" id="{ECCE6D8A-BBD8-30A6-A7DE-CEEC2F15D6BD}"/>
                </a:ext>
              </a:extLst>
            </p:cNvPr>
            <p:cNvSpPr/>
            <p:nvPr/>
          </p:nvSpPr>
          <p:spPr>
            <a:xfrm>
              <a:off x="5041206" y="3249106"/>
              <a:ext cx="12453" cy="10697"/>
            </a:xfrm>
            <a:custGeom>
              <a:avLst/>
              <a:gdLst/>
              <a:ahLst/>
              <a:cxnLst/>
              <a:rect l="l" t="t" r="r" b="b"/>
              <a:pathLst>
                <a:path w="475" h="408" extrusionOk="0">
                  <a:moveTo>
                    <a:pt x="275" y="1"/>
                  </a:moveTo>
                  <a:cubicBezTo>
                    <a:pt x="273" y="1"/>
                    <a:pt x="270" y="1"/>
                    <a:pt x="268" y="1"/>
                  </a:cubicBezTo>
                  <a:cubicBezTo>
                    <a:pt x="87" y="5"/>
                    <a:pt x="0" y="222"/>
                    <a:pt x="127" y="349"/>
                  </a:cubicBezTo>
                  <a:cubicBezTo>
                    <a:pt x="169" y="389"/>
                    <a:pt x="220" y="408"/>
                    <a:pt x="270" y="408"/>
                  </a:cubicBezTo>
                  <a:cubicBezTo>
                    <a:pt x="375" y="408"/>
                    <a:pt x="475" y="327"/>
                    <a:pt x="475" y="204"/>
                  </a:cubicBezTo>
                  <a:cubicBezTo>
                    <a:pt x="475" y="94"/>
                    <a:pt x="384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20;p33">
              <a:extLst>
                <a:ext uri="{FF2B5EF4-FFF2-40B4-BE49-F238E27FC236}">
                  <a16:creationId xmlns:a16="http://schemas.microsoft.com/office/drawing/2014/main" id="{2B680F6A-E73B-6134-18F5-A38A25BC562E}"/>
                </a:ext>
              </a:extLst>
            </p:cNvPr>
            <p:cNvSpPr/>
            <p:nvPr/>
          </p:nvSpPr>
          <p:spPr>
            <a:xfrm>
              <a:off x="5041206" y="3214840"/>
              <a:ext cx="12453" cy="10697"/>
            </a:xfrm>
            <a:custGeom>
              <a:avLst/>
              <a:gdLst/>
              <a:ahLst/>
              <a:cxnLst/>
              <a:rect l="l" t="t" r="r" b="b"/>
              <a:pathLst>
                <a:path w="475" h="408" extrusionOk="0">
                  <a:moveTo>
                    <a:pt x="275" y="0"/>
                  </a:moveTo>
                  <a:cubicBezTo>
                    <a:pt x="273" y="0"/>
                    <a:pt x="270" y="0"/>
                    <a:pt x="268" y="0"/>
                  </a:cubicBezTo>
                  <a:cubicBezTo>
                    <a:pt x="87" y="4"/>
                    <a:pt x="0" y="221"/>
                    <a:pt x="127" y="348"/>
                  </a:cubicBezTo>
                  <a:cubicBezTo>
                    <a:pt x="169" y="389"/>
                    <a:pt x="220" y="407"/>
                    <a:pt x="270" y="407"/>
                  </a:cubicBezTo>
                  <a:cubicBezTo>
                    <a:pt x="375" y="407"/>
                    <a:pt x="475" y="326"/>
                    <a:pt x="475" y="203"/>
                  </a:cubicBezTo>
                  <a:cubicBezTo>
                    <a:pt x="475" y="93"/>
                    <a:pt x="384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21;p33">
              <a:extLst>
                <a:ext uri="{FF2B5EF4-FFF2-40B4-BE49-F238E27FC236}">
                  <a16:creationId xmlns:a16="http://schemas.microsoft.com/office/drawing/2014/main" id="{33A11F87-AF10-F319-91F0-453ED5D0509B}"/>
                </a:ext>
              </a:extLst>
            </p:cNvPr>
            <p:cNvSpPr/>
            <p:nvPr/>
          </p:nvSpPr>
          <p:spPr>
            <a:xfrm>
              <a:off x="5008539" y="3015324"/>
              <a:ext cx="10749" cy="16412"/>
            </a:xfrm>
            <a:custGeom>
              <a:avLst/>
              <a:gdLst/>
              <a:ahLst/>
              <a:cxnLst/>
              <a:rect l="l" t="t" r="r" b="b"/>
              <a:pathLst>
                <a:path w="410" h="626" extrusionOk="0">
                  <a:moveTo>
                    <a:pt x="205" y="0"/>
                  </a:moveTo>
                  <a:cubicBezTo>
                    <a:pt x="103" y="0"/>
                    <a:pt x="0" y="68"/>
                    <a:pt x="0" y="204"/>
                  </a:cubicBezTo>
                  <a:lnTo>
                    <a:pt x="0" y="421"/>
                  </a:lnTo>
                  <a:cubicBezTo>
                    <a:pt x="0" y="557"/>
                    <a:pt x="103" y="625"/>
                    <a:pt x="205" y="625"/>
                  </a:cubicBezTo>
                  <a:cubicBezTo>
                    <a:pt x="307" y="625"/>
                    <a:pt x="410" y="557"/>
                    <a:pt x="410" y="421"/>
                  </a:cubicBezTo>
                  <a:lnTo>
                    <a:pt x="410" y="204"/>
                  </a:lnTo>
                  <a:cubicBezTo>
                    <a:pt x="410" y="68"/>
                    <a:pt x="307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22;p33">
              <a:extLst>
                <a:ext uri="{FF2B5EF4-FFF2-40B4-BE49-F238E27FC236}">
                  <a16:creationId xmlns:a16="http://schemas.microsoft.com/office/drawing/2014/main" id="{4EB90399-4DB3-9B70-9DC4-494264FEB892}"/>
                </a:ext>
              </a:extLst>
            </p:cNvPr>
            <p:cNvSpPr/>
            <p:nvPr/>
          </p:nvSpPr>
          <p:spPr>
            <a:xfrm>
              <a:off x="5077176" y="3015351"/>
              <a:ext cx="10671" cy="16386"/>
            </a:xfrm>
            <a:custGeom>
              <a:avLst/>
              <a:gdLst/>
              <a:ahLst/>
              <a:cxnLst/>
              <a:rect l="l" t="t" r="r" b="b"/>
              <a:pathLst>
                <a:path w="407" h="62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lnTo>
                    <a:pt x="1" y="420"/>
                  </a:lnTo>
                  <a:cubicBezTo>
                    <a:pt x="1" y="556"/>
                    <a:pt x="102" y="624"/>
                    <a:pt x="204" y="624"/>
                  </a:cubicBezTo>
                  <a:cubicBezTo>
                    <a:pt x="305" y="624"/>
                    <a:pt x="407" y="556"/>
                    <a:pt x="407" y="420"/>
                  </a:cubicBezTo>
                  <a:lnTo>
                    <a:pt x="407" y="203"/>
                  </a:lnTo>
                  <a:cubicBezTo>
                    <a:pt x="407" y="91"/>
                    <a:pt x="31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23;p33">
              <a:extLst>
                <a:ext uri="{FF2B5EF4-FFF2-40B4-BE49-F238E27FC236}">
                  <a16:creationId xmlns:a16="http://schemas.microsoft.com/office/drawing/2014/main" id="{7E50E198-4A20-CCCB-80A9-D98B0A3541F4}"/>
                </a:ext>
              </a:extLst>
            </p:cNvPr>
            <p:cNvSpPr/>
            <p:nvPr/>
          </p:nvSpPr>
          <p:spPr>
            <a:xfrm>
              <a:off x="5001041" y="2997680"/>
              <a:ext cx="23963" cy="10749"/>
            </a:xfrm>
            <a:custGeom>
              <a:avLst/>
              <a:gdLst/>
              <a:ahLst/>
              <a:cxnLst/>
              <a:rect l="l" t="t" r="r" b="b"/>
              <a:pathLst>
                <a:path w="914" h="410" extrusionOk="0">
                  <a:moveTo>
                    <a:pt x="272" y="1"/>
                  </a:moveTo>
                  <a:cubicBezTo>
                    <a:pt x="0" y="1"/>
                    <a:pt x="0" y="410"/>
                    <a:pt x="272" y="410"/>
                  </a:cubicBezTo>
                  <a:lnTo>
                    <a:pt x="710" y="410"/>
                  </a:lnTo>
                  <a:cubicBezTo>
                    <a:pt x="822" y="410"/>
                    <a:pt x="913" y="319"/>
                    <a:pt x="913" y="207"/>
                  </a:cubicBezTo>
                  <a:cubicBezTo>
                    <a:pt x="913" y="91"/>
                    <a:pt x="822" y="1"/>
                    <a:pt x="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24;p33">
              <a:extLst>
                <a:ext uri="{FF2B5EF4-FFF2-40B4-BE49-F238E27FC236}">
                  <a16:creationId xmlns:a16="http://schemas.microsoft.com/office/drawing/2014/main" id="{B3FDF583-277B-8203-BB28-12C9523E0AA6}"/>
                </a:ext>
              </a:extLst>
            </p:cNvPr>
            <p:cNvSpPr/>
            <p:nvPr/>
          </p:nvSpPr>
          <p:spPr>
            <a:xfrm>
              <a:off x="5069678" y="2997680"/>
              <a:ext cx="25667" cy="10749"/>
            </a:xfrm>
            <a:custGeom>
              <a:avLst/>
              <a:gdLst/>
              <a:ahLst/>
              <a:cxnLst/>
              <a:rect l="l" t="t" r="r" b="b"/>
              <a:pathLst>
                <a:path w="979" h="410" extrusionOk="0">
                  <a:moveTo>
                    <a:pt x="272" y="1"/>
                  </a:moveTo>
                  <a:cubicBezTo>
                    <a:pt x="1" y="1"/>
                    <a:pt x="1" y="410"/>
                    <a:pt x="272" y="410"/>
                  </a:cubicBezTo>
                  <a:lnTo>
                    <a:pt x="707" y="410"/>
                  </a:lnTo>
                  <a:cubicBezTo>
                    <a:pt x="979" y="410"/>
                    <a:pt x="979" y="1"/>
                    <a:pt x="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25;p33">
              <a:extLst>
                <a:ext uri="{FF2B5EF4-FFF2-40B4-BE49-F238E27FC236}">
                  <a16:creationId xmlns:a16="http://schemas.microsoft.com/office/drawing/2014/main" id="{4BB1C331-0217-34CC-07D1-89E92B6B9C12}"/>
                </a:ext>
              </a:extLst>
            </p:cNvPr>
            <p:cNvSpPr/>
            <p:nvPr/>
          </p:nvSpPr>
          <p:spPr>
            <a:xfrm>
              <a:off x="5017191" y="3046785"/>
              <a:ext cx="62109" cy="33532"/>
            </a:xfrm>
            <a:custGeom>
              <a:avLst/>
              <a:gdLst/>
              <a:ahLst/>
              <a:cxnLst/>
              <a:rect l="l" t="t" r="r" b="b"/>
              <a:pathLst>
                <a:path w="2369" h="1279" extrusionOk="0">
                  <a:moveTo>
                    <a:pt x="1923" y="406"/>
                  </a:moveTo>
                  <a:cubicBezTo>
                    <a:pt x="1822" y="677"/>
                    <a:pt x="1528" y="869"/>
                    <a:pt x="1184" y="869"/>
                  </a:cubicBezTo>
                  <a:cubicBezTo>
                    <a:pt x="837" y="869"/>
                    <a:pt x="543" y="674"/>
                    <a:pt x="442" y="406"/>
                  </a:cubicBezTo>
                  <a:close/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797"/>
                    <a:pt x="529" y="1278"/>
                    <a:pt x="1184" y="1278"/>
                  </a:cubicBezTo>
                  <a:cubicBezTo>
                    <a:pt x="1836" y="1278"/>
                    <a:pt x="2369" y="797"/>
                    <a:pt x="2369" y="203"/>
                  </a:cubicBezTo>
                  <a:cubicBezTo>
                    <a:pt x="2369" y="91"/>
                    <a:pt x="2278" y="0"/>
                    <a:pt x="2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1090;p33">
            <a:extLst>
              <a:ext uri="{FF2B5EF4-FFF2-40B4-BE49-F238E27FC236}">
                <a16:creationId xmlns:a16="http://schemas.microsoft.com/office/drawing/2014/main" id="{75F31F2C-4C69-11C5-D964-87B02AFD9F70}"/>
              </a:ext>
            </a:extLst>
          </p:cNvPr>
          <p:cNvSpPr txBox="1">
            <a:spLocks/>
          </p:cNvSpPr>
          <p:nvPr/>
        </p:nvSpPr>
        <p:spPr>
          <a:xfrm>
            <a:off x="513844" y="4247801"/>
            <a:ext cx="8132415" cy="4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dirty="0">
                <a:latin typeface="Georgia" panose="02040502050405020303" pitchFamily="18" charset="0"/>
              </a:rPr>
              <a:t>Evaluate model accuracy and reliability using key metrics (accuracy, precision, recall).</a:t>
            </a:r>
          </a:p>
          <a:p>
            <a:endParaRPr lang="en-US" b="1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reveal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" name="Google Shape;880;p29"/>
          <p:cNvGrpSpPr/>
          <p:nvPr/>
        </p:nvGrpSpPr>
        <p:grpSpPr>
          <a:xfrm flipH="1">
            <a:off x="99768" y="883510"/>
            <a:ext cx="1212401" cy="1240945"/>
            <a:chOff x="8264880" y="1119240"/>
            <a:chExt cx="1865520" cy="1909440"/>
          </a:xfrm>
        </p:grpSpPr>
        <p:sp>
          <p:nvSpPr>
            <p:cNvPr id="881" name="Google Shape;881;p29"/>
            <p:cNvSpPr/>
            <p:nvPr/>
          </p:nvSpPr>
          <p:spPr>
            <a:xfrm>
              <a:off x="9336240" y="2202840"/>
              <a:ext cx="190080" cy="199080"/>
            </a:xfrm>
            <a:custGeom>
              <a:avLst/>
              <a:gdLst/>
              <a:ahLst/>
              <a:cxnLst/>
              <a:rect l="l" t="t" r="r" b="b"/>
              <a:pathLst>
                <a:path w="528" h="553" extrusionOk="0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9298800" y="2167200"/>
              <a:ext cx="264960" cy="270360"/>
            </a:xfrm>
            <a:custGeom>
              <a:avLst/>
              <a:gdLst/>
              <a:ahLst/>
              <a:cxnLst/>
              <a:rect l="l" t="t" r="r" b="b"/>
              <a:pathLst>
                <a:path w="736" h="751" extrusionOk="0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9"/>
            <p:cNvSpPr/>
            <p:nvPr/>
          </p:nvSpPr>
          <p:spPr>
            <a:xfrm>
              <a:off x="9428400" y="2303640"/>
              <a:ext cx="702000" cy="725040"/>
            </a:xfrm>
            <a:custGeom>
              <a:avLst/>
              <a:gdLst/>
              <a:ahLst/>
              <a:cxnLst/>
              <a:rect l="l" t="t" r="r" b="b"/>
              <a:pathLst>
                <a:path w="1950" h="2014" extrusionOk="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9428400" y="2483280"/>
              <a:ext cx="702000" cy="545400"/>
            </a:xfrm>
            <a:custGeom>
              <a:avLst/>
              <a:gdLst/>
              <a:ahLst/>
              <a:cxnLst/>
              <a:rect l="l" t="t" r="r" b="b"/>
              <a:pathLst>
                <a:path w="1950" h="1515" extrusionOk="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8338680" y="1193040"/>
              <a:ext cx="1150920" cy="1151280"/>
            </a:xfrm>
            <a:custGeom>
              <a:avLst/>
              <a:gdLst/>
              <a:ahLst/>
              <a:cxnLst/>
              <a:rect l="l" t="t" r="r" b="b"/>
              <a:pathLst>
                <a:path w="3197" h="3198" extrusionOk="0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8264880" y="1119240"/>
              <a:ext cx="1298880" cy="129852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4F88B93-AFFD-B57D-4A17-9571CA060835}"/>
              </a:ext>
            </a:extLst>
          </p:cNvPr>
          <p:cNvSpPr txBox="1"/>
          <p:nvPr/>
        </p:nvSpPr>
        <p:spPr>
          <a:xfrm>
            <a:off x="566651" y="1719685"/>
            <a:ext cx="801069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>
              <a:latin typeface="Days One" panose="020B0604020202020204" charset="0"/>
            </a:endParaRPr>
          </a:p>
          <a:p>
            <a:r>
              <a:rPr lang="en-IN" b="1" dirty="0">
                <a:latin typeface="Georgia" panose="02040502050405020303" pitchFamily="18" charset="0"/>
              </a:rPr>
              <a:t>Casual/Social (20%): </a:t>
            </a:r>
            <a:r>
              <a:rPr lang="en-IN" dirty="0">
                <a:latin typeface="Georgia" panose="02040502050405020303" pitchFamily="18" charset="0"/>
                <a:hlinkClick r:id="rId3"/>
              </a:rPr>
              <a:t>https://www.kaggle.com/datasets/pavellexyr/the-reddit-dataset-dataset</a:t>
            </a:r>
            <a:endParaRPr lang="en-IN" dirty="0">
              <a:latin typeface="Georgia" panose="02040502050405020303" pitchFamily="18" charset="0"/>
            </a:endParaRPr>
          </a:p>
          <a:p>
            <a:endParaRPr lang="en-IN" dirty="0">
              <a:latin typeface="Georgia" panose="02040502050405020303" pitchFamily="18" charset="0"/>
            </a:endParaRPr>
          </a:p>
          <a:p>
            <a:r>
              <a:rPr lang="en-IN" b="1" dirty="0">
                <a:latin typeface="Georgia" panose="02040502050405020303" pitchFamily="18" charset="0"/>
              </a:rPr>
              <a:t>Professional/Academic (20%): </a:t>
            </a:r>
            <a:r>
              <a:rPr lang="en-IN" dirty="0">
                <a:latin typeface="Georgia" panose="02040502050405020303" pitchFamily="18" charset="0"/>
              </a:rPr>
              <a:t>https://huggingface.co/datasets/Salesforce/wikitext</a:t>
            </a:r>
          </a:p>
          <a:p>
            <a:endParaRPr lang="en-IN" dirty="0">
              <a:latin typeface="Georgia" panose="02040502050405020303" pitchFamily="18" charset="0"/>
            </a:endParaRPr>
          </a:p>
          <a:p>
            <a:r>
              <a:rPr lang="en-IN" b="1" dirty="0">
                <a:latin typeface="Georgia" panose="02040502050405020303" pitchFamily="18" charset="0"/>
              </a:rPr>
              <a:t>Creative/Personal (10%): </a:t>
            </a:r>
            <a:r>
              <a:rPr lang="en-IN" dirty="0">
                <a:latin typeface="Georgia" panose="02040502050405020303" pitchFamily="18" charset="0"/>
                <a:hlinkClick r:id="rId4"/>
              </a:rPr>
              <a:t>https://sites.google.com/eng.ucsd.edu/ucsdbookgraph/home</a:t>
            </a:r>
            <a:endParaRPr lang="en-IN" dirty="0">
              <a:latin typeface="Georgia" panose="02040502050405020303" pitchFamily="18" charset="0"/>
            </a:endParaRPr>
          </a:p>
          <a:p>
            <a:endParaRPr lang="en-IN" dirty="0">
              <a:latin typeface="Georgia" panose="02040502050405020303" pitchFamily="18" charset="0"/>
            </a:endParaRPr>
          </a:p>
          <a:p>
            <a:r>
              <a:rPr lang="en-IN" b="1" dirty="0">
                <a:latin typeface="Georgia" panose="02040502050405020303" pitchFamily="18" charset="0"/>
              </a:rPr>
              <a:t>Modern LLMs (30%): </a:t>
            </a:r>
            <a:r>
              <a:rPr lang="en-IN" dirty="0">
                <a:latin typeface="Georgia" panose="02040502050405020303" pitchFamily="18" charset="0"/>
              </a:rPr>
              <a:t>https://www.kaggle.com/datasets/sunilthite/llm-detect-ai-generated-text-dataset</a:t>
            </a:r>
          </a:p>
          <a:p>
            <a:endParaRPr lang="en-IN" dirty="0">
              <a:latin typeface="Georgia" panose="02040502050405020303" pitchFamily="18" charset="0"/>
            </a:endParaRPr>
          </a:p>
          <a:p>
            <a:r>
              <a:rPr lang="en-IN" b="1" dirty="0">
                <a:latin typeface="Georgia" panose="02040502050405020303" pitchFamily="18" charset="0"/>
              </a:rPr>
              <a:t>Older Models (15%): </a:t>
            </a:r>
            <a:r>
              <a:rPr lang="en-IN" dirty="0">
                <a:latin typeface="Georgia" panose="02040502050405020303" pitchFamily="18" charset="0"/>
              </a:rPr>
              <a:t>https://arxiv.org/html/2403.07321v1</a:t>
            </a:r>
          </a:p>
          <a:p>
            <a:endParaRPr lang="en-IN" b="1" dirty="0">
              <a:latin typeface="Days One" panose="020B0604020202020204" charset="0"/>
            </a:endParaRPr>
          </a:p>
          <a:p>
            <a:r>
              <a:rPr lang="en-IN" b="1" dirty="0">
                <a:latin typeface="Georgia" panose="02040502050405020303" pitchFamily="18" charset="0"/>
              </a:rPr>
              <a:t>Specialized AI (5%): </a:t>
            </a:r>
            <a:r>
              <a:rPr lang="en-IN" dirty="0">
                <a:latin typeface="Georgia" panose="02040502050405020303" pitchFamily="18" charset="0"/>
              </a:rPr>
              <a:t>https://github.com/iamjr15/Ensemble-AI-Text-Detection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3682B5-3685-6E2A-39E3-AB1885D89B1A}"/>
              </a:ext>
            </a:extLst>
          </p:cNvPr>
          <p:cNvSpPr txBox="1"/>
          <p:nvPr/>
        </p:nvSpPr>
        <p:spPr>
          <a:xfrm>
            <a:off x="2498703" y="953759"/>
            <a:ext cx="46430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Days One" panose="020B0604020202020204" charset="0"/>
              </a:rPr>
              <a:t>Dataset References:</a:t>
            </a: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>
          <a:extLst>
            <a:ext uri="{FF2B5EF4-FFF2-40B4-BE49-F238E27FC236}">
              <a16:creationId xmlns:a16="http://schemas.microsoft.com/office/drawing/2014/main" id="{CD5DF229-F18E-C1F6-FE6B-6AB990CAF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27">
            <a:extLst>
              <a:ext uri="{FF2B5EF4-FFF2-40B4-BE49-F238E27FC236}">
                <a16:creationId xmlns:a16="http://schemas.microsoft.com/office/drawing/2014/main" id="{27A7E7FC-98C2-B780-F53B-C1837BD4837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86696" y="1703635"/>
            <a:ext cx="3218212" cy="2838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dirty="0">
                <a:latin typeface="Georgia" panose="02040502050405020303" pitchFamily="18" charset="0"/>
              </a:rPr>
              <a:t>This project builds an effective AI Text Detection system using diverse human and AI datasets. Leveraging HLTK features and a hybrid model, it accurately distinguishes AI-generated from human text across multiple domains. Balanced data and strong validation ensure robust performance. This foundation supports future improvements for real-time and evolving AI detection.</a:t>
            </a:r>
            <a:endParaRPr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839" name="Google Shape;839;p27">
            <a:extLst>
              <a:ext uri="{FF2B5EF4-FFF2-40B4-BE49-F238E27FC236}">
                <a16:creationId xmlns:a16="http://schemas.microsoft.com/office/drawing/2014/main" id="{95AE5F17-F8B9-F16C-36AD-749543E0D2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2152" y="941352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Conclusion</a:t>
            </a:r>
            <a:endParaRPr dirty="0"/>
          </a:p>
        </p:txBody>
      </p:sp>
      <p:grpSp>
        <p:nvGrpSpPr>
          <p:cNvPr id="841" name="Google Shape;841;p27">
            <a:extLst>
              <a:ext uri="{FF2B5EF4-FFF2-40B4-BE49-F238E27FC236}">
                <a16:creationId xmlns:a16="http://schemas.microsoft.com/office/drawing/2014/main" id="{E5A62B88-51FF-FC0A-A2E4-28E628A29E2F}"/>
              </a:ext>
            </a:extLst>
          </p:cNvPr>
          <p:cNvGrpSpPr/>
          <p:nvPr/>
        </p:nvGrpSpPr>
        <p:grpSpPr>
          <a:xfrm>
            <a:off x="247978" y="902744"/>
            <a:ext cx="9024608" cy="1013340"/>
            <a:chOff x="247978" y="902744"/>
            <a:chExt cx="9024608" cy="1013340"/>
          </a:xfrm>
        </p:grpSpPr>
        <p:grpSp>
          <p:nvGrpSpPr>
            <p:cNvPr id="842" name="Google Shape;842;p27">
              <a:extLst>
                <a:ext uri="{FF2B5EF4-FFF2-40B4-BE49-F238E27FC236}">
                  <a16:creationId xmlns:a16="http://schemas.microsoft.com/office/drawing/2014/main" id="{F9BE5A58-C1B9-E8C3-C3BD-D2DEE4FC0287}"/>
                </a:ext>
              </a:extLst>
            </p:cNvPr>
            <p:cNvGrpSpPr/>
            <p:nvPr/>
          </p:nvGrpSpPr>
          <p:grpSpPr>
            <a:xfrm>
              <a:off x="8282554" y="902744"/>
              <a:ext cx="990031" cy="1013340"/>
              <a:chOff x="8264880" y="1119240"/>
              <a:chExt cx="1865520" cy="1909440"/>
            </a:xfrm>
          </p:grpSpPr>
          <p:sp>
            <p:nvSpPr>
              <p:cNvPr id="843" name="Google Shape;843;p27">
                <a:extLst>
                  <a:ext uri="{FF2B5EF4-FFF2-40B4-BE49-F238E27FC236}">
                    <a16:creationId xmlns:a16="http://schemas.microsoft.com/office/drawing/2014/main" id="{4C5E1847-BF6F-734D-057F-06B3ADC2874B}"/>
                  </a:ext>
                </a:extLst>
              </p:cNvPr>
              <p:cNvSpPr/>
              <p:nvPr/>
            </p:nvSpPr>
            <p:spPr>
              <a:xfrm>
                <a:off x="9336240" y="2202840"/>
                <a:ext cx="190080" cy="19908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53" extrusionOk="0">
                    <a:moveTo>
                      <a:pt x="0" y="0"/>
                    </a:moveTo>
                    <a:lnTo>
                      <a:pt x="528" y="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27">
                <a:extLst>
                  <a:ext uri="{FF2B5EF4-FFF2-40B4-BE49-F238E27FC236}">
                    <a16:creationId xmlns:a16="http://schemas.microsoft.com/office/drawing/2014/main" id="{EE9FB899-2C7D-31BD-3C46-0C43D04FD35C}"/>
                  </a:ext>
                </a:extLst>
              </p:cNvPr>
              <p:cNvSpPr/>
              <p:nvPr/>
            </p:nvSpPr>
            <p:spPr>
              <a:xfrm>
                <a:off x="9298800" y="2167200"/>
                <a:ext cx="264960" cy="270360"/>
              </a:xfrm>
              <a:custGeom>
                <a:avLst/>
                <a:gdLst/>
                <a:ahLst/>
                <a:cxnLst/>
                <a:rect l="l" t="t" r="r" b="b"/>
                <a:pathLst>
                  <a:path w="736" h="751" extrusionOk="0">
                    <a:moveTo>
                      <a:pt x="527" y="751"/>
                    </a:moveTo>
                    <a:lnTo>
                      <a:pt x="736" y="553"/>
                    </a:lnTo>
                    <a:lnTo>
                      <a:pt x="208" y="0"/>
                    </a:lnTo>
                    <a:lnTo>
                      <a:pt x="0" y="198"/>
                    </a:lnTo>
                    <a:lnTo>
                      <a:pt x="527" y="75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27">
                <a:extLst>
                  <a:ext uri="{FF2B5EF4-FFF2-40B4-BE49-F238E27FC236}">
                    <a16:creationId xmlns:a16="http://schemas.microsoft.com/office/drawing/2014/main" id="{BD294FEA-BF0A-B130-9E65-092A93800272}"/>
                  </a:ext>
                </a:extLst>
              </p:cNvPr>
              <p:cNvSpPr/>
              <p:nvPr/>
            </p:nvSpPr>
            <p:spPr>
              <a:xfrm>
                <a:off x="9428400" y="2303640"/>
                <a:ext cx="702000" cy="72504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2014" extrusionOk="0">
                    <a:moveTo>
                      <a:pt x="1950" y="1606"/>
                    </a:moveTo>
                    <a:cubicBezTo>
                      <a:pt x="1950" y="1660"/>
                      <a:pt x="1930" y="1713"/>
                      <a:pt x="1889" y="1752"/>
                    </a:cubicBezTo>
                    <a:lnTo>
                      <a:pt x="1747" y="1887"/>
                    </a:lnTo>
                    <a:lnTo>
                      <a:pt x="1671" y="1959"/>
                    </a:lnTo>
                    <a:cubicBezTo>
                      <a:pt x="1591" y="2036"/>
                      <a:pt x="1460" y="2030"/>
                      <a:pt x="1380" y="1946"/>
                    </a:cubicBezTo>
                    <a:lnTo>
                      <a:pt x="0" y="499"/>
                    </a:lnTo>
                    <a:lnTo>
                      <a:pt x="1" y="207"/>
                    </a:lnTo>
                    <a:lnTo>
                      <a:pt x="72" y="139"/>
                    </a:lnTo>
                    <a:lnTo>
                      <a:pt x="72" y="139"/>
                    </a:lnTo>
                    <a:lnTo>
                      <a:pt x="218" y="0"/>
                    </a:lnTo>
                    <a:lnTo>
                      <a:pt x="510" y="13"/>
                    </a:lnTo>
                    <a:lnTo>
                      <a:pt x="1890" y="1461"/>
                    </a:lnTo>
                    <a:cubicBezTo>
                      <a:pt x="1929" y="1501"/>
                      <a:pt x="1949" y="1554"/>
                      <a:pt x="1950" y="1606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27">
                <a:extLst>
                  <a:ext uri="{FF2B5EF4-FFF2-40B4-BE49-F238E27FC236}">
                    <a16:creationId xmlns:a16="http://schemas.microsoft.com/office/drawing/2014/main" id="{58D87A4E-15FC-6D55-7544-B41AD159735A}"/>
                  </a:ext>
                </a:extLst>
              </p:cNvPr>
              <p:cNvSpPr/>
              <p:nvPr/>
            </p:nvSpPr>
            <p:spPr>
              <a:xfrm>
                <a:off x="9428400" y="2483280"/>
                <a:ext cx="702000" cy="5454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15" extrusionOk="0">
                    <a:moveTo>
                      <a:pt x="1950" y="1107"/>
                    </a:moveTo>
                    <a:cubicBezTo>
                      <a:pt x="1950" y="1161"/>
                      <a:pt x="1930" y="1214"/>
                      <a:pt x="1889" y="1253"/>
                    </a:cubicBezTo>
                    <a:lnTo>
                      <a:pt x="1747" y="1388"/>
                    </a:lnTo>
                    <a:lnTo>
                      <a:pt x="1671" y="1460"/>
                    </a:lnTo>
                    <a:cubicBezTo>
                      <a:pt x="1591" y="1537"/>
                      <a:pt x="1460" y="1531"/>
                      <a:pt x="1380" y="1447"/>
                    </a:cubicBezTo>
                    <a:lnTo>
                      <a:pt x="0" y="0"/>
                    </a:lnTo>
                    <a:lnTo>
                      <a:pt x="1950" y="110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27">
                <a:extLst>
                  <a:ext uri="{FF2B5EF4-FFF2-40B4-BE49-F238E27FC236}">
                    <a16:creationId xmlns:a16="http://schemas.microsoft.com/office/drawing/2014/main" id="{DA8F2F17-233E-9505-C231-14DF41DA49A1}"/>
                  </a:ext>
                </a:extLst>
              </p:cNvPr>
              <p:cNvSpPr/>
              <p:nvPr/>
            </p:nvSpPr>
            <p:spPr>
              <a:xfrm>
                <a:off x="8338680" y="1193040"/>
                <a:ext cx="1150920" cy="1151280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3198" extrusionOk="0">
                    <a:moveTo>
                      <a:pt x="3197" y="1599"/>
                    </a:moveTo>
                    <a:cubicBezTo>
                      <a:pt x="3197" y="2404"/>
                      <a:pt x="2602" y="3070"/>
                      <a:pt x="1828" y="3181"/>
                    </a:cubicBezTo>
                    <a:cubicBezTo>
                      <a:pt x="1754" y="3192"/>
                      <a:pt x="1677" y="3198"/>
                      <a:pt x="1599" y="3198"/>
                    </a:cubicBezTo>
                    <a:cubicBezTo>
                      <a:pt x="1278" y="3198"/>
                      <a:pt x="979" y="3103"/>
                      <a:pt x="729" y="2940"/>
                    </a:cubicBezTo>
                    <a:cubicBezTo>
                      <a:pt x="622" y="2871"/>
                      <a:pt x="524" y="2789"/>
                      <a:pt x="437" y="2698"/>
                    </a:cubicBezTo>
                    <a:cubicBezTo>
                      <a:pt x="306" y="2558"/>
                      <a:pt x="198" y="2396"/>
                      <a:pt x="124" y="2216"/>
                    </a:cubicBezTo>
                    <a:cubicBezTo>
                      <a:pt x="44" y="2026"/>
                      <a:pt x="0" y="1818"/>
                      <a:pt x="0" y="1599"/>
                    </a:cubicBezTo>
                    <a:cubicBezTo>
                      <a:pt x="0" y="725"/>
                      <a:pt x="702" y="14"/>
                      <a:pt x="1573" y="1"/>
                    </a:cubicBezTo>
                    <a:cubicBezTo>
                      <a:pt x="1581" y="0"/>
                      <a:pt x="1590" y="0"/>
                      <a:pt x="1599" y="0"/>
                    </a:cubicBezTo>
                    <a:cubicBezTo>
                      <a:pt x="1789" y="0"/>
                      <a:pt x="1971" y="34"/>
                      <a:pt x="2140" y="94"/>
                    </a:cubicBezTo>
                    <a:cubicBezTo>
                      <a:pt x="2261" y="138"/>
                      <a:pt x="2374" y="195"/>
                      <a:pt x="2479" y="264"/>
                    </a:cubicBezTo>
                    <a:cubicBezTo>
                      <a:pt x="2798" y="475"/>
                      <a:pt x="3037" y="797"/>
                      <a:pt x="3141" y="1175"/>
                    </a:cubicBezTo>
                    <a:cubicBezTo>
                      <a:pt x="3178" y="1310"/>
                      <a:pt x="3197" y="1452"/>
                      <a:pt x="3197" y="15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27">
                <a:extLst>
                  <a:ext uri="{FF2B5EF4-FFF2-40B4-BE49-F238E27FC236}">
                    <a16:creationId xmlns:a16="http://schemas.microsoft.com/office/drawing/2014/main" id="{8A65260B-3CA8-713F-898D-82452AD5B96A}"/>
                  </a:ext>
                </a:extLst>
              </p:cNvPr>
              <p:cNvSpPr/>
              <p:nvPr/>
            </p:nvSpPr>
            <p:spPr>
              <a:xfrm>
                <a:off x="8264880" y="1119240"/>
                <a:ext cx="1298880" cy="129852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3607" extrusionOk="0">
                    <a:moveTo>
                      <a:pt x="3152" y="2387"/>
                    </a:moveTo>
                    <a:cubicBezTo>
                      <a:pt x="2830" y="3130"/>
                      <a:pt x="1964" y="3473"/>
                      <a:pt x="1221" y="3152"/>
                    </a:cubicBezTo>
                    <a:cubicBezTo>
                      <a:pt x="478" y="2830"/>
                      <a:pt x="135" y="1964"/>
                      <a:pt x="456" y="1221"/>
                    </a:cubicBezTo>
                    <a:cubicBezTo>
                      <a:pt x="778" y="478"/>
                      <a:pt x="1644" y="135"/>
                      <a:pt x="2387" y="456"/>
                    </a:cubicBezTo>
                    <a:cubicBezTo>
                      <a:pt x="3130" y="778"/>
                      <a:pt x="3473" y="1644"/>
                      <a:pt x="3152" y="2387"/>
                    </a:cubicBezTo>
                    <a:moveTo>
                      <a:pt x="1088" y="3459"/>
                    </a:moveTo>
                    <a:cubicBezTo>
                      <a:pt x="2002" y="3854"/>
                      <a:pt x="3063" y="3434"/>
                      <a:pt x="3459" y="2520"/>
                    </a:cubicBezTo>
                    <a:cubicBezTo>
                      <a:pt x="3854" y="1606"/>
                      <a:pt x="3434" y="544"/>
                      <a:pt x="2520" y="149"/>
                    </a:cubicBezTo>
                    <a:cubicBezTo>
                      <a:pt x="1606" y="-246"/>
                      <a:pt x="544" y="174"/>
                      <a:pt x="149" y="1088"/>
                    </a:cubicBezTo>
                    <a:cubicBezTo>
                      <a:pt x="-247" y="2002"/>
                      <a:pt x="174" y="3064"/>
                      <a:pt x="1088" y="345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49" name="Google Shape;849;p27">
              <a:extLst>
                <a:ext uri="{FF2B5EF4-FFF2-40B4-BE49-F238E27FC236}">
                  <a16:creationId xmlns:a16="http://schemas.microsoft.com/office/drawing/2014/main" id="{B85E9DBC-FDD2-84D1-AE88-6F8F81AAC0B1}"/>
                </a:ext>
              </a:extLst>
            </p:cNvPr>
            <p:cNvSpPr/>
            <p:nvPr/>
          </p:nvSpPr>
          <p:spPr>
            <a:xfrm rot="5400000">
              <a:off x="369489" y="920615"/>
              <a:ext cx="371152" cy="614174"/>
            </a:xfrm>
            <a:custGeom>
              <a:avLst/>
              <a:gdLst/>
              <a:ahLst/>
              <a:cxnLst/>
              <a:rect l="l" t="t" r="r" b="b"/>
              <a:pathLst>
                <a:path w="1454" h="2406" extrusionOk="0">
                  <a:moveTo>
                    <a:pt x="1454" y="1260"/>
                  </a:moveTo>
                  <a:lnTo>
                    <a:pt x="727" y="0"/>
                  </a:lnTo>
                  <a:lnTo>
                    <a:pt x="0" y="1260"/>
                  </a:lnTo>
                  <a:lnTo>
                    <a:pt x="375" y="1260"/>
                  </a:lnTo>
                  <a:lnTo>
                    <a:pt x="375" y="2406"/>
                  </a:lnTo>
                  <a:lnTo>
                    <a:pt x="1079" y="2406"/>
                  </a:lnTo>
                  <a:lnTo>
                    <a:pt x="1079" y="1260"/>
                  </a:lnTo>
                  <a:lnTo>
                    <a:pt x="1454" y="126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C74C467-C1DC-6382-7FCF-8CACD75461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5852" y="1477811"/>
            <a:ext cx="3776148" cy="32901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94E78B-48D5-6603-0C0E-E571F9E89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104" y="4396416"/>
            <a:ext cx="1228896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7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u"/>
      </p:transition>
    </mc:Choice>
    <mc:Fallback xmlns="">
      <p:transition spd="med">
        <p:wipe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43"/>
          <p:cNvSpPr txBox="1">
            <a:spLocks noGrp="1"/>
          </p:cNvSpPr>
          <p:nvPr>
            <p:ph type="title"/>
          </p:nvPr>
        </p:nvSpPr>
        <p:spPr>
          <a:xfrm>
            <a:off x="1953585" y="2264925"/>
            <a:ext cx="5521932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grpSp>
        <p:nvGrpSpPr>
          <p:cNvPr id="1557" name="Google Shape;1557;p43"/>
          <p:cNvGrpSpPr/>
          <p:nvPr/>
        </p:nvGrpSpPr>
        <p:grpSpPr>
          <a:xfrm>
            <a:off x="-1416405" y="1143899"/>
            <a:ext cx="11900600" cy="3335352"/>
            <a:chOff x="-1416405" y="1143899"/>
            <a:chExt cx="11900600" cy="3335352"/>
          </a:xfrm>
        </p:grpSpPr>
        <p:grpSp>
          <p:nvGrpSpPr>
            <p:cNvPr id="1558" name="Google Shape;1558;p43"/>
            <p:cNvGrpSpPr/>
            <p:nvPr/>
          </p:nvGrpSpPr>
          <p:grpSpPr>
            <a:xfrm>
              <a:off x="7893995" y="1977285"/>
              <a:ext cx="2590200" cy="1672200"/>
              <a:chOff x="7350120" y="6084360"/>
              <a:chExt cx="2590200" cy="1672200"/>
            </a:xfrm>
          </p:grpSpPr>
          <p:sp>
            <p:nvSpPr>
              <p:cNvPr id="1559" name="Google Shape;1559;p43"/>
              <p:cNvSpPr/>
              <p:nvPr/>
            </p:nvSpPr>
            <p:spPr>
              <a:xfrm>
                <a:off x="7350120" y="6241680"/>
                <a:ext cx="2590200" cy="1514880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4208" extrusionOk="0">
                    <a:moveTo>
                      <a:pt x="7195" y="4208"/>
                    </a:moveTo>
                    <a:lnTo>
                      <a:pt x="0" y="4208"/>
                    </a:lnTo>
                    <a:lnTo>
                      <a:pt x="0" y="0"/>
                    </a:lnTo>
                    <a:lnTo>
                      <a:pt x="7195" y="0"/>
                    </a:lnTo>
                    <a:lnTo>
                      <a:pt x="7195" y="4208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43"/>
              <p:cNvSpPr/>
              <p:nvPr/>
            </p:nvSpPr>
            <p:spPr>
              <a:xfrm>
                <a:off x="7350120" y="6084360"/>
                <a:ext cx="2590200" cy="157320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437" extrusionOk="0">
                    <a:moveTo>
                      <a:pt x="6988" y="0"/>
                    </a:moveTo>
                    <a:lnTo>
                      <a:pt x="207" y="0"/>
                    </a:lnTo>
                    <a:cubicBezTo>
                      <a:pt x="93" y="0"/>
                      <a:pt x="0" y="93"/>
                      <a:pt x="0" y="207"/>
                    </a:cubicBezTo>
                    <a:lnTo>
                      <a:pt x="0" y="437"/>
                    </a:lnTo>
                    <a:lnTo>
                      <a:pt x="7195" y="437"/>
                    </a:lnTo>
                    <a:lnTo>
                      <a:pt x="7195" y="207"/>
                    </a:lnTo>
                    <a:cubicBezTo>
                      <a:pt x="7195" y="93"/>
                      <a:pt x="7102" y="0"/>
                      <a:pt x="6988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43"/>
              <p:cNvSpPr/>
              <p:nvPr/>
            </p:nvSpPr>
            <p:spPr>
              <a:xfrm>
                <a:off x="7419240" y="6126840"/>
                <a:ext cx="7236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1" extrusionOk="0">
                    <a:moveTo>
                      <a:pt x="201" y="100"/>
                    </a:moveTo>
                    <a:cubicBezTo>
                      <a:pt x="201" y="156"/>
                      <a:pt x="156" y="201"/>
                      <a:pt x="100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56" y="0"/>
                      <a:pt x="201" y="45"/>
                      <a:pt x="201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43"/>
              <p:cNvSpPr/>
              <p:nvPr/>
            </p:nvSpPr>
            <p:spPr>
              <a:xfrm>
                <a:off x="7530840" y="6126840"/>
                <a:ext cx="7236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1" extrusionOk="0">
                    <a:moveTo>
                      <a:pt x="201" y="100"/>
                    </a:moveTo>
                    <a:cubicBezTo>
                      <a:pt x="201" y="156"/>
                      <a:pt x="156" y="201"/>
                      <a:pt x="101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1" y="0"/>
                    </a:cubicBezTo>
                    <a:cubicBezTo>
                      <a:pt x="156" y="0"/>
                      <a:pt x="201" y="45"/>
                      <a:pt x="201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3" name="Google Shape;1563;p43"/>
              <p:cNvSpPr/>
              <p:nvPr/>
            </p:nvSpPr>
            <p:spPr>
              <a:xfrm>
                <a:off x="7642800" y="6126840"/>
                <a:ext cx="7200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201" extrusionOk="0">
                    <a:moveTo>
                      <a:pt x="200" y="100"/>
                    </a:moveTo>
                    <a:cubicBezTo>
                      <a:pt x="200" y="156"/>
                      <a:pt x="156" y="201"/>
                      <a:pt x="100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56" y="0"/>
                      <a:pt x="200" y="45"/>
                      <a:pt x="200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4" name="Google Shape;1564;p43"/>
              <p:cNvSpPr/>
              <p:nvPr/>
            </p:nvSpPr>
            <p:spPr>
              <a:xfrm>
                <a:off x="7523280" y="6372000"/>
                <a:ext cx="2237760" cy="1217880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3383" extrusionOk="0">
                    <a:moveTo>
                      <a:pt x="6216" y="3383"/>
                    </a:moveTo>
                    <a:lnTo>
                      <a:pt x="0" y="3383"/>
                    </a:lnTo>
                    <a:lnTo>
                      <a:pt x="0" y="0"/>
                    </a:lnTo>
                    <a:lnTo>
                      <a:pt x="42" y="0"/>
                    </a:lnTo>
                    <a:lnTo>
                      <a:pt x="42" y="3341"/>
                    </a:lnTo>
                    <a:lnTo>
                      <a:pt x="6216" y="3341"/>
                    </a:lnTo>
                    <a:lnTo>
                      <a:pt x="6216" y="3383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5" name="Google Shape;1565;p43"/>
              <p:cNvSpPr/>
              <p:nvPr/>
            </p:nvSpPr>
            <p:spPr>
              <a:xfrm>
                <a:off x="7629840" y="7052040"/>
                <a:ext cx="218880" cy="44856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246" extrusionOk="0">
                    <a:moveTo>
                      <a:pt x="608" y="0"/>
                    </a:moveTo>
                    <a:lnTo>
                      <a:pt x="0" y="0"/>
                    </a:lnTo>
                    <a:lnTo>
                      <a:pt x="0" y="1246"/>
                    </a:lnTo>
                    <a:lnTo>
                      <a:pt x="608" y="1246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FCB10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43"/>
              <p:cNvSpPr/>
              <p:nvPr/>
            </p:nvSpPr>
            <p:spPr>
              <a:xfrm>
                <a:off x="7984440" y="6415200"/>
                <a:ext cx="219240" cy="108540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015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3015"/>
                    </a:lnTo>
                    <a:lnTo>
                      <a:pt x="609" y="301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43"/>
              <p:cNvSpPr/>
              <p:nvPr/>
            </p:nvSpPr>
            <p:spPr>
              <a:xfrm>
                <a:off x="8339400" y="6681960"/>
                <a:ext cx="219240" cy="81864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2274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2274"/>
                    </a:lnTo>
                    <a:lnTo>
                      <a:pt x="609" y="2274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D1FAFB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43"/>
              <p:cNvSpPr/>
              <p:nvPr/>
            </p:nvSpPr>
            <p:spPr>
              <a:xfrm>
                <a:off x="8694360" y="6824520"/>
                <a:ext cx="219240" cy="67608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878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1878"/>
                    </a:lnTo>
                    <a:lnTo>
                      <a:pt x="609" y="187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CB10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9" name="Google Shape;1569;p43"/>
              <p:cNvSpPr/>
              <p:nvPr/>
            </p:nvSpPr>
            <p:spPr>
              <a:xfrm>
                <a:off x="9049320" y="6999120"/>
                <a:ext cx="218880" cy="50148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393" extrusionOk="0">
                    <a:moveTo>
                      <a:pt x="608" y="0"/>
                    </a:moveTo>
                    <a:lnTo>
                      <a:pt x="0" y="0"/>
                    </a:lnTo>
                    <a:lnTo>
                      <a:pt x="0" y="1393"/>
                    </a:lnTo>
                    <a:lnTo>
                      <a:pt x="608" y="1393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0" name="Google Shape;1570;p43"/>
              <p:cNvSpPr/>
              <p:nvPr/>
            </p:nvSpPr>
            <p:spPr>
              <a:xfrm>
                <a:off x="9403920" y="6415200"/>
                <a:ext cx="219240" cy="108540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015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3015"/>
                    </a:lnTo>
                    <a:lnTo>
                      <a:pt x="609" y="301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D1FAFB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Google Shape;1571;p43"/>
              <p:cNvSpPr/>
              <p:nvPr/>
            </p:nvSpPr>
            <p:spPr>
              <a:xfrm>
                <a:off x="7629840" y="7642800"/>
                <a:ext cx="21888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7" extrusionOk="0">
                    <a:moveTo>
                      <a:pt x="608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8" y="0"/>
                    </a:lnTo>
                    <a:lnTo>
                      <a:pt x="608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2" name="Google Shape;1572;p43"/>
              <p:cNvSpPr/>
              <p:nvPr/>
            </p:nvSpPr>
            <p:spPr>
              <a:xfrm>
                <a:off x="798444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43"/>
              <p:cNvSpPr/>
              <p:nvPr/>
            </p:nvSpPr>
            <p:spPr>
              <a:xfrm>
                <a:off x="833940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4" name="Google Shape;1574;p43"/>
              <p:cNvSpPr/>
              <p:nvPr/>
            </p:nvSpPr>
            <p:spPr>
              <a:xfrm>
                <a:off x="869436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5" name="Google Shape;1575;p43"/>
              <p:cNvSpPr/>
              <p:nvPr/>
            </p:nvSpPr>
            <p:spPr>
              <a:xfrm>
                <a:off x="9049320" y="7642800"/>
                <a:ext cx="21888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7" extrusionOk="0">
                    <a:moveTo>
                      <a:pt x="608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8" y="0"/>
                    </a:lnTo>
                    <a:lnTo>
                      <a:pt x="608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6" name="Google Shape;1576;p43"/>
              <p:cNvSpPr/>
              <p:nvPr/>
            </p:nvSpPr>
            <p:spPr>
              <a:xfrm>
                <a:off x="940392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7" name="Google Shape;1577;p43"/>
            <p:cNvGrpSpPr/>
            <p:nvPr/>
          </p:nvGrpSpPr>
          <p:grpSpPr>
            <a:xfrm>
              <a:off x="-1416405" y="1977285"/>
              <a:ext cx="2590200" cy="1672200"/>
              <a:chOff x="7350120" y="6084360"/>
              <a:chExt cx="2590200" cy="1672200"/>
            </a:xfrm>
          </p:grpSpPr>
          <p:sp>
            <p:nvSpPr>
              <p:cNvPr id="1578" name="Google Shape;1578;p43"/>
              <p:cNvSpPr/>
              <p:nvPr/>
            </p:nvSpPr>
            <p:spPr>
              <a:xfrm>
                <a:off x="7350120" y="6241680"/>
                <a:ext cx="2590200" cy="1514880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4208" extrusionOk="0">
                    <a:moveTo>
                      <a:pt x="7195" y="4208"/>
                    </a:moveTo>
                    <a:lnTo>
                      <a:pt x="0" y="4208"/>
                    </a:lnTo>
                    <a:lnTo>
                      <a:pt x="0" y="0"/>
                    </a:lnTo>
                    <a:lnTo>
                      <a:pt x="7195" y="0"/>
                    </a:lnTo>
                    <a:lnTo>
                      <a:pt x="7195" y="4208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9" name="Google Shape;1579;p43"/>
              <p:cNvSpPr/>
              <p:nvPr/>
            </p:nvSpPr>
            <p:spPr>
              <a:xfrm>
                <a:off x="7350120" y="6084360"/>
                <a:ext cx="2590200" cy="157320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437" extrusionOk="0">
                    <a:moveTo>
                      <a:pt x="6988" y="0"/>
                    </a:moveTo>
                    <a:lnTo>
                      <a:pt x="207" y="0"/>
                    </a:lnTo>
                    <a:cubicBezTo>
                      <a:pt x="93" y="0"/>
                      <a:pt x="0" y="93"/>
                      <a:pt x="0" y="207"/>
                    </a:cubicBezTo>
                    <a:lnTo>
                      <a:pt x="0" y="437"/>
                    </a:lnTo>
                    <a:lnTo>
                      <a:pt x="7195" y="437"/>
                    </a:lnTo>
                    <a:lnTo>
                      <a:pt x="7195" y="207"/>
                    </a:lnTo>
                    <a:cubicBezTo>
                      <a:pt x="7195" y="93"/>
                      <a:pt x="7102" y="0"/>
                      <a:pt x="6988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43"/>
              <p:cNvSpPr/>
              <p:nvPr/>
            </p:nvSpPr>
            <p:spPr>
              <a:xfrm>
                <a:off x="7419240" y="6126840"/>
                <a:ext cx="7236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1" extrusionOk="0">
                    <a:moveTo>
                      <a:pt x="201" y="100"/>
                    </a:moveTo>
                    <a:cubicBezTo>
                      <a:pt x="201" y="156"/>
                      <a:pt x="156" y="201"/>
                      <a:pt x="100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56" y="0"/>
                      <a:pt x="201" y="45"/>
                      <a:pt x="201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43"/>
              <p:cNvSpPr/>
              <p:nvPr/>
            </p:nvSpPr>
            <p:spPr>
              <a:xfrm>
                <a:off x="7530840" y="6126840"/>
                <a:ext cx="7236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1" extrusionOk="0">
                    <a:moveTo>
                      <a:pt x="201" y="100"/>
                    </a:moveTo>
                    <a:cubicBezTo>
                      <a:pt x="201" y="156"/>
                      <a:pt x="156" y="201"/>
                      <a:pt x="101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1" y="0"/>
                    </a:cubicBezTo>
                    <a:cubicBezTo>
                      <a:pt x="156" y="0"/>
                      <a:pt x="201" y="45"/>
                      <a:pt x="201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2" name="Google Shape;1582;p43"/>
              <p:cNvSpPr/>
              <p:nvPr/>
            </p:nvSpPr>
            <p:spPr>
              <a:xfrm>
                <a:off x="7642800" y="6126840"/>
                <a:ext cx="7200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201" extrusionOk="0">
                    <a:moveTo>
                      <a:pt x="200" y="100"/>
                    </a:moveTo>
                    <a:cubicBezTo>
                      <a:pt x="200" y="156"/>
                      <a:pt x="156" y="201"/>
                      <a:pt x="100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56" y="0"/>
                      <a:pt x="200" y="45"/>
                      <a:pt x="200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3" name="Google Shape;1583;p43"/>
              <p:cNvSpPr/>
              <p:nvPr/>
            </p:nvSpPr>
            <p:spPr>
              <a:xfrm>
                <a:off x="7523280" y="6372000"/>
                <a:ext cx="2237760" cy="1217880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3383" extrusionOk="0">
                    <a:moveTo>
                      <a:pt x="6216" y="3383"/>
                    </a:moveTo>
                    <a:lnTo>
                      <a:pt x="0" y="3383"/>
                    </a:lnTo>
                    <a:lnTo>
                      <a:pt x="0" y="0"/>
                    </a:lnTo>
                    <a:lnTo>
                      <a:pt x="42" y="0"/>
                    </a:lnTo>
                    <a:lnTo>
                      <a:pt x="42" y="3341"/>
                    </a:lnTo>
                    <a:lnTo>
                      <a:pt x="6216" y="3341"/>
                    </a:lnTo>
                    <a:lnTo>
                      <a:pt x="6216" y="3383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4" name="Google Shape;1584;p43"/>
              <p:cNvSpPr/>
              <p:nvPr/>
            </p:nvSpPr>
            <p:spPr>
              <a:xfrm>
                <a:off x="7629840" y="7052040"/>
                <a:ext cx="218880" cy="44856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246" extrusionOk="0">
                    <a:moveTo>
                      <a:pt x="608" y="0"/>
                    </a:moveTo>
                    <a:lnTo>
                      <a:pt x="0" y="0"/>
                    </a:lnTo>
                    <a:lnTo>
                      <a:pt x="0" y="1246"/>
                    </a:lnTo>
                    <a:lnTo>
                      <a:pt x="608" y="1246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43"/>
              <p:cNvSpPr/>
              <p:nvPr/>
            </p:nvSpPr>
            <p:spPr>
              <a:xfrm>
                <a:off x="7984440" y="6415200"/>
                <a:ext cx="219240" cy="108540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015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3015"/>
                    </a:lnTo>
                    <a:lnTo>
                      <a:pt x="609" y="301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43"/>
              <p:cNvSpPr/>
              <p:nvPr/>
            </p:nvSpPr>
            <p:spPr>
              <a:xfrm>
                <a:off x="8339400" y="6681960"/>
                <a:ext cx="219240" cy="81864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2274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2274"/>
                    </a:lnTo>
                    <a:lnTo>
                      <a:pt x="609" y="2274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7" name="Google Shape;1587;p43"/>
              <p:cNvSpPr/>
              <p:nvPr/>
            </p:nvSpPr>
            <p:spPr>
              <a:xfrm>
                <a:off x="8694360" y="6824520"/>
                <a:ext cx="219240" cy="67608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878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1878"/>
                    </a:lnTo>
                    <a:lnTo>
                      <a:pt x="609" y="187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8" name="Google Shape;1588;p43"/>
              <p:cNvSpPr/>
              <p:nvPr/>
            </p:nvSpPr>
            <p:spPr>
              <a:xfrm>
                <a:off x="9049320" y="6999120"/>
                <a:ext cx="218880" cy="50148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393" extrusionOk="0">
                    <a:moveTo>
                      <a:pt x="608" y="0"/>
                    </a:moveTo>
                    <a:lnTo>
                      <a:pt x="0" y="0"/>
                    </a:lnTo>
                    <a:lnTo>
                      <a:pt x="0" y="1393"/>
                    </a:lnTo>
                    <a:lnTo>
                      <a:pt x="608" y="1393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43"/>
              <p:cNvSpPr/>
              <p:nvPr/>
            </p:nvSpPr>
            <p:spPr>
              <a:xfrm>
                <a:off x="9403920" y="6415200"/>
                <a:ext cx="219240" cy="108540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015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3015"/>
                    </a:lnTo>
                    <a:lnTo>
                      <a:pt x="609" y="301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43"/>
              <p:cNvSpPr/>
              <p:nvPr/>
            </p:nvSpPr>
            <p:spPr>
              <a:xfrm>
                <a:off x="7629840" y="7642800"/>
                <a:ext cx="21888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7" extrusionOk="0">
                    <a:moveTo>
                      <a:pt x="608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8" y="0"/>
                    </a:lnTo>
                    <a:lnTo>
                      <a:pt x="608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43"/>
              <p:cNvSpPr/>
              <p:nvPr/>
            </p:nvSpPr>
            <p:spPr>
              <a:xfrm>
                <a:off x="798444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p43"/>
              <p:cNvSpPr/>
              <p:nvPr/>
            </p:nvSpPr>
            <p:spPr>
              <a:xfrm>
                <a:off x="833940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3" name="Google Shape;1593;p43"/>
              <p:cNvSpPr/>
              <p:nvPr/>
            </p:nvSpPr>
            <p:spPr>
              <a:xfrm>
                <a:off x="869436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43"/>
              <p:cNvSpPr/>
              <p:nvPr/>
            </p:nvSpPr>
            <p:spPr>
              <a:xfrm>
                <a:off x="9049320" y="7642800"/>
                <a:ext cx="21888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7" extrusionOk="0">
                    <a:moveTo>
                      <a:pt x="608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8" y="0"/>
                    </a:lnTo>
                    <a:lnTo>
                      <a:pt x="608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43"/>
              <p:cNvSpPr/>
              <p:nvPr/>
            </p:nvSpPr>
            <p:spPr>
              <a:xfrm>
                <a:off x="940392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6" name="Google Shape;1596;p43"/>
            <p:cNvGrpSpPr/>
            <p:nvPr/>
          </p:nvGrpSpPr>
          <p:grpSpPr>
            <a:xfrm>
              <a:off x="713235" y="1143899"/>
              <a:ext cx="7717534" cy="3335352"/>
              <a:chOff x="713235" y="1143899"/>
              <a:chExt cx="7717534" cy="3335352"/>
            </a:xfrm>
          </p:grpSpPr>
          <p:sp>
            <p:nvSpPr>
              <p:cNvPr id="1597" name="Google Shape;1597;p43"/>
              <p:cNvSpPr/>
              <p:nvPr/>
            </p:nvSpPr>
            <p:spPr>
              <a:xfrm>
                <a:off x="7965735" y="4018749"/>
                <a:ext cx="465034" cy="460502"/>
              </a:xfrm>
              <a:custGeom>
                <a:avLst/>
                <a:gdLst/>
                <a:ahLst/>
                <a:cxnLst/>
                <a:rect l="l" t="t" r="r" b="b"/>
                <a:pathLst>
                  <a:path w="4515" h="4471" extrusionOk="0">
                    <a:moveTo>
                      <a:pt x="1821" y="3126"/>
                    </a:moveTo>
                    <a:cubicBezTo>
                      <a:pt x="1330" y="2885"/>
                      <a:pt x="1126" y="2290"/>
                      <a:pt x="1367" y="1799"/>
                    </a:cubicBezTo>
                    <a:cubicBezTo>
                      <a:pt x="1608" y="1308"/>
                      <a:pt x="2204" y="1105"/>
                      <a:pt x="2695" y="1345"/>
                    </a:cubicBezTo>
                    <a:cubicBezTo>
                      <a:pt x="3186" y="1587"/>
                      <a:pt x="3389" y="2182"/>
                      <a:pt x="3148" y="2673"/>
                    </a:cubicBezTo>
                    <a:cubicBezTo>
                      <a:pt x="2907" y="3164"/>
                      <a:pt x="2312" y="3367"/>
                      <a:pt x="1821" y="3126"/>
                    </a:cubicBezTo>
                    <a:moveTo>
                      <a:pt x="3878" y="3808"/>
                    </a:moveTo>
                    <a:cubicBezTo>
                      <a:pt x="4043" y="3638"/>
                      <a:pt x="4179" y="3444"/>
                      <a:pt x="4284" y="3230"/>
                    </a:cubicBezTo>
                    <a:lnTo>
                      <a:pt x="4287" y="3225"/>
                    </a:lnTo>
                    <a:lnTo>
                      <a:pt x="3946" y="3058"/>
                    </a:lnTo>
                    <a:cubicBezTo>
                      <a:pt x="4035" y="2876"/>
                      <a:pt x="4091" y="2687"/>
                      <a:pt x="4118" y="2496"/>
                    </a:cubicBezTo>
                    <a:lnTo>
                      <a:pt x="4494" y="2549"/>
                    </a:lnTo>
                    <a:cubicBezTo>
                      <a:pt x="4526" y="2315"/>
                      <a:pt x="4522" y="2077"/>
                      <a:pt x="4481" y="1843"/>
                    </a:cubicBezTo>
                    <a:lnTo>
                      <a:pt x="4106" y="1909"/>
                    </a:lnTo>
                    <a:cubicBezTo>
                      <a:pt x="4072" y="1716"/>
                      <a:pt x="4007" y="1528"/>
                      <a:pt x="3915" y="1354"/>
                    </a:cubicBezTo>
                    <a:lnTo>
                      <a:pt x="4251" y="1176"/>
                    </a:lnTo>
                    <a:cubicBezTo>
                      <a:pt x="4139" y="966"/>
                      <a:pt x="3996" y="776"/>
                      <a:pt x="3826" y="612"/>
                    </a:cubicBezTo>
                    <a:lnTo>
                      <a:pt x="3562" y="885"/>
                    </a:lnTo>
                    <a:cubicBezTo>
                      <a:pt x="3425" y="752"/>
                      <a:pt x="3266" y="638"/>
                      <a:pt x="3085" y="550"/>
                    </a:cubicBezTo>
                    <a:cubicBezTo>
                      <a:pt x="3084" y="549"/>
                      <a:pt x="3083" y="549"/>
                      <a:pt x="3081" y="548"/>
                    </a:cubicBezTo>
                    <a:lnTo>
                      <a:pt x="3248" y="207"/>
                    </a:lnTo>
                    <a:cubicBezTo>
                      <a:pt x="3034" y="103"/>
                      <a:pt x="2807" y="33"/>
                      <a:pt x="2573" y="0"/>
                    </a:cubicBezTo>
                    <a:lnTo>
                      <a:pt x="2520" y="376"/>
                    </a:lnTo>
                    <a:cubicBezTo>
                      <a:pt x="2323" y="349"/>
                      <a:pt x="2125" y="353"/>
                      <a:pt x="1933" y="387"/>
                    </a:cubicBezTo>
                    <a:lnTo>
                      <a:pt x="1867" y="13"/>
                    </a:lnTo>
                    <a:cubicBezTo>
                      <a:pt x="1633" y="54"/>
                      <a:pt x="1409" y="131"/>
                      <a:pt x="1200" y="242"/>
                    </a:cubicBezTo>
                    <a:lnTo>
                      <a:pt x="1378" y="578"/>
                    </a:lnTo>
                    <a:cubicBezTo>
                      <a:pt x="1205" y="669"/>
                      <a:pt x="1046" y="787"/>
                      <a:pt x="908" y="930"/>
                    </a:cubicBezTo>
                    <a:lnTo>
                      <a:pt x="635" y="666"/>
                    </a:lnTo>
                    <a:cubicBezTo>
                      <a:pt x="472" y="835"/>
                      <a:pt x="336" y="1029"/>
                      <a:pt x="232" y="1241"/>
                    </a:cubicBezTo>
                    <a:lnTo>
                      <a:pt x="230" y="1244"/>
                    </a:lnTo>
                    <a:lnTo>
                      <a:pt x="571" y="1409"/>
                    </a:lnTo>
                    <a:cubicBezTo>
                      <a:pt x="482" y="1592"/>
                      <a:pt x="425" y="1782"/>
                      <a:pt x="398" y="1972"/>
                    </a:cubicBezTo>
                    <a:lnTo>
                      <a:pt x="23" y="1919"/>
                    </a:lnTo>
                    <a:cubicBezTo>
                      <a:pt x="-11" y="2153"/>
                      <a:pt x="-7" y="2391"/>
                      <a:pt x="35" y="2625"/>
                    </a:cubicBezTo>
                    <a:lnTo>
                      <a:pt x="409" y="2559"/>
                    </a:lnTo>
                    <a:cubicBezTo>
                      <a:pt x="443" y="2753"/>
                      <a:pt x="507" y="2941"/>
                      <a:pt x="599" y="3115"/>
                    </a:cubicBezTo>
                    <a:lnTo>
                      <a:pt x="263" y="3293"/>
                    </a:lnTo>
                    <a:cubicBezTo>
                      <a:pt x="374" y="3503"/>
                      <a:pt x="517" y="3693"/>
                      <a:pt x="687" y="3857"/>
                    </a:cubicBezTo>
                    <a:lnTo>
                      <a:pt x="951" y="3585"/>
                    </a:lnTo>
                    <a:cubicBezTo>
                      <a:pt x="1089" y="3718"/>
                      <a:pt x="1249" y="3833"/>
                      <a:pt x="1430" y="3922"/>
                    </a:cubicBezTo>
                    <a:cubicBezTo>
                      <a:pt x="1431" y="3922"/>
                      <a:pt x="1431" y="3922"/>
                      <a:pt x="1432" y="3923"/>
                    </a:cubicBezTo>
                    <a:lnTo>
                      <a:pt x="1265" y="4263"/>
                    </a:lnTo>
                    <a:cubicBezTo>
                      <a:pt x="1479" y="4367"/>
                      <a:pt x="1705" y="4438"/>
                      <a:pt x="1939" y="4471"/>
                    </a:cubicBezTo>
                    <a:lnTo>
                      <a:pt x="1993" y="4095"/>
                    </a:lnTo>
                    <a:cubicBezTo>
                      <a:pt x="2190" y="4123"/>
                      <a:pt x="2388" y="4119"/>
                      <a:pt x="2580" y="4085"/>
                    </a:cubicBezTo>
                    <a:lnTo>
                      <a:pt x="2645" y="4460"/>
                    </a:lnTo>
                    <a:cubicBezTo>
                      <a:pt x="2879" y="4419"/>
                      <a:pt x="3103" y="4342"/>
                      <a:pt x="3313" y="4231"/>
                    </a:cubicBezTo>
                    <a:lnTo>
                      <a:pt x="3135" y="3895"/>
                    </a:lnTo>
                    <a:cubicBezTo>
                      <a:pt x="3308" y="3804"/>
                      <a:pt x="3467" y="3686"/>
                      <a:pt x="3606" y="3544"/>
                    </a:cubicBezTo>
                    <a:lnTo>
                      <a:pt x="3878" y="3808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43"/>
              <p:cNvSpPr/>
              <p:nvPr/>
            </p:nvSpPr>
            <p:spPr>
              <a:xfrm>
                <a:off x="713235" y="1143899"/>
                <a:ext cx="465034" cy="460502"/>
              </a:xfrm>
              <a:custGeom>
                <a:avLst/>
                <a:gdLst/>
                <a:ahLst/>
                <a:cxnLst/>
                <a:rect l="l" t="t" r="r" b="b"/>
                <a:pathLst>
                  <a:path w="4515" h="4471" extrusionOk="0">
                    <a:moveTo>
                      <a:pt x="1821" y="3126"/>
                    </a:moveTo>
                    <a:cubicBezTo>
                      <a:pt x="1330" y="2885"/>
                      <a:pt x="1126" y="2290"/>
                      <a:pt x="1367" y="1799"/>
                    </a:cubicBezTo>
                    <a:cubicBezTo>
                      <a:pt x="1608" y="1308"/>
                      <a:pt x="2204" y="1105"/>
                      <a:pt x="2695" y="1345"/>
                    </a:cubicBezTo>
                    <a:cubicBezTo>
                      <a:pt x="3186" y="1587"/>
                      <a:pt x="3389" y="2182"/>
                      <a:pt x="3148" y="2673"/>
                    </a:cubicBezTo>
                    <a:cubicBezTo>
                      <a:pt x="2907" y="3164"/>
                      <a:pt x="2312" y="3367"/>
                      <a:pt x="1821" y="3126"/>
                    </a:cubicBezTo>
                    <a:moveTo>
                      <a:pt x="3878" y="3808"/>
                    </a:moveTo>
                    <a:cubicBezTo>
                      <a:pt x="4043" y="3638"/>
                      <a:pt x="4179" y="3444"/>
                      <a:pt x="4284" y="3230"/>
                    </a:cubicBezTo>
                    <a:lnTo>
                      <a:pt x="4287" y="3225"/>
                    </a:lnTo>
                    <a:lnTo>
                      <a:pt x="3946" y="3058"/>
                    </a:lnTo>
                    <a:cubicBezTo>
                      <a:pt x="4035" y="2876"/>
                      <a:pt x="4091" y="2687"/>
                      <a:pt x="4118" y="2496"/>
                    </a:cubicBezTo>
                    <a:lnTo>
                      <a:pt x="4494" y="2549"/>
                    </a:lnTo>
                    <a:cubicBezTo>
                      <a:pt x="4526" y="2315"/>
                      <a:pt x="4522" y="2077"/>
                      <a:pt x="4481" y="1843"/>
                    </a:cubicBezTo>
                    <a:lnTo>
                      <a:pt x="4106" y="1909"/>
                    </a:lnTo>
                    <a:cubicBezTo>
                      <a:pt x="4072" y="1716"/>
                      <a:pt x="4007" y="1528"/>
                      <a:pt x="3915" y="1354"/>
                    </a:cubicBezTo>
                    <a:lnTo>
                      <a:pt x="4251" y="1176"/>
                    </a:lnTo>
                    <a:cubicBezTo>
                      <a:pt x="4139" y="966"/>
                      <a:pt x="3996" y="776"/>
                      <a:pt x="3826" y="612"/>
                    </a:cubicBezTo>
                    <a:lnTo>
                      <a:pt x="3562" y="885"/>
                    </a:lnTo>
                    <a:cubicBezTo>
                      <a:pt x="3425" y="752"/>
                      <a:pt x="3266" y="638"/>
                      <a:pt x="3085" y="550"/>
                    </a:cubicBezTo>
                    <a:cubicBezTo>
                      <a:pt x="3084" y="549"/>
                      <a:pt x="3083" y="549"/>
                      <a:pt x="3081" y="548"/>
                    </a:cubicBezTo>
                    <a:lnTo>
                      <a:pt x="3248" y="207"/>
                    </a:lnTo>
                    <a:cubicBezTo>
                      <a:pt x="3034" y="103"/>
                      <a:pt x="2807" y="33"/>
                      <a:pt x="2573" y="0"/>
                    </a:cubicBezTo>
                    <a:lnTo>
                      <a:pt x="2520" y="376"/>
                    </a:lnTo>
                    <a:cubicBezTo>
                      <a:pt x="2323" y="349"/>
                      <a:pt x="2125" y="353"/>
                      <a:pt x="1933" y="387"/>
                    </a:cubicBezTo>
                    <a:lnTo>
                      <a:pt x="1867" y="13"/>
                    </a:lnTo>
                    <a:cubicBezTo>
                      <a:pt x="1633" y="54"/>
                      <a:pt x="1409" y="131"/>
                      <a:pt x="1200" y="242"/>
                    </a:cubicBezTo>
                    <a:lnTo>
                      <a:pt x="1378" y="578"/>
                    </a:lnTo>
                    <a:cubicBezTo>
                      <a:pt x="1205" y="669"/>
                      <a:pt x="1046" y="787"/>
                      <a:pt x="908" y="930"/>
                    </a:cubicBezTo>
                    <a:lnTo>
                      <a:pt x="635" y="666"/>
                    </a:lnTo>
                    <a:cubicBezTo>
                      <a:pt x="472" y="835"/>
                      <a:pt x="336" y="1029"/>
                      <a:pt x="232" y="1241"/>
                    </a:cubicBezTo>
                    <a:lnTo>
                      <a:pt x="230" y="1244"/>
                    </a:lnTo>
                    <a:lnTo>
                      <a:pt x="571" y="1409"/>
                    </a:lnTo>
                    <a:cubicBezTo>
                      <a:pt x="482" y="1592"/>
                      <a:pt x="425" y="1782"/>
                      <a:pt x="398" y="1972"/>
                    </a:cubicBezTo>
                    <a:lnTo>
                      <a:pt x="23" y="1919"/>
                    </a:lnTo>
                    <a:cubicBezTo>
                      <a:pt x="-11" y="2153"/>
                      <a:pt x="-7" y="2391"/>
                      <a:pt x="35" y="2625"/>
                    </a:cubicBezTo>
                    <a:lnTo>
                      <a:pt x="409" y="2559"/>
                    </a:lnTo>
                    <a:cubicBezTo>
                      <a:pt x="443" y="2753"/>
                      <a:pt x="507" y="2941"/>
                      <a:pt x="599" y="3115"/>
                    </a:cubicBezTo>
                    <a:lnTo>
                      <a:pt x="263" y="3293"/>
                    </a:lnTo>
                    <a:cubicBezTo>
                      <a:pt x="374" y="3503"/>
                      <a:pt x="517" y="3693"/>
                      <a:pt x="687" y="3857"/>
                    </a:cubicBezTo>
                    <a:lnTo>
                      <a:pt x="951" y="3585"/>
                    </a:lnTo>
                    <a:cubicBezTo>
                      <a:pt x="1089" y="3718"/>
                      <a:pt x="1249" y="3833"/>
                      <a:pt x="1430" y="3922"/>
                    </a:cubicBezTo>
                    <a:cubicBezTo>
                      <a:pt x="1431" y="3922"/>
                      <a:pt x="1431" y="3922"/>
                      <a:pt x="1432" y="3923"/>
                    </a:cubicBezTo>
                    <a:lnTo>
                      <a:pt x="1265" y="4263"/>
                    </a:lnTo>
                    <a:cubicBezTo>
                      <a:pt x="1479" y="4367"/>
                      <a:pt x="1705" y="4438"/>
                      <a:pt x="1939" y="4471"/>
                    </a:cubicBezTo>
                    <a:lnTo>
                      <a:pt x="1993" y="4095"/>
                    </a:lnTo>
                    <a:cubicBezTo>
                      <a:pt x="2190" y="4123"/>
                      <a:pt x="2388" y="4119"/>
                      <a:pt x="2580" y="4085"/>
                    </a:cubicBezTo>
                    <a:lnTo>
                      <a:pt x="2645" y="4460"/>
                    </a:lnTo>
                    <a:cubicBezTo>
                      <a:pt x="2879" y="4419"/>
                      <a:pt x="3103" y="4342"/>
                      <a:pt x="3313" y="4231"/>
                    </a:cubicBezTo>
                    <a:lnTo>
                      <a:pt x="3135" y="3895"/>
                    </a:lnTo>
                    <a:cubicBezTo>
                      <a:pt x="3308" y="3804"/>
                      <a:pt x="3467" y="3686"/>
                      <a:pt x="3606" y="3544"/>
                    </a:cubicBezTo>
                    <a:lnTo>
                      <a:pt x="3878" y="3808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332F958-5561-31D9-053F-819F59B5E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585" y="3628920"/>
            <a:ext cx="5416329" cy="9632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warp dir="i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ta Analysis and Statistics - 5th grade by Slidesgo">
  <a:themeElements>
    <a:clrScheme name="Simple Light">
      <a:dk1>
        <a:srgbClr val="3C2C31"/>
      </a:dk1>
      <a:lt1>
        <a:srgbClr val="E24E42"/>
      </a:lt1>
      <a:dk2>
        <a:srgbClr val="E9B000"/>
      </a:dk2>
      <a:lt2>
        <a:srgbClr val="008F95"/>
      </a:lt2>
      <a:accent1>
        <a:srgbClr val="DDFBFC"/>
      </a:accent1>
      <a:accent2>
        <a:srgbClr val="EB6E80"/>
      </a:accent2>
      <a:accent3>
        <a:srgbClr val="F8D2D2"/>
      </a:accent3>
      <a:accent4>
        <a:srgbClr val="FAEBEB"/>
      </a:accent4>
      <a:accent5>
        <a:srgbClr val="FFFFFF"/>
      </a:accent5>
      <a:accent6>
        <a:srgbClr val="FFFFFF"/>
      </a:accent6>
      <a:hlink>
        <a:srgbClr val="3C2C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635</Words>
  <Application>Microsoft Office PowerPoint</Application>
  <PresentationFormat>On-screen Show (16:9)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Georgia</vt:lpstr>
      <vt:lpstr>Arial</vt:lpstr>
      <vt:lpstr>Lato</vt:lpstr>
      <vt:lpstr>Darker Grotesque SemiBold</vt:lpstr>
      <vt:lpstr>Bebas Neue</vt:lpstr>
      <vt:lpstr>Days One</vt:lpstr>
      <vt:lpstr>Data Analysis and Statistics - 5th grade by Slidesgo</vt:lpstr>
      <vt:lpstr>Text detection using ML</vt:lpstr>
      <vt:lpstr>Table of Contents</vt:lpstr>
      <vt:lpstr>Introduction</vt:lpstr>
      <vt:lpstr>Objectives of the Project</vt:lpstr>
      <vt:lpstr>Methodology </vt:lpstr>
      <vt:lpstr>Implementation details</vt:lpstr>
      <vt:lpstr>PowerPoint Presentation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jaswanth reddy</dc:creator>
  <cp:lastModifiedBy>jaswanth reddy</cp:lastModifiedBy>
  <cp:revision>5</cp:revision>
  <dcterms:modified xsi:type="dcterms:W3CDTF">2025-08-19T05:48:02Z</dcterms:modified>
</cp:coreProperties>
</file>