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1" r:id="rId6"/>
    <p:sldId id="266" r:id="rId7"/>
    <p:sldId id="267" r:id="rId8"/>
    <p:sldId id="264" r:id="rId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C5BA7-0ED6-42C4-AE44-21333359A96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0B88A-D3FB-4589-A2BB-4DA47B66D3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40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0B88A-D3FB-4589-A2BB-4DA47B66D37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58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6DE0ACA-03BC-46D6-9D4D-3FE672280F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D5E523-FFA3-4105-8C15-30B5DC71F89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5DD45FD-2B75-46F3-8500-1CA3B0C5D65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FD64C0-15F1-471C-9E50-9DE70748CF5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932CF5-990D-4109-834E-B5F479C67FEC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0111CD9-D0AF-457D-9A4F-98FC04BC9A3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803718-B8BF-497F-A984-712BA1ED5D2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4CC7DF-1A0F-4CAC-8445-C88DCF9CF90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F3E4A3-4C94-4785-A0E6-29AA5BBC5DE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731DF4-7314-4F43-ADF2-78EF8CAAEF2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AC3676-484E-4704-B7A7-7DB709AE210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ECAE218-CAC7-47E3-A7FE-2C38C494088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6"/>
          <p:cNvSpPr/>
          <p:nvPr/>
        </p:nvSpPr>
        <p:spPr>
          <a:xfrm>
            <a:off x="9867960" y="365040"/>
            <a:ext cx="2323440" cy="729360"/>
          </a:xfrm>
          <a:prstGeom prst="roundRect">
            <a:avLst>
              <a:gd name="adj" fmla="val 16667"/>
            </a:avLst>
          </a:prstGeom>
          <a:blipFill rotWithShape="0">
            <a:blip r:embed="rId14"/>
            <a:srcRect/>
            <a:stretch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avidshimjs/qrcodejs" TargetMode="External"/><Relationship Id="rId5" Type="http://schemas.openxmlformats.org/officeDocument/2006/relationships/hyperlink" Target="https://socket.io/docs/v4/" TargetMode="External"/><Relationship Id="rId4" Type="http://schemas.openxmlformats.org/officeDocument/2006/relationships/hyperlink" Target="https://developer.mozilla.org/en-US/docs/Web/API/WebRTC_AP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/>
          </p:nvPr>
        </p:nvSpPr>
        <p:spPr>
          <a:xfrm>
            <a:off x="0" y="1537920"/>
            <a:ext cx="12191400" cy="531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46960" indent="0" algn="ctr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Times New Roman"/>
              </a:rPr>
              <a:t>&lt;</a:t>
            </a:r>
            <a:r>
              <a:rPr lang="en-US" sz="1800" spc="-1" dirty="0">
                <a:solidFill>
                  <a:srgbClr val="333333"/>
                </a:solidFill>
                <a:latin typeface="Times New Roman"/>
              </a:rPr>
              <a:t>B. Karthik Reddy</a:t>
            </a:r>
            <a:r>
              <a:rPr lang="en-US" sz="1800" b="0" strike="noStrike" spc="-1" dirty="0">
                <a:solidFill>
                  <a:srgbClr val="333333"/>
                </a:solidFill>
                <a:latin typeface="Times New Roman"/>
              </a:rPr>
              <a:t>&gt; &lt;</a:t>
            </a:r>
            <a:r>
              <a:rPr lang="en-US" sz="1800" spc="-1" dirty="0">
                <a:solidFill>
                  <a:srgbClr val="333333"/>
                </a:solidFill>
                <a:latin typeface="Times New Roman"/>
              </a:rPr>
              <a:t>2410030339</a:t>
            </a:r>
            <a:r>
              <a:rPr lang="en-US" sz="1800" b="0" strike="noStrike" spc="-1" dirty="0">
                <a:solidFill>
                  <a:srgbClr val="333333"/>
                </a:solidFill>
                <a:latin typeface="Times New Roman"/>
              </a:rPr>
              <a:t>&gt; 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just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Times New Roman"/>
              </a:rPr>
              <a:t>Under the Guidance of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Times New Roman"/>
              </a:rPr>
              <a:t>&lt;</a:t>
            </a:r>
            <a:r>
              <a:rPr lang="en-US" sz="1800" spc="-1" dirty="0">
                <a:solidFill>
                  <a:srgbClr val="333333"/>
                </a:solidFill>
                <a:latin typeface="Times New Roman"/>
              </a:rPr>
              <a:t>Chiranjeevi</a:t>
            </a:r>
            <a:r>
              <a:rPr lang="en-US" sz="1800" b="0" strike="noStrike" spc="-1" dirty="0">
                <a:solidFill>
                  <a:srgbClr val="333333"/>
                </a:solidFill>
                <a:latin typeface="Times New Roman"/>
              </a:rPr>
              <a:t>&gt;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Times New Roman"/>
              </a:rPr>
              <a:t>&lt;Professor(FEDF)&gt;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33333"/>
                </a:solidFill>
                <a:latin typeface="inter-regular"/>
              </a:rPr>
              <a:t>Computer Science and Engineering Department 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33333"/>
                </a:solidFill>
                <a:latin typeface="inter-regular"/>
              </a:rPr>
              <a:t>KL Hyderabad Off Campus, Aziz Nagar ,Hyderabad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230588" y="318052"/>
            <a:ext cx="12191400" cy="168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000000"/>
                </a:solidFill>
                <a:latin typeface="Calibri Light"/>
              </a:rPr>
              <a:t>Review-2 on</a:t>
            </a:r>
            <a:br>
              <a:rPr sz="4000" dirty="0"/>
            </a:br>
            <a:r>
              <a:rPr lang="en-IN" sz="3100" dirty="0"/>
              <a:t>Local Connect: </a:t>
            </a:r>
            <a:r>
              <a:rPr lang="en-US" sz="3100" dirty="0"/>
              <a:t>Real-Time Local Wi-Fi Chat Application</a:t>
            </a:r>
            <a:endParaRPr lang="en-IN" sz="31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172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Overview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Objectives of the Project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Proposed Methodology/Architecture/Algorithm/Technique/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etc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Implementation Details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Results 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(If any one objective is completed)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References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46800" y="1757238"/>
            <a:ext cx="11498400" cy="439707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2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LocalConnect is a real-time chat application designed for secure communication over local Wi-Fi hotspots.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The app uses Gmail OAuth for easy and secure user login.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It leverages peer-to-peer messaging to enable fast chats without heavy backend dependence.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Built with privacy features including opt-in GPS location sharing and consent-based QR code contact exchange.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Deployable as a Progressive Web App (PWA) across Android, iOS, and Web.</a:t>
            </a:r>
          </a:p>
          <a:p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Utilizes open-source and free-tier cloud services for zero-cost development and deployment</a:t>
            </a:r>
            <a:r>
              <a:rPr lang="en-US" dirty="0"/>
              <a:t>.</a:t>
            </a:r>
            <a:br>
              <a:rPr lang="en-US" sz="2400" dirty="0"/>
            </a:b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</a:rPr>
              <a:t>Objectives of the Project</a:t>
            </a: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46500" y="1734815"/>
            <a:ext cx="11498400" cy="338837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Provide quick, secure chat for users on the same Wi-Fi network.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Display nearby users on a clear map, with location sharing turned on only by choice.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Enable easy contact sharing via QR codes, with user approval for each exchange.</a:t>
            </a:r>
          </a:p>
          <a:p>
            <a:pPr marL="571500" indent="-342900"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000000"/>
                </a:solidFill>
                <a:latin typeface="Times New Roman"/>
              </a:rPr>
              <a:t>APPROACH</a:t>
            </a: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46500" y="1206062"/>
            <a:ext cx="11498400" cy="544698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sz="8000" b="1" dirty="0">
                <a:latin typeface="Georgia" panose="02040502050405020303" pitchFamily="18" charset="0"/>
              </a:rPr>
              <a:t>User Authentication</a:t>
            </a:r>
            <a:r>
              <a:rPr lang="en-IN" sz="8000" dirty="0">
                <a:latin typeface="Georgia" panose="02040502050405020303" pitchFamily="18" charset="0"/>
              </a:rPr>
              <a:t>: Implemented using Firebase Authentication and Gmail OAuth2.</a:t>
            </a:r>
          </a:p>
          <a:p>
            <a:endParaRPr lang="en-IN" sz="8000" dirty="0">
              <a:latin typeface="Georgia" panose="02040502050405020303" pitchFamily="18" charset="0"/>
            </a:endParaRPr>
          </a:p>
          <a:p>
            <a:r>
              <a:rPr lang="en-IN" sz="8000" b="1" dirty="0">
                <a:latin typeface="Georgia" panose="02040502050405020303" pitchFamily="18" charset="0"/>
              </a:rPr>
              <a:t>Real-Time Messaging</a:t>
            </a:r>
            <a:r>
              <a:rPr lang="en-IN" sz="8000" dirty="0">
                <a:latin typeface="Georgia" panose="02040502050405020303" pitchFamily="18" charset="0"/>
              </a:rPr>
              <a:t>: Uses WebRTC for P2P chats within the local network, with Socket.io as a fallback signalling server.</a:t>
            </a:r>
          </a:p>
          <a:p>
            <a:endParaRPr lang="en-IN" sz="8000" dirty="0">
              <a:latin typeface="Georgia" panose="02040502050405020303" pitchFamily="18" charset="0"/>
            </a:endParaRPr>
          </a:p>
          <a:p>
            <a:r>
              <a:rPr lang="en-IN" sz="8000" b="1" dirty="0">
                <a:latin typeface="Georgia" panose="02040502050405020303" pitchFamily="18" charset="0"/>
              </a:rPr>
              <a:t>Location Services</a:t>
            </a:r>
            <a:r>
              <a:rPr lang="en-IN" sz="8000" dirty="0">
                <a:latin typeface="Georgia" panose="02040502050405020303" pitchFamily="18" charset="0"/>
              </a:rPr>
              <a:t>: Geolocation API detects user location; Leaflet.js displays nearby users within 1km on a map.</a:t>
            </a:r>
          </a:p>
          <a:p>
            <a:endParaRPr lang="en-IN" sz="8000" dirty="0">
              <a:latin typeface="Georgia" panose="02040502050405020303" pitchFamily="18" charset="0"/>
            </a:endParaRPr>
          </a:p>
          <a:p>
            <a:r>
              <a:rPr lang="en-IN" sz="8000" b="1" dirty="0">
                <a:latin typeface="Georgia" panose="02040502050405020303" pitchFamily="18" charset="0"/>
              </a:rPr>
              <a:t>Contact Exchange</a:t>
            </a:r>
            <a:r>
              <a:rPr lang="en-IN" sz="8000" dirty="0">
                <a:latin typeface="Georgia" panose="02040502050405020303" pitchFamily="18" charset="0"/>
              </a:rPr>
              <a:t>: QRCode.js generates and reads QR codes for user contacts; Html5-qrcode library enables in-app scanning.</a:t>
            </a:r>
          </a:p>
          <a:p>
            <a:endParaRPr lang="en-IN" sz="8000" dirty="0">
              <a:latin typeface="Georgia" panose="02040502050405020303" pitchFamily="18" charset="0"/>
            </a:endParaRPr>
          </a:p>
          <a:p>
            <a:r>
              <a:rPr lang="en-IN" sz="8000" b="1" dirty="0">
                <a:latin typeface="Georgia" panose="02040502050405020303" pitchFamily="18" charset="0"/>
              </a:rPr>
              <a:t>Hotspot Management</a:t>
            </a:r>
            <a:r>
              <a:rPr lang="en-IN" sz="8000" dirty="0">
                <a:latin typeface="Georgia" panose="02040502050405020303" pitchFamily="18" charset="0"/>
              </a:rPr>
              <a:t>: User network info and local device capabilities are used to identify and join Wi-Fi hotspots.</a:t>
            </a:r>
          </a:p>
          <a:p>
            <a:endParaRPr lang="en-IN" sz="8000" dirty="0">
              <a:latin typeface="Georgia" panose="02040502050405020303" pitchFamily="18" charset="0"/>
            </a:endParaRPr>
          </a:p>
          <a:p>
            <a:r>
              <a:rPr lang="en-IN" sz="8000" b="1" dirty="0">
                <a:latin typeface="Georgia" panose="02040502050405020303" pitchFamily="18" charset="0"/>
              </a:rPr>
              <a:t>UI/UX</a:t>
            </a:r>
            <a:r>
              <a:rPr lang="en-IN" sz="8000" dirty="0">
                <a:latin typeface="Georgia" panose="02040502050405020303" pitchFamily="18" charset="0"/>
              </a:rPr>
              <a:t>: Built as a single-page React Progressive Web App for speed, responsiveness, and </a:t>
            </a:r>
            <a:r>
              <a:rPr lang="en-IN" sz="8000" dirty="0" err="1">
                <a:latin typeface="Georgia" panose="02040502050405020303" pitchFamily="18" charset="0"/>
              </a:rPr>
              <a:t>installability</a:t>
            </a:r>
            <a:r>
              <a:rPr lang="en-IN" sz="8000" dirty="0">
                <a:latin typeface="Georgia" panose="02040502050405020303" pitchFamily="18" charset="0"/>
              </a:rPr>
              <a:t> on any device.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4000" spc="-1" dirty="0">
                <a:solidFill>
                  <a:srgbClr val="000000"/>
                </a:solidFill>
                <a:latin typeface="Times New Roman"/>
              </a:rPr>
              <a:t>Implementation Details</a:t>
            </a: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46500" y="1396465"/>
            <a:ext cx="11498400" cy="471267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10000"/>
          </a:bodyPr>
          <a:lstStyle/>
          <a:p>
            <a:r>
              <a:rPr lang="en-US" sz="2600" dirty="0">
                <a:latin typeface="Georgia" panose="02040502050405020303" pitchFamily="18" charset="0"/>
              </a:rPr>
              <a:t>Build the interface with React </a:t>
            </a:r>
            <a:r>
              <a:rPr lang="en-US" sz="2600" dirty="0" err="1">
                <a:latin typeface="Georgia" panose="02040502050405020303" pitchFamily="18" charset="0"/>
              </a:rPr>
              <a:t>Js</a:t>
            </a:r>
            <a:r>
              <a:rPr lang="en-US" sz="2600" dirty="0">
                <a:latin typeface="Georgia" panose="02040502050405020303" pitchFamily="18" charset="0"/>
              </a:rPr>
              <a:t> and turn it into a Progressive Web App.</a:t>
            </a:r>
          </a:p>
          <a:p>
            <a:pPr marL="0" indent="0">
              <a:buNone/>
            </a:pPr>
            <a:endParaRPr lang="en-US" sz="2600" dirty="0">
              <a:latin typeface="Georgia" panose="02040502050405020303" pitchFamily="18" charset="0"/>
            </a:endParaRPr>
          </a:p>
          <a:p>
            <a:r>
              <a:rPr lang="en-US" sz="2600" dirty="0">
                <a:latin typeface="Georgia" panose="02040502050405020303" pitchFamily="18" charset="0"/>
              </a:rPr>
              <a:t>Add Google sign-in using Firebase Authentication for secure Gmail login.</a:t>
            </a:r>
          </a:p>
          <a:p>
            <a:endParaRPr lang="en-US" sz="2600" dirty="0">
              <a:latin typeface="Georgia" panose="02040502050405020303" pitchFamily="18" charset="0"/>
            </a:endParaRPr>
          </a:p>
          <a:p>
            <a:r>
              <a:rPr lang="en-US" sz="2600" dirty="0">
                <a:latin typeface="Georgia" panose="02040502050405020303" pitchFamily="18" charset="0"/>
              </a:rPr>
              <a:t>Use WebRTC (with a simple Node.js/Socket.io server) for live chat on the same Wi-Fi.</a:t>
            </a:r>
          </a:p>
          <a:p>
            <a:endParaRPr lang="en-US" sz="2600" dirty="0">
              <a:latin typeface="Georgia" panose="02040502050405020303" pitchFamily="18" charset="0"/>
            </a:endParaRPr>
          </a:p>
          <a:p>
            <a:r>
              <a:rPr lang="en-US" sz="2600" dirty="0">
                <a:latin typeface="Georgia" panose="02040502050405020303" pitchFamily="18" charset="0"/>
              </a:rPr>
              <a:t>Get user location via the browser API and show opted-in users on a basic map.</a:t>
            </a:r>
          </a:p>
          <a:p>
            <a:pPr marL="0" indent="0">
              <a:buNone/>
            </a:pPr>
            <a:endParaRPr lang="en-US" sz="2600" dirty="0">
              <a:latin typeface="Georgia" panose="02040502050405020303" pitchFamily="18" charset="0"/>
            </a:endParaRPr>
          </a:p>
          <a:p>
            <a:r>
              <a:rPr lang="en-US" sz="2600" dirty="0">
                <a:latin typeface="Georgia" panose="02040502050405020303" pitchFamily="18" charset="0"/>
              </a:rPr>
              <a:t>Generate and scan QR codes for contact sharing, asking users to confirm each exchange.</a:t>
            </a: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12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46800" y="1003680"/>
            <a:ext cx="11453690" cy="297711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  <a:latin typeface="Georgia" panose="02040502050405020303" pitchFamily="18" charset="0"/>
              </a:rPr>
              <a:t>References:</a:t>
            </a: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  <a:r>
              <a:rPr lang="en-US" sz="2000" spc="-1" dirty="0">
                <a:solidFill>
                  <a:srgbClr val="000000"/>
                </a:solidFill>
                <a:latin typeface="Georgia" panose="02040502050405020303" pitchFamily="18" charset="0"/>
                <a:hlinkClick r:id="rId3"/>
              </a:rPr>
              <a:t>https://firebase.google.com/docs</a:t>
            </a:r>
            <a:endParaRPr lang="en-US" sz="2000" spc="-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1" spc="-1" dirty="0">
                <a:solidFill>
                  <a:srgbClr val="000000"/>
                </a:solidFill>
                <a:latin typeface="Georgia" panose="02040502050405020303" pitchFamily="18" charset="0"/>
              </a:rPr>
              <a:t>. </a:t>
            </a:r>
            <a:r>
              <a:rPr lang="en-US" sz="1800" spc="-1" dirty="0">
                <a:solidFill>
                  <a:srgbClr val="000000"/>
                </a:solidFill>
                <a:latin typeface="Georgia" panose="02040502050405020303" pitchFamily="18" charset="0"/>
                <a:hlinkClick r:id="rId4"/>
              </a:rPr>
              <a:t>https://developer.mozilla.org/en-US/docs/Web/API/WebRTC_API</a:t>
            </a:r>
            <a:endParaRPr lang="en-US" sz="1800" spc="-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pc="-1" dirty="0">
                <a:solidFill>
                  <a:srgbClr val="000000"/>
                </a:solidFill>
                <a:latin typeface="Georgia" panose="02040502050405020303" pitchFamily="18" charset="0"/>
              </a:rPr>
              <a:t>. </a:t>
            </a:r>
            <a:r>
              <a:rPr lang="en-US" sz="1800" spc="-1" dirty="0">
                <a:solidFill>
                  <a:srgbClr val="000000"/>
                </a:solidFill>
                <a:latin typeface="Georgia" panose="02040502050405020303" pitchFamily="18" charset="0"/>
                <a:hlinkClick r:id="rId5"/>
              </a:rPr>
              <a:t>https://socket.io/docs/v4/</a:t>
            </a:r>
            <a:endParaRPr lang="en-US" sz="1800" spc="-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pc="-1" dirty="0">
                <a:solidFill>
                  <a:srgbClr val="000000"/>
                </a:solidFill>
                <a:latin typeface="Georgia" panose="02040502050405020303" pitchFamily="18" charset="0"/>
              </a:rPr>
              <a:t>. </a:t>
            </a:r>
            <a:r>
              <a:rPr lang="en-US" sz="1800" spc="-1" dirty="0">
                <a:solidFill>
                  <a:srgbClr val="000000"/>
                </a:solidFill>
                <a:latin typeface="Georgia" panose="02040502050405020303" pitchFamily="18" charset="0"/>
                <a:hlinkClick r:id="rId6"/>
              </a:rPr>
              <a:t>https://github.com/davidshimjs/qrcodejs</a:t>
            </a:r>
            <a:endParaRPr lang="en-US" sz="1800" spc="-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spc="-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spc="-1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000" strike="noStrike" spc="-1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2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838080" y="817560"/>
            <a:ext cx="10514880" cy="5358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000000"/>
                </a:solidFill>
                <a:latin typeface="Times New Roman"/>
              </a:rPr>
              <a:t>Thank you and Any Queries</a:t>
            </a: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471</Words>
  <Application>Microsoft Office PowerPoint</Application>
  <PresentationFormat>Widescreen</PresentationFormat>
  <Paragraphs>69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Georgia</vt:lpstr>
      <vt:lpstr>inter-regular</vt:lpstr>
      <vt:lpstr>Symbol</vt:lpstr>
      <vt:lpstr>Times New Roman</vt:lpstr>
      <vt:lpstr>Wingdings</vt:lpstr>
      <vt:lpstr>Office Theme</vt:lpstr>
      <vt:lpstr>Review-2 on Local Connect: Real-Time Local Wi-Fi Chat Application</vt:lpstr>
      <vt:lpstr>Overview</vt:lpstr>
      <vt:lpstr>Introduction</vt:lpstr>
      <vt:lpstr>Objectives of the Project</vt:lpstr>
      <vt:lpstr>APPROACH</vt:lpstr>
      <vt:lpstr>Implementation Details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Management in JDBC</dc:title>
  <dc:subject/>
  <dc:creator>Chiranjeevi Lect</dc:creator>
  <dc:description/>
  <cp:lastModifiedBy>jaswanth reddy</cp:lastModifiedBy>
  <cp:revision>9</cp:revision>
  <dcterms:created xsi:type="dcterms:W3CDTF">2023-08-05T05:18:30Z</dcterms:created>
  <dcterms:modified xsi:type="dcterms:W3CDTF">2025-08-18T08:34:42Z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