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3"/>
  </p:notesMasterIdLst>
  <p:sldIdLst>
    <p:sldId id="256" r:id="rId2"/>
    <p:sldId id="257" r:id="rId3"/>
    <p:sldId id="259" r:id="rId4"/>
    <p:sldId id="263" r:id="rId5"/>
    <p:sldId id="268" r:id="rId6"/>
    <p:sldId id="298" r:id="rId7"/>
    <p:sldId id="297" r:id="rId8"/>
    <p:sldId id="265" r:id="rId9"/>
    <p:sldId id="299" r:id="rId10"/>
    <p:sldId id="261" r:id="rId11"/>
    <p:sldId id="275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Darker Grotesque SemiBold" pitchFamily="2" charset="0"/>
      <p:bold r:id="rId15"/>
    </p:embeddedFont>
    <p:embeddedFont>
      <p:font typeface="Days One" panose="020B0604020202020204" charset="0"/>
      <p:regular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A48FE-F982-492A-8F1D-FC357398CDF4}">
  <a:tblStyle styleId="{84EA48FE-F982-492A-8F1D-FC357398C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0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aa3d063a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aa3d063a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ee2869b1e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ee2869b1e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>
          <a:extLst>
            <a:ext uri="{FF2B5EF4-FFF2-40B4-BE49-F238E27FC236}">
              <a16:creationId xmlns:a16="http://schemas.microsoft.com/office/drawing/2014/main" id="{C3B686F6-1AAD-4F41-552F-E65079DE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>
            <a:extLst>
              <a:ext uri="{FF2B5EF4-FFF2-40B4-BE49-F238E27FC236}">
                <a16:creationId xmlns:a16="http://schemas.microsoft.com/office/drawing/2014/main" id="{BBA0F633-C53F-BCC2-0A7B-505DE2764B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>
            <a:extLst>
              <a:ext uri="{FF2B5EF4-FFF2-40B4-BE49-F238E27FC236}">
                <a16:creationId xmlns:a16="http://schemas.microsoft.com/office/drawing/2014/main" id="{26DC1F87-C715-9DE3-C48C-7A2330039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50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>
          <a:extLst>
            <a:ext uri="{FF2B5EF4-FFF2-40B4-BE49-F238E27FC236}">
              <a16:creationId xmlns:a16="http://schemas.microsoft.com/office/drawing/2014/main" id="{FB6C155C-64DC-C229-FF11-A5B995771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>
            <a:extLst>
              <a:ext uri="{FF2B5EF4-FFF2-40B4-BE49-F238E27FC236}">
                <a16:creationId xmlns:a16="http://schemas.microsoft.com/office/drawing/2014/main" id="{BF1BCE7B-D4ED-F5B7-78F1-D015D569C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>
            <a:extLst>
              <a:ext uri="{FF2B5EF4-FFF2-40B4-BE49-F238E27FC236}">
                <a16:creationId xmlns:a16="http://schemas.microsoft.com/office/drawing/2014/main" id="{78D429C1-267F-9CA2-80CE-E9C26E1A0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7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>
          <a:extLst>
            <a:ext uri="{FF2B5EF4-FFF2-40B4-BE49-F238E27FC236}">
              <a16:creationId xmlns:a16="http://schemas.microsoft.com/office/drawing/2014/main" id="{DCD89A59-E80B-4A48-47E1-3EBE7ABC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>
            <a:extLst>
              <a:ext uri="{FF2B5EF4-FFF2-40B4-BE49-F238E27FC236}">
                <a16:creationId xmlns:a16="http://schemas.microsoft.com/office/drawing/2014/main" id="{09909CFF-ED91-B663-037C-0256C8BD44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>
            <a:extLst>
              <a:ext uri="{FF2B5EF4-FFF2-40B4-BE49-F238E27FC236}">
                <a16:creationId xmlns:a16="http://schemas.microsoft.com/office/drawing/2014/main" id="{3C2381B5-8DE2-460E-542E-6079678CF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>
            <a:spLocks noGrp="1"/>
          </p:cNvSpPr>
          <p:nvPr>
            <p:ph type="subTitle" idx="1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2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ubTitle" idx="3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4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>
            <a:spLocks noGrp="1"/>
          </p:cNvSpPr>
          <p:nvPr>
            <p:ph type="pic" idx="2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>
            <a:spLocks noGrp="1"/>
          </p:cNvSpPr>
          <p:nvPr>
            <p:ph type="subTitle" idx="1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5"/>
          <p:cNvSpPr txBox="1">
            <a:spLocks noGrp="1"/>
          </p:cNvSpPr>
          <p:nvPr>
            <p:ph type="subTitle" idx="2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5"/>
          <p:cNvSpPr txBox="1">
            <a:spLocks noGrp="1"/>
          </p:cNvSpPr>
          <p:nvPr>
            <p:ph type="subTitle" idx="3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5"/>
          <p:cNvSpPr txBox="1">
            <a:spLocks noGrp="1"/>
          </p:cNvSpPr>
          <p:nvPr>
            <p:ph type="subTitle" idx="4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5"/>
          <p:cNvSpPr txBox="1">
            <a:spLocks noGrp="1"/>
          </p:cNvSpPr>
          <p:nvPr>
            <p:ph type="subTitle" idx="5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5"/>
          <p:cNvSpPr txBox="1">
            <a:spLocks noGrp="1"/>
          </p:cNvSpPr>
          <p:nvPr>
            <p:ph type="subTitle" idx="6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4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043954/" TargetMode="External"/><Relationship Id="rId7" Type="http://schemas.openxmlformats.org/officeDocument/2006/relationships/hyperlink" Target="https://www.freeprojectz.com/free-java-spring-boot-reactjs-project-source-code-download/image-gallery-management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darshjoshi/Hospital-Management-System-Java" TargetMode="External"/><Relationship Id="rId5" Type="http://schemas.openxmlformats.org/officeDocument/2006/relationships/hyperlink" Target="https://www.open-hospital.org/" TargetMode="External"/><Relationship Id="rId4" Type="http://schemas.openxmlformats.org/officeDocument/2006/relationships/hyperlink" Target="https://weasis.org/en/index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197855" y="1132313"/>
            <a:ext cx="6682134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Record Gallery </a:t>
            </a:r>
            <a:endParaRPr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3C362E-27E8-A552-8649-550AB0BE4358}"/>
              </a:ext>
            </a:extLst>
          </p:cNvPr>
          <p:cNvSpPr txBox="1"/>
          <p:nvPr/>
        </p:nvSpPr>
        <p:spPr>
          <a:xfrm>
            <a:off x="4927957" y="3724122"/>
            <a:ext cx="14986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2410030140 -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2410030339 -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2410030337 -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2410030143 -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2410030148 -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8FD09-C2CB-64A0-85DB-01ABF1AA581E}"/>
              </a:ext>
            </a:extLst>
          </p:cNvPr>
          <p:cNvSpPr txBox="1"/>
          <p:nvPr/>
        </p:nvSpPr>
        <p:spPr>
          <a:xfrm>
            <a:off x="6287598" y="3724123"/>
            <a:ext cx="2434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Ch. Jaswanth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B. Karthik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K. Mani Vardhan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T. Dipak Reddy</a:t>
            </a:r>
          </a:p>
          <a:p>
            <a:r>
              <a:rPr lang="en-IN" b="1" dirty="0" err="1">
                <a:latin typeface="Georgia" panose="02040502050405020303" pitchFamily="18" charset="0"/>
              </a:rPr>
              <a:t>Svv</a:t>
            </a:r>
            <a:r>
              <a:rPr lang="en-IN" b="1" dirty="0">
                <a:latin typeface="Georgia" panose="02040502050405020303" pitchFamily="18" charset="0"/>
              </a:rPr>
              <a:t>. Rithvik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595391" y="3544874"/>
            <a:ext cx="7953217" cy="12290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sz="1600" dirty="0">
                <a:latin typeface="Days One" panose="020B0604020202020204" charset="0"/>
              </a:rPr>
              <a:t>Conclusion:</a:t>
            </a:r>
          </a:p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Georgia" panose="02040502050405020303" pitchFamily="18" charset="0"/>
              </a:rPr>
              <a:t>The project aims to create a simple and accurate tool that can tell whether any text was written by AI or a human. This will provide a reliable solution for distinguishing between artificial and authentic content in various situations.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6" name="Google Shape;878;p29">
            <a:extLst>
              <a:ext uri="{FF2B5EF4-FFF2-40B4-BE49-F238E27FC236}">
                <a16:creationId xmlns:a16="http://schemas.microsoft.com/office/drawing/2014/main" id="{E64D2963-DE86-2313-F7D1-DF141809D376}"/>
              </a:ext>
            </a:extLst>
          </p:cNvPr>
          <p:cNvSpPr txBox="1">
            <a:spLocks/>
          </p:cNvSpPr>
          <p:nvPr/>
        </p:nvSpPr>
        <p:spPr>
          <a:xfrm>
            <a:off x="595391" y="1287118"/>
            <a:ext cx="7953217" cy="225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Georgia" panose="02040502050405020303" pitchFamily="18" charset="0"/>
              </a:rPr>
              <a:t>-&gt; Enable hospital staff to quickly retrieve and view patient reports, scans, and prescriptions using a simple patient ID input.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Georgia" panose="02040502050405020303" pitchFamily="18" charset="0"/>
              </a:rPr>
              <a:t>-&gt;Provide a visual gallery that organizes medical images efficiently by patient, reducing errors and search time.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Georgia" panose="02040502050405020303" pitchFamily="18" charset="0"/>
              </a:rPr>
              <a:t>-&gt;Support better decision-making and care by giving healthcare professionals instant access to comprehensive patient documentation.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Font typeface="Lato"/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909AD-E765-1358-A91B-8D64AF2664EE}"/>
              </a:ext>
            </a:extLst>
          </p:cNvPr>
          <p:cNvSpPr txBox="1"/>
          <p:nvPr/>
        </p:nvSpPr>
        <p:spPr>
          <a:xfrm>
            <a:off x="872836" y="806166"/>
            <a:ext cx="736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</a:t>
            </a:r>
            <a:r>
              <a:rPr lang="en-IN" sz="2400" b="1" dirty="0">
                <a:latin typeface="Days One" panose="020B0604020202020204" charset="0"/>
              </a:rPr>
              <a:t>Objective of the Project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1953585" y="2264925"/>
            <a:ext cx="552193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557" name="Google Shape;1557;p43"/>
          <p:cNvGrpSpPr/>
          <p:nvPr/>
        </p:nvGrpSpPr>
        <p:grpSpPr>
          <a:xfrm>
            <a:off x="-1416405" y="1143899"/>
            <a:ext cx="11900600" cy="3335352"/>
            <a:chOff x="-1416405" y="1143899"/>
            <a:chExt cx="11900600" cy="3335352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4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78" name="Google Shape;1578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4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597" name="Google Shape;1597;p4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32F958-5561-31D9-053F-819F59B5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85" y="3628920"/>
            <a:ext cx="5416329" cy="963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aphicFrame>
        <p:nvGraphicFramePr>
          <p:cNvPr id="812" name="Google Shape;812;p25"/>
          <p:cNvGraphicFramePr/>
          <p:nvPr>
            <p:extLst>
              <p:ext uri="{D42A27DB-BD31-4B8C-83A1-F6EECF244321}">
                <p14:modId xmlns:p14="http://schemas.microsoft.com/office/powerpoint/2010/main" val="2143892784"/>
              </p:ext>
            </p:extLst>
          </p:nvPr>
        </p:nvGraphicFramePr>
        <p:xfrm>
          <a:off x="896400" y="1938808"/>
          <a:ext cx="7351200" cy="2526314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2149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 to this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Feasibility analysis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Technical requirements and resources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Literature survey table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Related information about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8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Approach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Approach to this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 of the project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Workflow and some of the objectives of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3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Conclusion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final result and output expected from the project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3" name="Google Shape;813;p25"/>
          <p:cNvSpPr txBox="1"/>
          <p:nvPr/>
        </p:nvSpPr>
        <p:spPr>
          <a:xfrm>
            <a:off x="896400" y="1541479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"/>
          <p:cNvSpPr txBox="1">
            <a:spLocks noGrp="1"/>
          </p:cNvSpPr>
          <p:nvPr>
            <p:ph type="subTitle" idx="1"/>
          </p:nvPr>
        </p:nvSpPr>
        <p:spPr>
          <a:xfrm>
            <a:off x="861886" y="1626640"/>
            <a:ext cx="3800649" cy="3032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Medical Record Gallery is an application program intended for use by hospitals and clinics to view related patient medical documents like reports, scans, and prescriptions in a simple, visual format. Users can easily enter a patient ID and review all related images via an easy-to-use interface. This project fills a requirement for streamlined retrieval and review of patient records in a digital format, which will improve access for medical staff and assist in improved patient care.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96753" y="886196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4770920" y="1591869"/>
            <a:ext cx="3550800" cy="2908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600" b="1" dirty="0">
                <a:latin typeface="Days One" panose="020B0604020202020204" charset="0"/>
              </a:rPr>
              <a:t>Image Display:</a:t>
            </a:r>
            <a:endParaRPr lang="en-US" sz="1600" b="1" dirty="0">
              <a:latin typeface="Days One" panose="020B0604020202020204" charset="0"/>
            </a:endParaRPr>
          </a:p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The system efficiently loads and presents all medical images associated with a patient ID, including reports, scans, and prescriptions. </a:t>
            </a:r>
          </a:p>
          <a:p>
            <a:pPr marL="0" lvl="0" indent="0" algn="l"/>
            <a:endParaRPr lang="en-US" sz="1600" b="1" dirty="0">
              <a:latin typeface="Days One" panose="020B0604020202020204" charset="0"/>
            </a:endParaRPr>
          </a:p>
          <a:p>
            <a:pPr marL="0" lvl="0" indent="0" algn="l"/>
            <a:r>
              <a:rPr lang="en-IN" sz="1600" b="1" dirty="0">
                <a:latin typeface="Days One" panose="020B0604020202020204" charset="0"/>
              </a:rPr>
              <a:t>Easy Retrieval:</a:t>
            </a:r>
          </a:p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This streamlined process reduces time spent searching for documents and supports better patient care through rapid information access.</a:t>
            </a:r>
            <a:endParaRPr lang="en-IN" sz="1600" b="1" dirty="0">
              <a:latin typeface="Georgia" panose="02040502050405020303" pitchFamily="18" charset="0"/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u"/>
      </p:transition>
    </mc:Choice>
    <mc:Fallback xmlns="">
      <p:transition spd="med">
        <p:wipe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1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Feasibility Analysis</a:t>
            </a:r>
            <a:endParaRPr dirty="0"/>
          </a:p>
        </p:txBody>
      </p:sp>
      <p:sp>
        <p:nvSpPr>
          <p:cNvPr id="950" name="Google Shape;950;p31"/>
          <p:cNvSpPr txBox="1">
            <a:spLocks noGrp="1"/>
          </p:cNvSpPr>
          <p:nvPr>
            <p:ph type="subTitle" idx="1"/>
          </p:nvPr>
        </p:nvSpPr>
        <p:spPr>
          <a:xfrm>
            <a:off x="952274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Uses robust, beginner-friendly tools (Java, Eclipse IDE, Java Swing).</a:t>
            </a:r>
            <a:endParaRPr dirty="0"/>
          </a:p>
        </p:txBody>
      </p:sp>
      <p:sp>
        <p:nvSpPr>
          <p:cNvPr id="951" name="Google Shape;951;p31"/>
          <p:cNvSpPr txBox="1">
            <a:spLocks noGrp="1"/>
          </p:cNvSpPr>
          <p:nvPr>
            <p:ph type="subTitle" idx="2"/>
          </p:nvPr>
        </p:nvSpPr>
        <p:spPr>
          <a:xfrm>
            <a:off x="3475500" y="2889603"/>
            <a:ext cx="2193000" cy="110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Images are stored in organized folders, accessible by patient ID.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2" name="Google Shape;952;p31"/>
          <p:cNvSpPr txBox="1">
            <a:spLocks noGrp="1"/>
          </p:cNvSpPr>
          <p:nvPr>
            <p:ph type="subTitle" idx="3"/>
          </p:nvPr>
        </p:nvSpPr>
        <p:spPr>
          <a:xfrm>
            <a:off x="5966782" y="3513003"/>
            <a:ext cx="2483408" cy="1100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Provides a simple visual design for fast gallery viewing and easy navigation.</a:t>
            </a:r>
            <a:endParaRPr dirty="0"/>
          </a:p>
        </p:txBody>
      </p:sp>
      <p:sp>
        <p:nvSpPr>
          <p:cNvPr id="953" name="Google Shape;953;p31"/>
          <p:cNvSpPr txBox="1">
            <a:spLocks noGrp="1"/>
          </p:cNvSpPr>
          <p:nvPr>
            <p:ph type="subTitle" idx="4"/>
          </p:nvPr>
        </p:nvSpPr>
        <p:spPr>
          <a:xfrm>
            <a:off x="862078" y="318032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</a:t>
            </a:r>
            <a:endParaRPr dirty="0"/>
          </a:p>
        </p:txBody>
      </p:sp>
      <p:sp>
        <p:nvSpPr>
          <p:cNvPr id="954" name="Google Shape;954;p31"/>
          <p:cNvSpPr txBox="1">
            <a:spLocks noGrp="1"/>
          </p:cNvSpPr>
          <p:nvPr>
            <p:ph type="subTitle" idx="5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</a:t>
            </a:r>
            <a:endParaRPr dirty="0"/>
          </a:p>
        </p:txBody>
      </p:sp>
      <p:sp>
        <p:nvSpPr>
          <p:cNvPr id="955" name="Google Shape;955;p31"/>
          <p:cNvSpPr txBox="1">
            <a:spLocks noGrp="1"/>
          </p:cNvSpPr>
          <p:nvPr>
            <p:ph type="subTitle" idx="6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Storage </a:t>
            </a:r>
            <a:endParaRPr dirty="0"/>
          </a:p>
        </p:txBody>
      </p:sp>
      <p:grpSp>
        <p:nvGrpSpPr>
          <p:cNvPr id="1002" name="Google Shape;1002;p31"/>
          <p:cNvGrpSpPr/>
          <p:nvPr/>
        </p:nvGrpSpPr>
        <p:grpSpPr>
          <a:xfrm rot="899858">
            <a:off x="4214975" y="4207883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682;p44">
            <a:extLst>
              <a:ext uri="{FF2B5EF4-FFF2-40B4-BE49-F238E27FC236}">
                <a16:creationId xmlns:a16="http://schemas.microsoft.com/office/drawing/2014/main" id="{80333E08-FE60-6D95-F879-5F1FBE697618}"/>
              </a:ext>
            </a:extLst>
          </p:cNvPr>
          <p:cNvGrpSpPr/>
          <p:nvPr/>
        </p:nvGrpSpPr>
        <p:grpSpPr>
          <a:xfrm>
            <a:off x="1718219" y="2571751"/>
            <a:ext cx="513384" cy="520638"/>
            <a:chOff x="5239800" y="1139760"/>
            <a:chExt cx="379080" cy="378720"/>
          </a:xfrm>
        </p:grpSpPr>
        <p:sp>
          <p:nvSpPr>
            <p:cNvPr id="19" name="Google Shape;1683;p44">
              <a:extLst>
                <a:ext uri="{FF2B5EF4-FFF2-40B4-BE49-F238E27FC236}">
                  <a16:creationId xmlns:a16="http://schemas.microsoft.com/office/drawing/2014/main" id="{96DEFC46-2E58-5DC8-9EA3-8FBDD7DF6A8A}"/>
                </a:ext>
              </a:extLst>
            </p:cNvPr>
            <p:cNvSpPr/>
            <p:nvPr/>
          </p:nvSpPr>
          <p:spPr>
            <a:xfrm>
              <a:off x="5386320" y="1433880"/>
              <a:ext cx="86040" cy="60120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0" y="0"/>
                  </a:moveTo>
                  <a:lnTo>
                    <a:pt x="239" y="0"/>
                  </a:lnTo>
                  <a:lnTo>
                    <a:pt x="239" y="167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684;p44">
              <a:extLst>
                <a:ext uri="{FF2B5EF4-FFF2-40B4-BE49-F238E27FC236}">
                  <a16:creationId xmlns:a16="http://schemas.microsoft.com/office/drawing/2014/main" id="{04156C1D-64AD-A2E1-478B-009AE7372672}"/>
                </a:ext>
              </a:extLst>
            </p:cNvPr>
            <p:cNvSpPr/>
            <p:nvPr/>
          </p:nvSpPr>
          <p:spPr>
            <a:xfrm>
              <a:off x="5417280" y="1433880"/>
              <a:ext cx="24480" cy="29880"/>
            </a:xfrm>
            <a:custGeom>
              <a:avLst/>
              <a:gdLst/>
              <a:ahLst/>
              <a:cxnLst/>
              <a:rect l="l" t="t" r="r" b="b"/>
              <a:pathLst>
                <a:path w="68" h="83" extrusionOk="0">
                  <a:moveTo>
                    <a:pt x="68" y="0"/>
                  </a:moveTo>
                  <a:lnTo>
                    <a:pt x="68" y="71"/>
                  </a:lnTo>
                  <a:cubicBezTo>
                    <a:pt x="68" y="78"/>
                    <a:pt x="62" y="83"/>
                    <a:pt x="55" y="83"/>
                  </a:cubicBezTo>
                  <a:lnTo>
                    <a:pt x="12" y="83"/>
                  </a:lnTo>
                  <a:cubicBezTo>
                    <a:pt x="5" y="83"/>
                    <a:pt x="0" y="78"/>
                    <a:pt x="0" y="71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685;p44">
              <a:extLst>
                <a:ext uri="{FF2B5EF4-FFF2-40B4-BE49-F238E27FC236}">
                  <a16:creationId xmlns:a16="http://schemas.microsoft.com/office/drawing/2014/main" id="{F0A50278-6E38-6E76-F4FD-BD0A1A42F7FC}"/>
                </a:ext>
              </a:extLst>
            </p:cNvPr>
            <p:cNvSpPr/>
            <p:nvPr/>
          </p:nvSpPr>
          <p:spPr>
            <a:xfrm>
              <a:off x="5245560" y="1181880"/>
              <a:ext cx="367560" cy="257400"/>
            </a:xfrm>
            <a:custGeom>
              <a:avLst/>
              <a:gdLst/>
              <a:ahLst/>
              <a:cxnLst/>
              <a:rect l="l" t="t" r="r" b="b"/>
              <a:pathLst>
                <a:path w="1021" h="715" extrusionOk="0">
                  <a:moveTo>
                    <a:pt x="68" y="0"/>
                  </a:moveTo>
                  <a:cubicBezTo>
                    <a:pt x="30" y="0"/>
                    <a:pt x="0" y="31"/>
                    <a:pt x="0" y="68"/>
                  </a:cubicBezTo>
                  <a:lnTo>
                    <a:pt x="0" y="647"/>
                  </a:lnTo>
                  <a:cubicBezTo>
                    <a:pt x="0" y="685"/>
                    <a:pt x="30" y="715"/>
                    <a:pt x="68" y="715"/>
                  </a:cubicBezTo>
                  <a:lnTo>
                    <a:pt x="953" y="715"/>
                  </a:lnTo>
                  <a:cubicBezTo>
                    <a:pt x="991" y="715"/>
                    <a:pt x="1021" y="685"/>
                    <a:pt x="1021" y="647"/>
                  </a:cubicBezTo>
                  <a:lnTo>
                    <a:pt x="1021" y="68"/>
                  </a:lnTo>
                  <a:cubicBezTo>
                    <a:pt x="1021" y="31"/>
                    <a:pt x="991" y="0"/>
                    <a:pt x="953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686;p44">
              <a:extLst>
                <a:ext uri="{FF2B5EF4-FFF2-40B4-BE49-F238E27FC236}">
                  <a16:creationId xmlns:a16="http://schemas.microsoft.com/office/drawing/2014/main" id="{17ACB1C9-738C-AADE-C94F-8A2B6E1E40C6}"/>
                </a:ext>
              </a:extLst>
            </p:cNvPr>
            <p:cNvSpPr/>
            <p:nvPr/>
          </p:nvSpPr>
          <p:spPr>
            <a:xfrm>
              <a:off x="5270040" y="1206360"/>
              <a:ext cx="318600" cy="183960"/>
            </a:xfrm>
            <a:custGeom>
              <a:avLst/>
              <a:gdLst/>
              <a:ahLst/>
              <a:cxnLst/>
              <a:rect l="l" t="t" r="r" b="b"/>
              <a:pathLst>
                <a:path w="885" h="511" extrusionOk="0">
                  <a:moveTo>
                    <a:pt x="885" y="499"/>
                  </a:moveTo>
                  <a:lnTo>
                    <a:pt x="885" y="13"/>
                  </a:lnTo>
                  <a:cubicBezTo>
                    <a:pt x="885" y="6"/>
                    <a:pt x="880" y="0"/>
                    <a:pt x="873" y="0"/>
                  </a:cubicBezTo>
                  <a:lnTo>
                    <a:pt x="12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499"/>
                  </a:lnTo>
                  <a:cubicBezTo>
                    <a:pt x="0" y="506"/>
                    <a:pt x="6" y="511"/>
                    <a:pt x="12" y="511"/>
                  </a:cubicBezTo>
                  <a:lnTo>
                    <a:pt x="873" y="511"/>
                  </a:lnTo>
                  <a:cubicBezTo>
                    <a:pt x="880" y="511"/>
                    <a:pt x="885" y="506"/>
                    <a:pt x="885" y="49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687;p44">
              <a:extLst>
                <a:ext uri="{FF2B5EF4-FFF2-40B4-BE49-F238E27FC236}">
                  <a16:creationId xmlns:a16="http://schemas.microsoft.com/office/drawing/2014/main" id="{0204A5A9-32D3-93EC-9658-5099F523B403}"/>
                </a:ext>
              </a:extLst>
            </p:cNvPr>
            <p:cNvSpPr/>
            <p:nvPr/>
          </p:nvSpPr>
          <p:spPr>
            <a:xfrm>
              <a:off x="5245560" y="1390320"/>
              <a:ext cx="367560" cy="48960"/>
            </a:xfrm>
            <a:custGeom>
              <a:avLst/>
              <a:gdLst/>
              <a:ahLst/>
              <a:cxnLst/>
              <a:rect l="l" t="t" r="r" b="b"/>
              <a:pathLst>
                <a:path w="1021" h="136" extrusionOk="0">
                  <a:moveTo>
                    <a:pt x="0" y="0"/>
                  </a:move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  <a:lnTo>
                    <a:pt x="953" y="136"/>
                  </a:lnTo>
                  <a:cubicBezTo>
                    <a:pt x="991" y="136"/>
                    <a:pt x="1021" y="106"/>
                    <a:pt x="1021" y="68"/>
                  </a:cubicBezTo>
                  <a:lnTo>
                    <a:pt x="10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688;p44">
              <a:extLst>
                <a:ext uri="{FF2B5EF4-FFF2-40B4-BE49-F238E27FC236}">
                  <a16:creationId xmlns:a16="http://schemas.microsoft.com/office/drawing/2014/main" id="{8FA29765-7061-2F37-23E1-E34F2436BEB7}"/>
                </a:ext>
              </a:extLst>
            </p:cNvPr>
            <p:cNvSpPr/>
            <p:nvPr/>
          </p:nvSpPr>
          <p:spPr>
            <a:xfrm>
              <a:off x="5331240" y="1488240"/>
              <a:ext cx="196200" cy="24480"/>
            </a:xfrm>
            <a:custGeom>
              <a:avLst/>
              <a:gdLst/>
              <a:ahLst/>
              <a:cxnLst/>
              <a:rect l="l" t="t" r="r" b="b"/>
              <a:pathLst>
                <a:path w="545" h="68" extrusionOk="0">
                  <a:moveTo>
                    <a:pt x="53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533" y="68"/>
                  </a:lnTo>
                  <a:cubicBezTo>
                    <a:pt x="539" y="68"/>
                    <a:pt x="545" y="63"/>
                    <a:pt x="545" y="56"/>
                  </a:cubicBezTo>
                  <a:lnTo>
                    <a:pt x="545" y="13"/>
                  </a:lnTo>
                  <a:cubicBezTo>
                    <a:pt x="545" y="6"/>
                    <a:pt x="539" y="0"/>
                    <a:pt x="533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689;p44">
              <a:extLst>
                <a:ext uri="{FF2B5EF4-FFF2-40B4-BE49-F238E27FC236}">
                  <a16:creationId xmlns:a16="http://schemas.microsoft.com/office/drawing/2014/main" id="{E62C630B-F417-5159-CE48-8B9BB7FE8360}"/>
                </a:ext>
              </a:extLst>
            </p:cNvPr>
            <p:cNvSpPr/>
            <p:nvPr/>
          </p:nvSpPr>
          <p:spPr>
            <a:xfrm>
              <a:off x="5331240" y="1145160"/>
              <a:ext cx="196200" cy="245160"/>
            </a:xfrm>
            <a:custGeom>
              <a:avLst/>
              <a:gdLst/>
              <a:ahLst/>
              <a:cxnLst/>
              <a:rect l="l" t="t" r="r" b="b"/>
              <a:pathLst>
                <a:path w="545" h="681" extrusionOk="0">
                  <a:moveTo>
                    <a:pt x="545" y="175"/>
                  </a:moveTo>
                  <a:lnTo>
                    <a:pt x="545" y="681"/>
                  </a:lnTo>
                  <a:lnTo>
                    <a:pt x="0" y="681"/>
                  </a:lnTo>
                  <a:lnTo>
                    <a:pt x="0" y="12"/>
                  </a:lnTo>
                  <a:cubicBezTo>
                    <a:pt x="0" y="6"/>
                    <a:pt x="6" y="0"/>
                    <a:pt x="13" y="0"/>
                  </a:cubicBezTo>
                  <a:lnTo>
                    <a:pt x="370" y="0"/>
                  </a:lnTo>
                  <a:cubicBezTo>
                    <a:pt x="373" y="0"/>
                    <a:pt x="376" y="1"/>
                    <a:pt x="378" y="4"/>
                  </a:cubicBezTo>
                  <a:lnTo>
                    <a:pt x="541" y="167"/>
                  </a:lnTo>
                  <a:cubicBezTo>
                    <a:pt x="544" y="169"/>
                    <a:pt x="545" y="172"/>
                    <a:pt x="545" y="175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690;p44">
              <a:extLst>
                <a:ext uri="{FF2B5EF4-FFF2-40B4-BE49-F238E27FC236}">
                  <a16:creationId xmlns:a16="http://schemas.microsoft.com/office/drawing/2014/main" id="{53BC9975-6584-279B-194D-77E682D3755B}"/>
                </a:ext>
              </a:extLst>
            </p:cNvPr>
            <p:cNvSpPr/>
            <p:nvPr/>
          </p:nvSpPr>
          <p:spPr>
            <a:xfrm>
              <a:off x="5355720" y="1243080"/>
              <a:ext cx="147240" cy="24840"/>
            </a:xfrm>
            <a:custGeom>
              <a:avLst/>
              <a:gdLst/>
              <a:ahLst/>
              <a:cxnLst/>
              <a:rect l="l" t="t" r="r" b="b"/>
              <a:pathLst>
                <a:path w="409" h="69" extrusionOk="0">
                  <a:moveTo>
                    <a:pt x="397" y="69"/>
                  </a:moveTo>
                  <a:lnTo>
                    <a:pt x="13" y="69"/>
                  </a:lnTo>
                  <a:cubicBezTo>
                    <a:pt x="6" y="69"/>
                    <a:pt x="0" y="63"/>
                    <a:pt x="0" y="56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397" y="0"/>
                  </a:lnTo>
                  <a:cubicBezTo>
                    <a:pt x="403" y="0"/>
                    <a:pt x="409" y="6"/>
                    <a:pt x="409" y="13"/>
                  </a:cubicBezTo>
                  <a:lnTo>
                    <a:pt x="409" y="56"/>
                  </a:lnTo>
                  <a:cubicBezTo>
                    <a:pt x="409" y="63"/>
                    <a:pt x="403" y="69"/>
                    <a:pt x="397" y="6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691;p44">
              <a:extLst>
                <a:ext uri="{FF2B5EF4-FFF2-40B4-BE49-F238E27FC236}">
                  <a16:creationId xmlns:a16="http://schemas.microsoft.com/office/drawing/2014/main" id="{E94C1CA9-AEF8-75EC-E141-216AF0759EAF}"/>
                </a:ext>
              </a:extLst>
            </p:cNvPr>
            <p:cNvSpPr/>
            <p:nvPr/>
          </p:nvSpPr>
          <p:spPr>
            <a:xfrm>
              <a:off x="5355720" y="1292400"/>
              <a:ext cx="147240" cy="24480"/>
            </a:xfrm>
            <a:custGeom>
              <a:avLst/>
              <a:gdLst/>
              <a:ahLst/>
              <a:cxnLst/>
              <a:rect l="l" t="t" r="r" b="b"/>
              <a:pathLst>
                <a:path w="409" h="68" extrusionOk="0">
                  <a:moveTo>
                    <a:pt x="397" y="68"/>
                  </a:moveTo>
                  <a:lnTo>
                    <a:pt x="13" y="68"/>
                  </a:lnTo>
                  <a:cubicBezTo>
                    <a:pt x="6" y="68"/>
                    <a:pt x="0" y="62"/>
                    <a:pt x="0" y="55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397" y="0"/>
                  </a:lnTo>
                  <a:cubicBezTo>
                    <a:pt x="403" y="0"/>
                    <a:pt x="409" y="5"/>
                    <a:pt x="409" y="12"/>
                  </a:cubicBezTo>
                  <a:lnTo>
                    <a:pt x="409" y="55"/>
                  </a:lnTo>
                  <a:cubicBezTo>
                    <a:pt x="409" y="62"/>
                    <a:pt x="403" y="68"/>
                    <a:pt x="397" y="6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692;p44">
              <a:extLst>
                <a:ext uri="{FF2B5EF4-FFF2-40B4-BE49-F238E27FC236}">
                  <a16:creationId xmlns:a16="http://schemas.microsoft.com/office/drawing/2014/main" id="{B56CF03A-1028-4382-038F-E442EDA03695}"/>
                </a:ext>
              </a:extLst>
            </p:cNvPr>
            <p:cNvSpPr/>
            <p:nvPr/>
          </p:nvSpPr>
          <p:spPr>
            <a:xfrm>
              <a:off x="5380200" y="1341360"/>
              <a:ext cx="98280" cy="24480"/>
            </a:xfrm>
            <a:custGeom>
              <a:avLst/>
              <a:gdLst/>
              <a:ahLst/>
              <a:cxnLst/>
              <a:rect l="l" t="t" r="r" b="b"/>
              <a:pathLst>
                <a:path w="273" h="68" extrusionOk="0">
                  <a:moveTo>
                    <a:pt x="260" y="68"/>
                  </a:moveTo>
                  <a:lnTo>
                    <a:pt x="13" y="68"/>
                  </a:lnTo>
                  <a:cubicBezTo>
                    <a:pt x="6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260" y="0"/>
                  </a:lnTo>
                  <a:cubicBezTo>
                    <a:pt x="267" y="0"/>
                    <a:pt x="273" y="5"/>
                    <a:pt x="273" y="12"/>
                  </a:cubicBezTo>
                  <a:lnTo>
                    <a:pt x="273" y="56"/>
                  </a:lnTo>
                  <a:cubicBezTo>
                    <a:pt x="273" y="62"/>
                    <a:pt x="267" y="68"/>
                    <a:pt x="260" y="6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693;p44">
              <a:extLst>
                <a:ext uri="{FF2B5EF4-FFF2-40B4-BE49-F238E27FC236}">
                  <a16:creationId xmlns:a16="http://schemas.microsoft.com/office/drawing/2014/main" id="{77A9041E-FDF4-4E32-20B2-8B7C478260FD}"/>
                </a:ext>
              </a:extLst>
            </p:cNvPr>
            <p:cNvSpPr/>
            <p:nvPr/>
          </p:nvSpPr>
          <p:spPr>
            <a:xfrm>
              <a:off x="5466240" y="1145520"/>
              <a:ext cx="60840" cy="60840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166" y="166"/>
                  </a:moveTo>
                  <a:lnTo>
                    <a:pt x="3" y="3"/>
                  </a:lnTo>
                  <a:cubicBezTo>
                    <a:pt x="2" y="2"/>
                    <a:pt x="1" y="1"/>
                    <a:pt x="0" y="0"/>
                  </a:cubicBezTo>
                  <a:lnTo>
                    <a:pt x="0" y="157"/>
                  </a:lnTo>
                  <a:cubicBezTo>
                    <a:pt x="0" y="164"/>
                    <a:pt x="5" y="169"/>
                    <a:pt x="12" y="169"/>
                  </a:cubicBezTo>
                  <a:lnTo>
                    <a:pt x="169" y="169"/>
                  </a:lnTo>
                  <a:cubicBezTo>
                    <a:pt x="168" y="168"/>
                    <a:pt x="167" y="167"/>
                    <a:pt x="166" y="166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694;p44">
              <a:extLst>
                <a:ext uri="{FF2B5EF4-FFF2-40B4-BE49-F238E27FC236}">
                  <a16:creationId xmlns:a16="http://schemas.microsoft.com/office/drawing/2014/main" id="{3FC751EF-604E-427F-3961-6B02663C63B2}"/>
                </a:ext>
              </a:extLst>
            </p:cNvPr>
            <p:cNvSpPr/>
            <p:nvPr/>
          </p:nvSpPr>
          <p:spPr>
            <a:xfrm>
              <a:off x="5239800" y="1139760"/>
              <a:ext cx="379080" cy="378720"/>
            </a:xfrm>
            <a:custGeom>
              <a:avLst/>
              <a:gdLst/>
              <a:ahLst/>
              <a:cxnLst/>
              <a:rect l="l" t="t" r="r" b="b"/>
              <a:pathLst>
                <a:path w="1053" h="1052" extrusionOk="0">
                  <a:moveTo>
                    <a:pt x="985" y="681"/>
                  </a:moveTo>
                  <a:lnTo>
                    <a:pt x="985" y="185"/>
                  </a:lnTo>
                  <a:cubicBezTo>
                    <a:pt x="985" y="177"/>
                    <a:pt x="978" y="170"/>
                    <a:pt x="969" y="170"/>
                  </a:cubicBezTo>
                  <a:lnTo>
                    <a:pt x="805" y="170"/>
                  </a:lnTo>
                  <a:lnTo>
                    <a:pt x="768" y="133"/>
                  </a:lnTo>
                  <a:lnTo>
                    <a:pt x="969" y="133"/>
                  </a:lnTo>
                  <a:cubicBezTo>
                    <a:pt x="998" y="133"/>
                    <a:pt x="1022" y="156"/>
                    <a:pt x="1022" y="185"/>
                  </a:cubicBezTo>
                  <a:lnTo>
                    <a:pt x="1022" y="681"/>
                  </a:lnTo>
                  <a:lnTo>
                    <a:pt x="985" y="681"/>
                  </a:lnTo>
                  <a:moveTo>
                    <a:pt x="954" y="681"/>
                  </a:moveTo>
                  <a:lnTo>
                    <a:pt x="814" y="681"/>
                  </a:lnTo>
                  <a:lnTo>
                    <a:pt x="814" y="201"/>
                  </a:lnTo>
                  <a:lnTo>
                    <a:pt x="954" y="201"/>
                  </a:lnTo>
                  <a:lnTo>
                    <a:pt x="954" y="681"/>
                  </a:lnTo>
                  <a:moveTo>
                    <a:pt x="270" y="681"/>
                  </a:moveTo>
                  <a:lnTo>
                    <a:pt x="270" y="31"/>
                  </a:lnTo>
                  <a:lnTo>
                    <a:pt x="613" y="31"/>
                  </a:lnTo>
                  <a:lnTo>
                    <a:pt x="613" y="185"/>
                  </a:lnTo>
                  <a:cubicBezTo>
                    <a:pt x="613" y="194"/>
                    <a:pt x="620" y="201"/>
                    <a:pt x="629" y="201"/>
                  </a:cubicBezTo>
                  <a:lnTo>
                    <a:pt x="784" y="201"/>
                  </a:lnTo>
                  <a:lnTo>
                    <a:pt x="784" y="681"/>
                  </a:lnTo>
                  <a:lnTo>
                    <a:pt x="270" y="681"/>
                  </a:lnTo>
                  <a:moveTo>
                    <a:pt x="31" y="185"/>
                  </a:moveTo>
                  <a:cubicBezTo>
                    <a:pt x="31" y="156"/>
                    <a:pt x="55" y="133"/>
                    <a:pt x="84" y="133"/>
                  </a:cubicBezTo>
                  <a:lnTo>
                    <a:pt x="239" y="133"/>
                  </a:lnTo>
                  <a:lnTo>
                    <a:pt x="239" y="170"/>
                  </a:lnTo>
                  <a:lnTo>
                    <a:pt x="84" y="170"/>
                  </a:lnTo>
                  <a:cubicBezTo>
                    <a:pt x="75" y="170"/>
                    <a:pt x="69" y="177"/>
                    <a:pt x="69" y="185"/>
                  </a:cubicBezTo>
                  <a:lnTo>
                    <a:pt x="69" y="681"/>
                  </a:lnTo>
                  <a:lnTo>
                    <a:pt x="31" y="681"/>
                  </a:lnTo>
                  <a:lnTo>
                    <a:pt x="31" y="185"/>
                  </a:lnTo>
                  <a:moveTo>
                    <a:pt x="239" y="681"/>
                  </a:moveTo>
                  <a:lnTo>
                    <a:pt x="99" y="681"/>
                  </a:lnTo>
                  <a:lnTo>
                    <a:pt x="99" y="201"/>
                  </a:lnTo>
                  <a:lnTo>
                    <a:pt x="239" y="201"/>
                  </a:lnTo>
                  <a:lnTo>
                    <a:pt x="239" y="681"/>
                  </a:lnTo>
                  <a:moveTo>
                    <a:pt x="644" y="52"/>
                  </a:moveTo>
                  <a:lnTo>
                    <a:pt x="720" y="128"/>
                  </a:lnTo>
                  <a:lnTo>
                    <a:pt x="762" y="170"/>
                  </a:lnTo>
                  <a:lnTo>
                    <a:pt x="644" y="170"/>
                  </a:lnTo>
                  <a:lnTo>
                    <a:pt x="644" y="52"/>
                  </a:lnTo>
                  <a:moveTo>
                    <a:pt x="630" y="953"/>
                  </a:moveTo>
                  <a:lnTo>
                    <a:pt x="423" y="953"/>
                  </a:lnTo>
                  <a:lnTo>
                    <a:pt x="423" y="848"/>
                  </a:lnTo>
                  <a:lnTo>
                    <a:pt x="477" y="848"/>
                  </a:lnTo>
                  <a:lnTo>
                    <a:pt x="477" y="900"/>
                  </a:lnTo>
                  <a:cubicBezTo>
                    <a:pt x="477" y="909"/>
                    <a:pt x="484" y="916"/>
                    <a:pt x="493" y="916"/>
                  </a:cubicBezTo>
                  <a:lnTo>
                    <a:pt x="561" y="916"/>
                  </a:lnTo>
                  <a:cubicBezTo>
                    <a:pt x="569" y="916"/>
                    <a:pt x="576" y="909"/>
                    <a:pt x="576" y="900"/>
                  </a:cubicBezTo>
                  <a:lnTo>
                    <a:pt x="576" y="848"/>
                  </a:lnTo>
                  <a:lnTo>
                    <a:pt x="630" y="848"/>
                  </a:lnTo>
                  <a:lnTo>
                    <a:pt x="630" y="953"/>
                  </a:lnTo>
                  <a:moveTo>
                    <a:pt x="784" y="1021"/>
                  </a:moveTo>
                  <a:lnTo>
                    <a:pt x="270" y="1021"/>
                  </a:lnTo>
                  <a:lnTo>
                    <a:pt x="270" y="984"/>
                  </a:lnTo>
                  <a:lnTo>
                    <a:pt x="784" y="984"/>
                  </a:lnTo>
                  <a:lnTo>
                    <a:pt x="784" y="1021"/>
                  </a:lnTo>
                  <a:moveTo>
                    <a:pt x="508" y="848"/>
                  </a:moveTo>
                  <a:lnTo>
                    <a:pt x="545" y="848"/>
                  </a:lnTo>
                  <a:lnTo>
                    <a:pt x="545" y="885"/>
                  </a:lnTo>
                  <a:lnTo>
                    <a:pt x="508" y="885"/>
                  </a:lnTo>
                  <a:lnTo>
                    <a:pt x="508" y="848"/>
                  </a:lnTo>
                  <a:moveTo>
                    <a:pt x="1053" y="696"/>
                  </a:moveTo>
                  <a:lnTo>
                    <a:pt x="1053" y="696"/>
                  </a:lnTo>
                  <a:lnTo>
                    <a:pt x="1053" y="185"/>
                  </a:lnTo>
                  <a:cubicBezTo>
                    <a:pt x="1053" y="139"/>
                    <a:pt x="1015" y="102"/>
                    <a:pt x="969" y="102"/>
                  </a:cubicBezTo>
                  <a:lnTo>
                    <a:pt x="737" y="102"/>
                  </a:lnTo>
                  <a:lnTo>
                    <a:pt x="640" y="4"/>
                  </a:lnTo>
                  <a:cubicBezTo>
                    <a:pt x="639" y="4"/>
                    <a:pt x="639" y="3"/>
                    <a:pt x="638" y="3"/>
                  </a:cubicBezTo>
                  <a:lnTo>
                    <a:pt x="638" y="3"/>
                  </a:lnTo>
                  <a:cubicBezTo>
                    <a:pt x="637" y="2"/>
                    <a:pt x="637" y="2"/>
                    <a:pt x="636" y="1"/>
                  </a:cubicBezTo>
                  <a:lnTo>
                    <a:pt x="636" y="1"/>
                  </a:lnTo>
                  <a:cubicBezTo>
                    <a:pt x="635" y="1"/>
                    <a:pt x="635" y="1"/>
                    <a:pt x="634" y="1"/>
                  </a:cubicBezTo>
                  <a:lnTo>
                    <a:pt x="634" y="1"/>
                  </a:lnTo>
                  <a:cubicBezTo>
                    <a:pt x="633" y="0"/>
                    <a:pt x="632" y="0"/>
                    <a:pt x="632" y="0"/>
                  </a:cubicBezTo>
                  <a:lnTo>
                    <a:pt x="632" y="0"/>
                  </a:lnTo>
                  <a:cubicBezTo>
                    <a:pt x="631" y="0"/>
                    <a:pt x="630" y="0"/>
                    <a:pt x="630" y="0"/>
                  </a:cubicBezTo>
                  <a:lnTo>
                    <a:pt x="629" y="0"/>
                  </a:lnTo>
                  <a:lnTo>
                    <a:pt x="629" y="0"/>
                  </a:lnTo>
                  <a:lnTo>
                    <a:pt x="254" y="0"/>
                  </a:lnTo>
                  <a:cubicBezTo>
                    <a:pt x="246" y="0"/>
                    <a:pt x="239" y="7"/>
                    <a:pt x="239" y="15"/>
                  </a:cubicBezTo>
                  <a:lnTo>
                    <a:pt x="239" y="102"/>
                  </a:lnTo>
                  <a:lnTo>
                    <a:pt x="84" y="102"/>
                  </a:lnTo>
                  <a:cubicBezTo>
                    <a:pt x="38" y="102"/>
                    <a:pt x="0" y="139"/>
                    <a:pt x="0" y="185"/>
                  </a:cubicBezTo>
                  <a:lnTo>
                    <a:pt x="0" y="696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0" y="764"/>
                  </a:lnTo>
                  <a:cubicBezTo>
                    <a:pt x="0" y="810"/>
                    <a:pt x="38" y="848"/>
                    <a:pt x="84" y="848"/>
                  </a:cubicBezTo>
                  <a:lnTo>
                    <a:pt x="138" y="848"/>
                  </a:lnTo>
                  <a:cubicBezTo>
                    <a:pt x="147" y="848"/>
                    <a:pt x="154" y="841"/>
                    <a:pt x="154" y="832"/>
                  </a:cubicBezTo>
                  <a:cubicBezTo>
                    <a:pt x="154" y="824"/>
                    <a:pt x="147" y="817"/>
                    <a:pt x="138" y="817"/>
                  </a:cubicBezTo>
                  <a:lnTo>
                    <a:pt x="84" y="817"/>
                  </a:lnTo>
                  <a:cubicBezTo>
                    <a:pt x="55" y="817"/>
                    <a:pt x="31" y="793"/>
                    <a:pt x="31" y="764"/>
                  </a:cubicBezTo>
                  <a:lnTo>
                    <a:pt x="31" y="711"/>
                  </a:lnTo>
                  <a:lnTo>
                    <a:pt x="1022" y="711"/>
                  </a:lnTo>
                  <a:lnTo>
                    <a:pt x="1022" y="764"/>
                  </a:lnTo>
                  <a:cubicBezTo>
                    <a:pt x="1022" y="793"/>
                    <a:pt x="998" y="817"/>
                    <a:pt x="969" y="817"/>
                  </a:cubicBezTo>
                  <a:lnTo>
                    <a:pt x="646" y="817"/>
                  </a:lnTo>
                  <a:lnTo>
                    <a:pt x="646" y="817"/>
                  </a:lnTo>
                  <a:lnTo>
                    <a:pt x="646" y="817"/>
                  </a:lnTo>
                  <a:lnTo>
                    <a:pt x="407" y="817"/>
                  </a:lnTo>
                  <a:lnTo>
                    <a:pt x="407" y="817"/>
                  </a:lnTo>
                  <a:lnTo>
                    <a:pt x="407" y="817"/>
                  </a:lnTo>
                  <a:lnTo>
                    <a:pt x="200" y="817"/>
                  </a:lnTo>
                  <a:cubicBezTo>
                    <a:pt x="191" y="817"/>
                    <a:pt x="185" y="824"/>
                    <a:pt x="185" y="832"/>
                  </a:cubicBezTo>
                  <a:cubicBezTo>
                    <a:pt x="185" y="841"/>
                    <a:pt x="191" y="848"/>
                    <a:pt x="200" y="848"/>
                  </a:cubicBezTo>
                  <a:lnTo>
                    <a:pt x="392" y="848"/>
                  </a:lnTo>
                  <a:lnTo>
                    <a:pt x="392" y="953"/>
                  </a:lnTo>
                  <a:lnTo>
                    <a:pt x="254" y="953"/>
                  </a:lnTo>
                  <a:cubicBezTo>
                    <a:pt x="246" y="953"/>
                    <a:pt x="239" y="960"/>
                    <a:pt x="239" y="968"/>
                  </a:cubicBezTo>
                  <a:lnTo>
                    <a:pt x="239" y="1037"/>
                  </a:lnTo>
                  <a:cubicBezTo>
                    <a:pt x="239" y="1045"/>
                    <a:pt x="246" y="1052"/>
                    <a:pt x="254" y="1052"/>
                  </a:cubicBezTo>
                  <a:lnTo>
                    <a:pt x="799" y="1052"/>
                  </a:lnTo>
                  <a:cubicBezTo>
                    <a:pt x="807" y="1052"/>
                    <a:pt x="814" y="1045"/>
                    <a:pt x="814" y="1037"/>
                  </a:cubicBezTo>
                  <a:lnTo>
                    <a:pt x="814" y="968"/>
                  </a:lnTo>
                  <a:cubicBezTo>
                    <a:pt x="814" y="960"/>
                    <a:pt x="807" y="953"/>
                    <a:pt x="799" y="953"/>
                  </a:cubicBezTo>
                  <a:lnTo>
                    <a:pt x="661" y="953"/>
                  </a:lnTo>
                  <a:lnTo>
                    <a:pt x="661" y="848"/>
                  </a:lnTo>
                  <a:lnTo>
                    <a:pt x="969" y="848"/>
                  </a:lnTo>
                  <a:cubicBezTo>
                    <a:pt x="1015" y="848"/>
                    <a:pt x="1053" y="810"/>
                    <a:pt x="1053" y="764"/>
                  </a:cubicBezTo>
                  <a:lnTo>
                    <a:pt x="1053" y="69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695;p44">
              <a:extLst>
                <a:ext uri="{FF2B5EF4-FFF2-40B4-BE49-F238E27FC236}">
                  <a16:creationId xmlns:a16="http://schemas.microsoft.com/office/drawing/2014/main" id="{5E7CF6EA-ABBA-802D-C7F4-897F76CA8428}"/>
                </a:ext>
              </a:extLst>
            </p:cNvPr>
            <p:cNvSpPr/>
            <p:nvPr/>
          </p:nvSpPr>
          <p:spPr>
            <a:xfrm>
              <a:off x="5411520" y="1409400"/>
              <a:ext cx="35640" cy="11160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84" y="31"/>
                  </a:moveTo>
                  <a:cubicBezTo>
                    <a:pt x="92" y="31"/>
                    <a:pt x="99" y="24"/>
                    <a:pt x="99" y="15"/>
                  </a:cubicBezTo>
                  <a:cubicBezTo>
                    <a:pt x="99" y="7"/>
                    <a:pt x="92" y="0"/>
                    <a:pt x="84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84" y="3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696;p44">
              <a:extLst>
                <a:ext uri="{FF2B5EF4-FFF2-40B4-BE49-F238E27FC236}">
                  <a16:creationId xmlns:a16="http://schemas.microsoft.com/office/drawing/2014/main" id="{E194DCB1-CE98-116F-F68E-74A725DCC149}"/>
                </a:ext>
              </a:extLst>
            </p:cNvPr>
            <p:cNvSpPr/>
            <p:nvPr/>
          </p:nvSpPr>
          <p:spPr>
            <a:xfrm>
              <a:off x="5350320" y="1164240"/>
              <a:ext cx="47880" cy="47880"/>
            </a:xfrm>
            <a:custGeom>
              <a:avLst/>
              <a:gdLst/>
              <a:ahLst/>
              <a:cxnLst/>
              <a:rect l="l" t="t" r="r" b="b"/>
              <a:pathLst>
                <a:path w="133" h="133" extrusionOk="0">
                  <a:moveTo>
                    <a:pt x="31" y="31"/>
                  </a:moveTo>
                  <a:lnTo>
                    <a:pt x="102" y="31"/>
                  </a:lnTo>
                  <a:lnTo>
                    <a:pt x="102" y="102"/>
                  </a:lnTo>
                  <a:lnTo>
                    <a:pt x="31" y="102"/>
                  </a:lnTo>
                  <a:lnTo>
                    <a:pt x="31" y="31"/>
                  </a:lnTo>
                  <a:moveTo>
                    <a:pt x="15" y="133"/>
                  </a:moveTo>
                  <a:lnTo>
                    <a:pt x="117" y="133"/>
                  </a:lnTo>
                  <a:cubicBezTo>
                    <a:pt x="126" y="133"/>
                    <a:pt x="133" y="126"/>
                    <a:pt x="133" y="117"/>
                  </a:cubicBezTo>
                  <a:lnTo>
                    <a:pt x="133" y="15"/>
                  </a:lnTo>
                  <a:cubicBezTo>
                    <a:pt x="133" y="7"/>
                    <a:pt x="126" y="0"/>
                    <a:pt x="117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117"/>
                  </a:lnTo>
                  <a:cubicBezTo>
                    <a:pt x="0" y="126"/>
                    <a:pt x="7" y="133"/>
                    <a:pt x="15" y="1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697;p44">
              <a:extLst>
                <a:ext uri="{FF2B5EF4-FFF2-40B4-BE49-F238E27FC236}">
                  <a16:creationId xmlns:a16="http://schemas.microsoft.com/office/drawing/2014/main" id="{FD43E938-0279-29C2-8793-53F9762C5DA5}"/>
                </a:ext>
              </a:extLst>
            </p:cNvPr>
            <p:cNvSpPr/>
            <p:nvPr/>
          </p:nvSpPr>
          <p:spPr>
            <a:xfrm>
              <a:off x="5350320" y="1237680"/>
              <a:ext cx="158040" cy="35640"/>
            </a:xfrm>
            <a:custGeom>
              <a:avLst/>
              <a:gdLst/>
              <a:ahLst/>
              <a:cxnLst/>
              <a:rect l="l" t="t" r="r" b="b"/>
              <a:pathLst>
                <a:path w="439" h="99" extrusionOk="0">
                  <a:moveTo>
                    <a:pt x="408" y="68"/>
                  </a:moveTo>
                  <a:lnTo>
                    <a:pt x="31" y="68"/>
                  </a:lnTo>
                  <a:lnTo>
                    <a:pt x="31" y="31"/>
                  </a:lnTo>
                  <a:lnTo>
                    <a:pt x="408" y="31"/>
                  </a:lnTo>
                  <a:lnTo>
                    <a:pt x="408" y="68"/>
                  </a:lnTo>
                  <a:moveTo>
                    <a:pt x="42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424" y="99"/>
                  </a:lnTo>
                  <a:cubicBezTo>
                    <a:pt x="432" y="99"/>
                    <a:pt x="439" y="92"/>
                    <a:pt x="439" y="84"/>
                  </a:cubicBezTo>
                  <a:lnTo>
                    <a:pt x="439" y="15"/>
                  </a:lnTo>
                  <a:cubicBezTo>
                    <a:pt x="439" y="7"/>
                    <a:pt x="432" y="0"/>
                    <a:pt x="42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698;p44">
              <a:extLst>
                <a:ext uri="{FF2B5EF4-FFF2-40B4-BE49-F238E27FC236}">
                  <a16:creationId xmlns:a16="http://schemas.microsoft.com/office/drawing/2014/main" id="{29AAA799-3477-C264-EDA8-62D27DC52717}"/>
                </a:ext>
              </a:extLst>
            </p:cNvPr>
            <p:cNvSpPr/>
            <p:nvPr/>
          </p:nvSpPr>
          <p:spPr>
            <a:xfrm>
              <a:off x="5350320" y="1286640"/>
              <a:ext cx="158040" cy="35640"/>
            </a:xfrm>
            <a:custGeom>
              <a:avLst/>
              <a:gdLst/>
              <a:ahLst/>
              <a:cxnLst/>
              <a:rect l="l" t="t" r="r" b="b"/>
              <a:pathLst>
                <a:path w="439" h="99" extrusionOk="0">
                  <a:moveTo>
                    <a:pt x="408" y="68"/>
                  </a:moveTo>
                  <a:lnTo>
                    <a:pt x="31" y="68"/>
                  </a:lnTo>
                  <a:lnTo>
                    <a:pt x="31" y="31"/>
                  </a:lnTo>
                  <a:lnTo>
                    <a:pt x="408" y="31"/>
                  </a:lnTo>
                  <a:lnTo>
                    <a:pt x="408" y="68"/>
                  </a:lnTo>
                  <a:moveTo>
                    <a:pt x="42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424" y="99"/>
                  </a:lnTo>
                  <a:cubicBezTo>
                    <a:pt x="432" y="99"/>
                    <a:pt x="439" y="92"/>
                    <a:pt x="439" y="84"/>
                  </a:cubicBezTo>
                  <a:lnTo>
                    <a:pt x="439" y="16"/>
                  </a:lnTo>
                  <a:cubicBezTo>
                    <a:pt x="439" y="7"/>
                    <a:pt x="432" y="0"/>
                    <a:pt x="42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699;p44">
              <a:extLst>
                <a:ext uri="{FF2B5EF4-FFF2-40B4-BE49-F238E27FC236}">
                  <a16:creationId xmlns:a16="http://schemas.microsoft.com/office/drawing/2014/main" id="{ABACE4CE-7EB8-C05F-9531-9A2387E00AD4}"/>
                </a:ext>
              </a:extLst>
            </p:cNvPr>
            <p:cNvSpPr/>
            <p:nvPr/>
          </p:nvSpPr>
          <p:spPr>
            <a:xfrm>
              <a:off x="5374800" y="1335600"/>
              <a:ext cx="109080" cy="35640"/>
            </a:xfrm>
            <a:custGeom>
              <a:avLst/>
              <a:gdLst/>
              <a:ahLst/>
              <a:cxnLst/>
              <a:rect l="l" t="t" r="r" b="b"/>
              <a:pathLst>
                <a:path w="303" h="99" extrusionOk="0">
                  <a:moveTo>
                    <a:pt x="272" y="69"/>
                  </a:moveTo>
                  <a:lnTo>
                    <a:pt x="31" y="69"/>
                  </a:lnTo>
                  <a:lnTo>
                    <a:pt x="31" y="31"/>
                  </a:lnTo>
                  <a:lnTo>
                    <a:pt x="272" y="31"/>
                  </a:lnTo>
                  <a:lnTo>
                    <a:pt x="272" y="69"/>
                  </a:lnTo>
                  <a:moveTo>
                    <a:pt x="288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288" y="99"/>
                  </a:lnTo>
                  <a:cubicBezTo>
                    <a:pt x="296" y="99"/>
                    <a:pt x="303" y="92"/>
                    <a:pt x="303" y="84"/>
                  </a:cubicBezTo>
                  <a:lnTo>
                    <a:pt x="303" y="16"/>
                  </a:lnTo>
                  <a:cubicBezTo>
                    <a:pt x="303" y="7"/>
                    <a:pt x="296" y="0"/>
                    <a:pt x="288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1780;p44">
            <a:extLst>
              <a:ext uri="{FF2B5EF4-FFF2-40B4-BE49-F238E27FC236}">
                <a16:creationId xmlns:a16="http://schemas.microsoft.com/office/drawing/2014/main" id="{0EE7E8D9-B8E5-90B6-FDC0-A56925B3344A}"/>
              </a:ext>
            </a:extLst>
          </p:cNvPr>
          <p:cNvGrpSpPr/>
          <p:nvPr/>
        </p:nvGrpSpPr>
        <p:grpSpPr>
          <a:xfrm>
            <a:off x="4311043" y="2069248"/>
            <a:ext cx="475710" cy="447600"/>
            <a:chOff x="1800720" y="1908000"/>
            <a:chExt cx="415080" cy="374400"/>
          </a:xfrm>
        </p:grpSpPr>
        <p:sp>
          <p:nvSpPr>
            <p:cNvPr id="37" name="Google Shape;1781;p44">
              <a:extLst>
                <a:ext uri="{FF2B5EF4-FFF2-40B4-BE49-F238E27FC236}">
                  <a16:creationId xmlns:a16="http://schemas.microsoft.com/office/drawing/2014/main" id="{8EBDCC86-3CB6-C28F-287B-675AD7D8100F}"/>
                </a:ext>
              </a:extLst>
            </p:cNvPr>
            <p:cNvSpPr/>
            <p:nvPr/>
          </p:nvSpPr>
          <p:spPr>
            <a:xfrm>
              <a:off x="1961280" y="2189880"/>
              <a:ext cx="93960" cy="65520"/>
            </a:xfrm>
            <a:custGeom>
              <a:avLst/>
              <a:gdLst/>
              <a:ahLst/>
              <a:cxnLst/>
              <a:rect l="l" t="t" r="r" b="b"/>
              <a:pathLst>
                <a:path w="261" h="182" extrusionOk="0">
                  <a:moveTo>
                    <a:pt x="0" y="0"/>
                  </a:moveTo>
                  <a:lnTo>
                    <a:pt x="261" y="0"/>
                  </a:lnTo>
                  <a:lnTo>
                    <a:pt x="26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20500" rIns="90000" bIns="20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782;p44">
              <a:extLst>
                <a:ext uri="{FF2B5EF4-FFF2-40B4-BE49-F238E27FC236}">
                  <a16:creationId xmlns:a16="http://schemas.microsoft.com/office/drawing/2014/main" id="{1F9A601C-89CB-FF9B-C98B-F1D02589C62D}"/>
                </a:ext>
              </a:extLst>
            </p:cNvPr>
            <p:cNvSpPr/>
            <p:nvPr/>
          </p:nvSpPr>
          <p:spPr>
            <a:xfrm>
              <a:off x="1995120" y="2189880"/>
              <a:ext cx="26640" cy="32760"/>
            </a:xfrm>
            <a:custGeom>
              <a:avLst/>
              <a:gdLst/>
              <a:ahLst/>
              <a:cxnLst/>
              <a:rect l="l" t="t" r="r" b="b"/>
              <a:pathLst>
                <a:path w="74" h="91" extrusionOk="0">
                  <a:moveTo>
                    <a:pt x="74" y="0"/>
                  </a:moveTo>
                  <a:lnTo>
                    <a:pt x="74" y="77"/>
                  </a:lnTo>
                  <a:cubicBezTo>
                    <a:pt x="74" y="85"/>
                    <a:pt x="68" y="91"/>
                    <a:pt x="61" y="91"/>
                  </a:cubicBezTo>
                  <a:lnTo>
                    <a:pt x="13" y="91"/>
                  </a:lnTo>
                  <a:cubicBezTo>
                    <a:pt x="6" y="91"/>
                    <a:pt x="0" y="85"/>
                    <a:pt x="0" y="77"/>
                  </a:cubicBez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783;p44">
              <a:extLst>
                <a:ext uri="{FF2B5EF4-FFF2-40B4-BE49-F238E27FC236}">
                  <a16:creationId xmlns:a16="http://schemas.microsoft.com/office/drawing/2014/main" id="{144C2C75-4D98-0326-B2A8-BE2DE2590602}"/>
                </a:ext>
              </a:extLst>
            </p:cNvPr>
            <p:cNvSpPr/>
            <p:nvPr/>
          </p:nvSpPr>
          <p:spPr>
            <a:xfrm>
              <a:off x="1806840" y="1914120"/>
              <a:ext cx="402840" cy="281520"/>
            </a:xfrm>
            <a:custGeom>
              <a:avLst/>
              <a:gdLst/>
              <a:ahLst/>
              <a:cxnLst/>
              <a:rect l="l" t="t" r="r" b="b"/>
              <a:pathLst>
                <a:path w="1119" h="782" extrusionOk="0"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708"/>
                  </a:lnTo>
                  <a:cubicBezTo>
                    <a:pt x="0" y="749"/>
                    <a:pt x="34" y="782"/>
                    <a:pt x="75" y="782"/>
                  </a:cubicBezTo>
                  <a:lnTo>
                    <a:pt x="1045" y="782"/>
                  </a:lnTo>
                  <a:cubicBezTo>
                    <a:pt x="1086" y="782"/>
                    <a:pt x="1119" y="749"/>
                    <a:pt x="1119" y="708"/>
                  </a:cubicBezTo>
                  <a:lnTo>
                    <a:pt x="1119" y="75"/>
                  </a:lnTo>
                  <a:cubicBezTo>
                    <a:pt x="1119" y="34"/>
                    <a:pt x="1086" y="0"/>
                    <a:pt x="1045" y="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784;p44">
              <a:extLst>
                <a:ext uri="{FF2B5EF4-FFF2-40B4-BE49-F238E27FC236}">
                  <a16:creationId xmlns:a16="http://schemas.microsoft.com/office/drawing/2014/main" id="{F4D3EEA6-4742-D3D1-62F7-D5F08897A489}"/>
                </a:ext>
              </a:extLst>
            </p:cNvPr>
            <p:cNvSpPr/>
            <p:nvPr/>
          </p:nvSpPr>
          <p:spPr>
            <a:xfrm>
              <a:off x="1833840" y="1941120"/>
              <a:ext cx="349200" cy="200880"/>
            </a:xfrm>
            <a:custGeom>
              <a:avLst/>
              <a:gdLst/>
              <a:ahLst/>
              <a:cxnLst/>
              <a:rect l="l" t="t" r="r" b="b"/>
              <a:pathLst>
                <a:path w="970" h="558" extrusionOk="0">
                  <a:moveTo>
                    <a:pt x="970" y="545"/>
                  </a:moveTo>
                  <a:lnTo>
                    <a:pt x="970" y="13"/>
                  </a:lnTo>
                  <a:cubicBezTo>
                    <a:pt x="970" y="6"/>
                    <a:pt x="964" y="0"/>
                    <a:pt x="95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45"/>
                  </a:lnTo>
                  <a:cubicBezTo>
                    <a:pt x="0" y="552"/>
                    <a:pt x="6" y="558"/>
                    <a:pt x="13" y="558"/>
                  </a:cubicBezTo>
                  <a:lnTo>
                    <a:pt x="956" y="558"/>
                  </a:lnTo>
                  <a:cubicBezTo>
                    <a:pt x="964" y="558"/>
                    <a:pt x="970" y="552"/>
                    <a:pt x="970" y="545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785;p44">
              <a:extLst>
                <a:ext uri="{FF2B5EF4-FFF2-40B4-BE49-F238E27FC236}">
                  <a16:creationId xmlns:a16="http://schemas.microsoft.com/office/drawing/2014/main" id="{57247FEA-EC6B-277C-0F3A-9611A6D5E483}"/>
                </a:ext>
              </a:extLst>
            </p:cNvPr>
            <p:cNvSpPr/>
            <p:nvPr/>
          </p:nvSpPr>
          <p:spPr>
            <a:xfrm>
              <a:off x="1806840" y="2142000"/>
              <a:ext cx="402840" cy="53640"/>
            </a:xfrm>
            <a:custGeom>
              <a:avLst/>
              <a:gdLst/>
              <a:ahLst/>
              <a:cxnLst/>
              <a:rect l="l" t="t" r="r" b="b"/>
              <a:pathLst>
                <a:path w="1119" h="149" extrusionOk="0">
                  <a:moveTo>
                    <a:pt x="0" y="0"/>
                  </a:moveTo>
                  <a:lnTo>
                    <a:pt x="0" y="75"/>
                  </a:lnTo>
                  <a:cubicBezTo>
                    <a:pt x="0" y="116"/>
                    <a:pt x="34" y="149"/>
                    <a:pt x="75" y="149"/>
                  </a:cubicBezTo>
                  <a:lnTo>
                    <a:pt x="1045" y="149"/>
                  </a:lnTo>
                  <a:cubicBezTo>
                    <a:pt x="1086" y="149"/>
                    <a:pt x="1119" y="116"/>
                    <a:pt x="1119" y="75"/>
                  </a:cubicBezTo>
                  <a:lnTo>
                    <a:pt x="1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786;p44">
              <a:extLst>
                <a:ext uri="{FF2B5EF4-FFF2-40B4-BE49-F238E27FC236}">
                  <a16:creationId xmlns:a16="http://schemas.microsoft.com/office/drawing/2014/main" id="{817A9A99-6862-26D3-528C-ED2D42B9DBF7}"/>
                </a:ext>
              </a:extLst>
            </p:cNvPr>
            <p:cNvSpPr/>
            <p:nvPr/>
          </p:nvSpPr>
          <p:spPr>
            <a:xfrm>
              <a:off x="1900800" y="2249640"/>
              <a:ext cx="214920" cy="26640"/>
            </a:xfrm>
            <a:custGeom>
              <a:avLst/>
              <a:gdLst/>
              <a:ahLst/>
              <a:cxnLst/>
              <a:rect l="l" t="t" r="r" b="b"/>
              <a:pathLst>
                <a:path w="597" h="74" extrusionOk="0">
                  <a:moveTo>
                    <a:pt x="584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1"/>
                  </a:lnTo>
                  <a:cubicBezTo>
                    <a:pt x="0" y="68"/>
                    <a:pt x="6" y="74"/>
                    <a:pt x="14" y="74"/>
                  </a:cubicBezTo>
                  <a:lnTo>
                    <a:pt x="584" y="74"/>
                  </a:lnTo>
                  <a:cubicBezTo>
                    <a:pt x="591" y="74"/>
                    <a:pt x="597" y="68"/>
                    <a:pt x="597" y="61"/>
                  </a:cubicBezTo>
                  <a:lnTo>
                    <a:pt x="597" y="13"/>
                  </a:lnTo>
                  <a:cubicBezTo>
                    <a:pt x="597" y="6"/>
                    <a:pt x="591" y="0"/>
                    <a:pt x="584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787;p44">
              <a:extLst>
                <a:ext uri="{FF2B5EF4-FFF2-40B4-BE49-F238E27FC236}">
                  <a16:creationId xmlns:a16="http://schemas.microsoft.com/office/drawing/2014/main" id="{1B8FFC11-E74A-0AEE-84E8-39EEBA08D2F6}"/>
                </a:ext>
              </a:extLst>
            </p:cNvPr>
            <p:cNvSpPr/>
            <p:nvPr/>
          </p:nvSpPr>
          <p:spPr>
            <a:xfrm>
              <a:off x="1874160" y="1974600"/>
              <a:ext cx="120960" cy="120600"/>
            </a:xfrm>
            <a:custGeom>
              <a:avLst/>
              <a:gdLst/>
              <a:ahLst/>
              <a:cxnLst/>
              <a:rect l="l" t="t" r="r" b="b"/>
              <a:pathLst>
                <a:path w="336" h="335" extrusionOk="0">
                  <a:moveTo>
                    <a:pt x="336" y="167"/>
                  </a:moveTo>
                  <a:cubicBezTo>
                    <a:pt x="336" y="259"/>
                    <a:pt x="260" y="335"/>
                    <a:pt x="168" y="335"/>
                  </a:cubicBezTo>
                  <a:cubicBezTo>
                    <a:pt x="75" y="335"/>
                    <a:pt x="0" y="259"/>
                    <a:pt x="0" y="167"/>
                  </a:cubicBezTo>
                  <a:cubicBezTo>
                    <a:pt x="0" y="74"/>
                    <a:pt x="75" y="0"/>
                    <a:pt x="168" y="0"/>
                  </a:cubicBezTo>
                  <a:cubicBezTo>
                    <a:pt x="260" y="0"/>
                    <a:pt x="336" y="74"/>
                    <a:pt x="336" y="167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788;p44">
              <a:extLst>
                <a:ext uri="{FF2B5EF4-FFF2-40B4-BE49-F238E27FC236}">
                  <a16:creationId xmlns:a16="http://schemas.microsoft.com/office/drawing/2014/main" id="{A460AD90-77D6-D8AC-BA7E-723B27A4CEDB}"/>
                </a:ext>
              </a:extLst>
            </p:cNvPr>
            <p:cNvSpPr/>
            <p:nvPr/>
          </p:nvSpPr>
          <p:spPr>
            <a:xfrm>
              <a:off x="1934640" y="1974600"/>
              <a:ext cx="42480" cy="53280"/>
            </a:xfrm>
            <a:custGeom>
              <a:avLst/>
              <a:gdLst/>
              <a:ahLst/>
              <a:cxnLst/>
              <a:rect l="l" t="t" r="r" b="b"/>
              <a:pathLst>
                <a:path w="118" h="148" extrusionOk="0">
                  <a:moveTo>
                    <a:pt x="118" y="48"/>
                  </a:moveTo>
                  <a:cubicBezTo>
                    <a:pt x="88" y="19"/>
                    <a:pt x="46" y="0"/>
                    <a:pt x="0" y="0"/>
                  </a:cubicBezTo>
                  <a:lnTo>
                    <a:pt x="0" y="134"/>
                  </a:lnTo>
                  <a:cubicBezTo>
                    <a:pt x="0" y="146"/>
                    <a:pt x="14" y="152"/>
                    <a:pt x="23" y="144"/>
                  </a:cubicBezTo>
                  <a:lnTo>
                    <a:pt x="118" y="48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789;p44">
              <a:extLst>
                <a:ext uri="{FF2B5EF4-FFF2-40B4-BE49-F238E27FC236}">
                  <a16:creationId xmlns:a16="http://schemas.microsoft.com/office/drawing/2014/main" id="{094A984D-3FB6-2903-6C25-63BF16E50408}"/>
                </a:ext>
              </a:extLst>
            </p:cNvPr>
            <p:cNvSpPr/>
            <p:nvPr/>
          </p:nvSpPr>
          <p:spPr>
            <a:xfrm>
              <a:off x="1800720" y="1908000"/>
              <a:ext cx="415080" cy="374400"/>
            </a:xfrm>
            <a:custGeom>
              <a:avLst/>
              <a:gdLst/>
              <a:ahLst/>
              <a:cxnLst/>
              <a:rect l="l" t="t" r="r" b="b"/>
              <a:pathLst>
                <a:path w="1153" h="1040" extrusionOk="0">
                  <a:moveTo>
                    <a:pt x="1079" y="633"/>
                  </a:moveTo>
                  <a:lnTo>
                    <a:pt x="1079" y="92"/>
                  </a:lnTo>
                  <a:cubicBezTo>
                    <a:pt x="1079" y="82"/>
                    <a:pt x="1071" y="75"/>
                    <a:pt x="1062" y="75"/>
                  </a:cubicBezTo>
                  <a:lnTo>
                    <a:pt x="92" y="75"/>
                  </a:lnTo>
                  <a:cubicBezTo>
                    <a:pt x="83" y="75"/>
                    <a:pt x="75" y="82"/>
                    <a:pt x="75" y="92"/>
                  </a:cubicBezTo>
                  <a:lnTo>
                    <a:pt x="75" y="633"/>
                  </a:lnTo>
                  <a:lnTo>
                    <a:pt x="34" y="633"/>
                  </a:lnTo>
                  <a:lnTo>
                    <a:pt x="34" y="92"/>
                  </a:lnTo>
                  <a:cubicBezTo>
                    <a:pt x="34" y="60"/>
                    <a:pt x="60" y="34"/>
                    <a:pt x="92" y="34"/>
                  </a:cubicBezTo>
                  <a:lnTo>
                    <a:pt x="1062" y="34"/>
                  </a:lnTo>
                  <a:cubicBezTo>
                    <a:pt x="1094" y="34"/>
                    <a:pt x="1119" y="60"/>
                    <a:pt x="1119" y="92"/>
                  </a:cubicBezTo>
                  <a:lnTo>
                    <a:pt x="1119" y="633"/>
                  </a:lnTo>
                  <a:lnTo>
                    <a:pt x="1079" y="633"/>
                  </a:lnTo>
                  <a:moveTo>
                    <a:pt x="1045" y="633"/>
                  </a:moveTo>
                  <a:lnTo>
                    <a:pt x="109" y="633"/>
                  </a:lnTo>
                  <a:lnTo>
                    <a:pt x="109" y="109"/>
                  </a:lnTo>
                  <a:lnTo>
                    <a:pt x="1045" y="109"/>
                  </a:lnTo>
                  <a:lnTo>
                    <a:pt x="1045" y="633"/>
                  </a:lnTo>
                  <a:moveTo>
                    <a:pt x="690" y="932"/>
                  </a:moveTo>
                  <a:lnTo>
                    <a:pt x="463" y="932"/>
                  </a:lnTo>
                  <a:lnTo>
                    <a:pt x="463" y="816"/>
                  </a:lnTo>
                  <a:lnTo>
                    <a:pt x="523" y="816"/>
                  </a:lnTo>
                  <a:lnTo>
                    <a:pt x="523" y="874"/>
                  </a:lnTo>
                  <a:cubicBezTo>
                    <a:pt x="523" y="883"/>
                    <a:pt x="530" y="891"/>
                    <a:pt x="540" y="891"/>
                  </a:cubicBezTo>
                  <a:lnTo>
                    <a:pt x="614" y="891"/>
                  </a:lnTo>
                  <a:cubicBezTo>
                    <a:pt x="623" y="891"/>
                    <a:pt x="631" y="883"/>
                    <a:pt x="631" y="874"/>
                  </a:cubicBezTo>
                  <a:lnTo>
                    <a:pt x="631" y="816"/>
                  </a:lnTo>
                  <a:lnTo>
                    <a:pt x="690" y="816"/>
                  </a:lnTo>
                  <a:lnTo>
                    <a:pt x="690" y="932"/>
                  </a:lnTo>
                  <a:moveTo>
                    <a:pt x="858" y="1006"/>
                  </a:moveTo>
                  <a:lnTo>
                    <a:pt x="295" y="1006"/>
                  </a:lnTo>
                  <a:lnTo>
                    <a:pt x="295" y="965"/>
                  </a:lnTo>
                  <a:lnTo>
                    <a:pt x="858" y="965"/>
                  </a:lnTo>
                  <a:lnTo>
                    <a:pt x="858" y="1006"/>
                  </a:lnTo>
                  <a:moveTo>
                    <a:pt x="556" y="816"/>
                  </a:moveTo>
                  <a:lnTo>
                    <a:pt x="597" y="816"/>
                  </a:lnTo>
                  <a:lnTo>
                    <a:pt x="597" y="857"/>
                  </a:lnTo>
                  <a:lnTo>
                    <a:pt x="556" y="857"/>
                  </a:lnTo>
                  <a:lnTo>
                    <a:pt x="556" y="816"/>
                  </a:lnTo>
                  <a:moveTo>
                    <a:pt x="1153" y="650"/>
                  </a:moveTo>
                  <a:lnTo>
                    <a:pt x="1153" y="650"/>
                  </a:lnTo>
                  <a:lnTo>
                    <a:pt x="1153" y="92"/>
                  </a:lnTo>
                  <a:cubicBezTo>
                    <a:pt x="1153" y="41"/>
                    <a:pt x="1112" y="0"/>
                    <a:pt x="1062" y="0"/>
                  </a:cubicBezTo>
                  <a:lnTo>
                    <a:pt x="92" y="0"/>
                  </a:lnTo>
                  <a:cubicBezTo>
                    <a:pt x="42" y="0"/>
                    <a:pt x="0" y="41"/>
                    <a:pt x="0" y="92"/>
                  </a:cubicBezTo>
                  <a:lnTo>
                    <a:pt x="0" y="650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0" y="725"/>
                  </a:lnTo>
                  <a:cubicBezTo>
                    <a:pt x="0" y="775"/>
                    <a:pt x="42" y="816"/>
                    <a:pt x="92" y="816"/>
                  </a:cubicBezTo>
                  <a:lnTo>
                    <a:pt x="151" y="816"/>
                  </a:lnTo>
                  <a:cubicBezTo>
                    <a:pt x="161" y="816"/>
                    <a:pt x="168" y="809"/>
                    <a:pt x="168" y="799"/>
                  </a:cubicBezTo>
                  <a:cubicBezTo>
                    <a:pt x="168" y="790"/>
                    <a:pt x="161" y="782"/>
                    <a:pt x="151" y="782"/>
                  </a:cubicBezTo>
                  <a:lnTo>
                    <a:pt x="92" y="782"/>
                  </a:lnTo>
                  <a:cubicBezTo>
                    <a:pt x="60" y="782"/>
                    <a:pt x="34" y="757"/>
                    <a:pt x="34" y="725"/>
                  </a:cubicBezTo>
                  <a:lnTo>
                    <a:pt x="34" y="667"/>
                  </a:lnTo>
                  <a:lnTo>
                    <a:pt x="1119" y="667"/>
                  </a:lnTo>
                  <a:lnTo>
                    <a:pt x="1119" y="725"/>
                  </a:lnTo>
                  <a:cubicBezTo>
                    <a:pt x="1119" y="757"/>
                    <a:pt x="1094" y="782"/>
                    <a:pt x="1062" y="782"/>
                  </a:cubicBezTo>
                  <a:lnTo>
                    <a:pt x="707" y="782"/>
                  </a:lnTo>
                  <a:lnTo>
                    <a:pt x="707" y="782"/>
                  </a:lnTo>
                  <a:lnTo>
                    <a:pt x="707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219" y="782"/>
                  </a:lnTo>
                  <a:cubicBezTo>
                    <a:pt x="210" y="782"/>
                    <a:pt x="202" y="790"/>
                    <a:pt x="202" y="799"/>
                  </a:cubicBezTo>
                  <a:cubicBezTo>
                    <a:pt x="202" y="809"/>
                    <a:pt x="210" y="816"/>
                    <a:pt x="219" y="816"/>
                  </a:cubicBezTo>
                  <a:lnTo>
                    <a:pt x="429" y="816"/>
                  </a:lnTo>
                  <a:lnTo>
                    <a:pt x="429" y="932"/>
                  </a:lnTo>
                  <a:lnTo>
                    <a:pt x="278" y="932"/>
                  </a:lnTo>
                  <a:cubicBezTo>
                    <a:pt x="269" y="932"/>
                    <a:pt x="262" y="939"/>
                    <a:pt x="262" y="949"/>
                  </a:cubicBezTo>
                  <a:lnTo>
                    <a:pt x="262" y="1023"/>
                  </a:lnTo>
                  <a:cubicBezTo>
                    <a:pt x="262" y="1032"/>
                    <a:pt x="269" y="1040"/>
                    <a:pt x="278" y="1040"/>
                  </a:cubicBezTo>
                  <a:lnTo>
                    <a:pt x="875" y="1040"/>
                  </a:lnTo>
                  <a:cubicBezTo>
                    <a:pt x="885" y="1040"/>
                    <a:pt x="892" y="1032"/>
                    <a:pt x="892" y="1023"/>
                  </a:cubicBezTo>
                  <a:lnTo>
                    <a:pt x="892" y="949"/>
                  </a:lnTo>
                  <a:cubicBezTo>
                    <a:pt x="892" y="939"/>
                    <a:pt x="885" y="932"/>
                    <a:pt x="875" y="932"/>
                  </a:cubicBezTo>
                  <a:lnTo>
                    <a:pt x="724" y="932"/>
                  </a:lnTo>
                  <a:lnTo>
                    <a:pt x="724" y="816"/>
                  </a:lnTo>
                  <a:lnTo>
                    <a:pt x="1062" y="816"/>
                  </a:lnTo>
                  <a:cubicBezTo>
                    <a:pt x="1112" y="816"/>
                    <a:pt x="1153" y="775"/>
                    <a:pt x="1153" y="725"/>
                  </a:cubicBezTo>
                  <a:lnTo>
                    <a:pt x="1153" y="650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790;p44">
              <a:extLst>
                <a:ext uri="{FF2B5EF4-FFF2-40B4-BE49-F238E27FC236}">
                  <a16:creationId xmlns:a16="http://schemas.microsoft.com/office/drawing/2014/main" id="{5D073403-767E-7B3C-3BB9-A825F065958B}"/>
                </a:ext>
              </a:extLst>
            </p:cNvPr>
            <p:cNvSpPr/>
            <p:nvPr/>
          </p:nvSpPr>
          <p:spPr>
            <a:xfrm>
              <a:off x="1989000" y="21628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91" y="34"/>
                  </a:moveTo>
                  <a:cubicBezTo>
                    <a:pt x="100" y="34"/>
                    <a:pt x="108" y="26"/>
                    <a:pt x="108" y="17"/>
                  </a:cubicBezTo>
                  <a:cubicBezTo>
                    <a:pt x="108" y="7"/>
                    <a:pt x="100" y="0"/>
                    <a:pt x="91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lnTo>
                    <a:pt x="91" y="34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791;p44">
              <a:extLst>
                <a:ext uri="{FF2B5EF4-FFF2-40B4-BE49-F238E27FC236}">
                  <a16:creationId xmlns:a16="http://schemas.microsoft.com/office/drawing/2014/main" id="{1DD46273-1D57-C9EF-B2D8-AB12E1C71F4A}"/>
                </a:ext>
              </a:extLst>
            </p:cNvPr>
            <p:cNvSpPr/>
            <p:nvPr/>
          </p:nvSpPr>
          <p:spPr>
            <a:xfrm>
              <a:off x="1868040" y="1968480"/>
              <a:ext cx="132840" cy="13284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8" y="35"/>
                  </a:moveTo>
                  <a:lnTo>
                    <a:pt x="168" y="184"/>
                  </a:lnTo>
                  <a:cubicBezTo>
                    <a:pt x="168" y="191"/>
                    <a:pt x="172" y="197"/>
                    <a:pt x="178" y="199"/>
                  </a:cubicBezTo>
                  <a:cubicBezTo>
                    <a:pt x="180" y="200"/>
                    <a:pt x="183" y="201"/>
                    <a:pt x="185" y="201"/>
                  </a:cubicBezTo>
                  <a:cubicBezTo>
                    <a:pt x="189" y="201"/>
                    <a:pt x="193" y="199"/>
                    <a:pt x="197" y="196"/>
                  </a:cubicBezTo>
                  <a:lnTo>
                    <a:pt x="303" y="90"/>
                  </a:lnTo>
                  <a:cubicBezTo>
                    <a:pt x="323" y="116"/>
                    <a:pt x="336" y="148"/>
                    <a:pt x="336" y="184"/>
                  </a:cubicBezTo>
                  <a:cubicBezTo>
                    <a:pt x="336" y="267"/>
                    <a:pt x="268" y="335"/>
                    <a:pt x="185" y="335"/>
                  </a:cubicBezTo>
                  <a:cubicBezTo>
                    <a:pt x="101" y="335"/>
                    <a:pt x="34" y="267"/>
                    <a:pt x="34" y="184"/>
                  </a:cubicBezTo>
                  <a:cubicBezTo>
                    <a:pt x="34" y="106"/>
                    <a:pt x="92" y="43"/>
                    <a:pt x="168" y="35"/>
                  </a:cubicBezTo>
                  <a:moveTo>
                    <a:pt x="202" y="35"/>
                  </a:moveTo>
                  <a:cubicBezTo>
                    <a:pt x="231" y="38"/>
                    <a:pt x="257" y="49"/>
                    <a:pt x="279" y="66"/>
                  </a:cubicBezTo>
                  <a:lnTo>
                    <a:pt x="202" y="143"/>
                  </a:lnTo>
                  <a:lnTo>
                    <a:pt x="202" y="35"/>
                  </a:lnTo>
                  <a:moveTo>
                    <a:pt x="185" y="369"/>
                  </a:moveTo>
                  <a:cubicBezTo>
                    <a:pt x="287" y="369"/>
                    <a:pt x="369" y="286"/>
                    <a:pt x="369" y="184"/>
                  </a:cubicBezTo>
                  <a:cubicBezTo>
                    <a:pt x="369" y="134"/>
                    <a:pt x="349" y="88"/>
                    <a:pt x="317" y="55"/>
                  </a:cubicBezTo>
                  <a:cubicBezTo>
                    <a:pt x="316" y="54"/>
                    <a:pt x="316" y="54"/>
                    <a:pt x="315" y="53"/>
                  </a:cubicBezTo>
                  <a:lnTo>
                    <a:pt x="314" y="52"/>
                  </a:lnTo>
                  <a:cubicBezTo>
                    <a:pt x="281" y="20"/>
                    <a:pt x="235" y="0"/>
                    <a:pt x="185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86"/>
                    <a:pt x="83" y="369"/>
                    <a:pt x="185" y="36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792;p44">
              <a:extLst>
                <a:ext uri="{FF2B5EF4-FFF2-40B4-BE49-F238E27FC236}">
                  <a16:creationId xmlns:a16="http://schemas.microsoft.com/office/drawing/2014/main" id="{2875125C-2E10-AA9C-40DF-3F2640FA2187}"/>
                </a:ext>
              </a:extLst>
            </p:cNvPr>
            <p:cNvSpPr/>
            <p:nvPr/>
          </p:nvSpPr>
          <p:spPr>
            <a:xfrm>
              <a:off x="2029320" y="19684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16" y="34"/>
                  </a:moveTo>
                  <a:lnTo>
                    <a:pt x="91" y="34"/>
                  </a:lnTo>
                  <a:cubicBezTo>
                    <a:pt x="100" y="34"/>
                    <a:pt x="108" y="26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793;p44">
              <a:extLst>
                <a:ext uri="{FF2B5EF4-FFF2-40B4-BE49-F238E27FC236}">
                  <a16:creationId xmlns:a16="http://schemas.microsoft.com/office/drawing/2014/main" id="{D5B4E110-6CC7-980D-9F32-6994F84288B8}"/>
                </a:ext>
              </a:extLst>
            </p:cNvPr>
            <p:cNvSpPr/>
            <p:nvPr/>
          </p:nvSpPr>
          <p:spPr>
            <a:xfrm>
              <a:off x="2029320" y="1995120"/>
              <a:ext cx="92520" cy="11880"/>
            </a:xfrm>
            <a:custGeom>
              <a:avLst/>
              <a:gdLst/>
              <a:ahLst/>
              <a:cxnLst/>
              <a:rect l="l" t="t" r="r" b="b"/>
              <a:pathLst>
                <a:path w="257" h="33" extrusionOk="0">
                  <a:moveTo>
                    <a:pt x="16" y="33"/>
                  </a:moveTo>
                  <a:lnTo>
                    <a:pt x="240" y="33"/>
                  </a:lnTo>
                  <a:cubicBezTo>
                    <a:pt x="250" y="33"/>
                    <a:pt x="257" y="26"/>
                    <a:pt x="257" y="17"/>
                  </a:cubicBezTo>
                  <a:cubicBezTo>
                    <a:pt x="257" y="7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794;p44">
              <a:extLst>
                <a:ext uri="{FF2B5EF4-FFF2-40B4-BE49-F238E27FC236}">
                  <a16:creationId xmlns:a16="http://schemas.microsoft.com/office/drawing/2014/main" id="{38104F82-C3EE-F068-0D6F-C08485BC4F35}"/>
                </a:ext>
              </a:extLst>
            </p:cNvPr>
            <p:cNvSpPr/>
            <p:nvPr/>
          </p:nvSpPr>
          <p:spPr>
            <a:xfrm>
              <a:off x="2029320" y="2021760"/>
              <a:ext cx="92520" cy="12240"/>
            </a:xfrm>
            <a:custGeom>
              <a:avLst/>
              <a:gdLst/>
              <a:ahLst/>
              <a:cxnLst/>
              <a:rect l="l" t="t" r="r" b="b"/>
              <a:pathLst>
                <a:path w="257" h="34" extrusionOk="0">
                  <a:moveTo>
                    <a:pt x="16" y="34"/>
                  </a:moveTo>
                  <a:lnTo>
                    <a:pt x="240" y="34"/>
                  </a:lnTo>
                  <a:cubicBezTo>
                    <a:pt x="250" y="34"/>
                    <a:pt x="257" y="26"/>
                    <a:pt x="257" y="17"/>
                  </a:cubicBezTo>
                  <a:cubicBezTo>
                    <a:pt x="257" y="8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795;p44">
              <a:extLst>
                <a:ext uri="{FF2B5EF4-FFF2-40B4-BE49-F238E27FC236}">
                  <a16:creationId xmlns:a16="http://schemas.microsoft.com/office/drawing/2014/main" id="{7824D766-9A43-8F31-7328-1DD9C4A9E4A5}"/>
                </a:ext>
              </a:extLst>
            </p:cNvPr>
            <p:cNvSpPr/>
            <p:nvPr/>
          </p:nvSpPr>
          <p:spPr>
            <a:xfrm>
              <a:off x="2029320" y="2048760"/>
              <a:ext cx="65880" cy="12240"/>
            </a:xfrm>
            <a:custGeom>
              <a:avLst/>
              <a:gdLst/>
              <a:ahLst/>
              <a:cxnLst/>
              <a:rect l="l" t="t" r="r" b="b"/>
              <a:pathLst>
                <a:path w="183" h="34" extrusionOk="0">
                  <a:moveTo>
                    <a:pt x="16" y="34"/>
                  </a:moveTo>
                  <a:lnTo>
                    <a:pt x="166" y="34"/>
                  </a:lnTo>
                  <a:cubicBezTo>
                    <a:pt x="175" y="34"/>
                    <a:pt x="183" y="26"/>
                    <a:pt x="183" y="17"/>
                  </a:cubicBezTo>
                  <a:cubicBezTo>
                    <a:pt x="183" y="7"/>
                    <a:pt x="175" y="0"/>
                    <a:pt x="16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796;p44">
              <a:extLst>
                <a:ext uri="{FF2B5EF4-FFF2-40B4-BE49-F238E27FC236}">
                  <a16:creationId xmlns:a16="http://schemas.microsoft.com/office/drawing/2014/main" id="{3F7B86AD-2EBB-202F-9E53-E9F62E97D34B}"/>
                </a:ext>
              </a:extLst>
            </p:cNvPr>
            <p:cNvSpPr/>
            <p:nvPr/>
          </p:nvSpPr>
          <p:spPr>
            <a:xfrm>
              <a:off x="2109600" y="207540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34" y="34"/>
                  </a:moveTo>
                  <a:lnTo>
                    <a:pt x="75" y="34"/>
                  </a:lnTo>
                  <a:lnTo>
                    <a:pt x="75" y="75"/>
                  </a:lnTo>
                  <a:lnTo>
                    <a:pt x="34" y="75"/>
                  </a:lnTo>
                  <a:lnTo>
                    <a:pt x="34" y="34"/>
                  </a:lnTo>
                  <a:moveTo>
                    <a:pt x="0" y="17"/>
                  </a:moveTo>
                  <a:lnTo>
                    <a:pt x="0" y="92"/>
                  </a:lnTo>
                  <a:cubicBezTo>
                    <a:pt x="0" y="101"/>
                    <a:pt x="8" y="109"/>
                    <a:pt x="17" y="109"/>
                  </a:cubicBezTo>
                  <a:lnTo>
                    <a:pt x="92" y="109"/>
                  </a:lnTo>
                  <a:cubicBezTo>
                    <a:pt x="101" y="109"/>
                    <a:pt x="109" y="101"/>
                    <a:pt x="109" y="92"/>
                  </a:cubicBezTo>
                  <a:lnTo>
                    <a:pt x="109" y="17"/>
                  </a:lnTo>
                  <a:cubicBezTo>
                    <a:pt x="109" y="8"/>
                    <a:pt x="101" y="0"/>
                    <a:pt x="92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1831;p44">
            <a:extLst>
              <a:ext uri="{FF2B5EF4-FFF2-40B4-BE49-F238E27FC236}">
                <a16:creationId xmlns:a16="http://schemas.microsoft.com/office/drawing/2014/main" id="{C97542CA-CB28-6124-4D39-D8BBD7BC4B20}"/>
              </a:ext>
            </a:extLst>
          </p:cNvPr>
          <p:cNvGrpSpPr/>
          <p:nvPr/>
        </p:nvGrpSpPr>
        <p:grpSpPr>
          <a:xfrm>
            <a:off x="6909117" y="2585932"/>
            <a:ext cx="475710" cy="497151"/>
            <a:chOff x="3552840" y="1907280"/>
            <a:chExt cx="375840" cy="375840"/>
          </a:xfrm>
        </p:grpSpPr>
        <p:sp>
          <p:nvSpPr>
            <p:cNvPr id="54" name="Google Shape;1832;p44">
              <a:extLst>
                <a:ext uri="{FF2B5EF4-FFF2-40B4-BE49-F238E27FC236}">
                  <a16:creationId xmlns:a16="http://schemas.microsoft.com/office/drawing/2014/main" id="{596CD77E-A602-7160-D415-01751F99A4BA}"/>
                </a:ext>
              </a:extLst>
            </p:cNvPr>
            <p:cNvSpPr/>
            <p:nvPr/>
          </p:nvSpPr>
          <p:spPr>
            <a:xfrm>
              <a:off x="3698280" y="2199240"/>
              <a:ext cx="84960" cy="59400"/>
            </a:xfrm>
            <a:custGeom>
              <a:avLst/>
              <a:gdLst/>
              <a:ahLst/>
              <a:cxnLst/>
              <a:rect l="l" t="t" r="r" b="b"/>
              <a:pathLst>
                <a:path w="236" h="165" extrusionOk="0">
                  <a:moveTo>
                    <a:pt x="0" y="0"/>
                  </a:moveTo>
                  <a:lnTo>
                    <a:pt x="236" y="0"/>
                  </a:lnTo>
                  <a:lnTo>
                    <a:pt x="236" y="165"/>
                  </a:lnTo>
                  <a:lnTo>
                    <a:pt x="0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33;p44">
              <a:extLst>
                <a:ext uri="{FF2B5EF4-FFF2-40B4-BE49-F238E27FC236}">
                  <a16:creationId xmlns:a16="http://schemas.microsoft.com/office/drawing/2014/main" id="{3B48E2F0-6D6F-6571-595C-1D285EC0510F}"/>
                </a:ext>
              </a:extLst>
            </p:cNvPr>
            <p:cNvSpPr/>
            <p:nvPr/>
          </p:nvSpPr>
          <p:spPr>
            <a:xfrm>
              <a:off x="3728520" y="2199240"/>
              <a:ext cx="24480" cy="29520"/>
            </a:xfrm>
            <a:custGeom>
              <a:avLst/>
              <a:gdLst/>
              <a:ahLst/>
              <a:cxnLst/>
              <a:rect l="l" t="t" r="r" b="b"/>
              <a:pathLst>
                <a:path w="68" h="82" extrusionOk="0">
                  <a:moveTo>
                    <a:pt x="68" y="0"/>
                  </a:moveTo>
                  <a:lnTo>
                    <a:pt x="68" y="70"/>
                  </a:lnTo>
                  <a:cubicBezTo>
                    <a:pt x="68" y="77"/>
                    <a:pt x="62" y="82"/>
                    <a:pt x="55" y="82"/>
                  </a:cubicBezTo>
                  <a:lnTo>
                    <a:pt x="12" y="82"/>
                  </a:lnTo>
                  <a:cubicBezTo>
                    <a:pt x="6" y="82"/>
                    <a:pt x="0" y="77"/>
                    <a:pt x="0" y="70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34;p44">
              <a:extLst>
                <a:ext uri="{FF2B5EF4-FFF2-40B4-BE49-F238E27FC236}">
                  <a16:creationId xmlns:a16="http://schemas.microsoft.com/office/drawing/2014/main" id="{7AF3EC05-8BEA-E3EC-5A6E-8C88D16F7FCD}"/>
                </a:ext>
              </a:extLst>
            </p:cNvPr>
            <p:cNvSpPr/>
            <p:nvPr/>
          </p:nvSpPr>
          <p:spPr>
            <a:xfrm>
              <a:off x="3558240" y="1949400"/>
              <a:ext cx="365040" cy="255240"/>
            </a:xfrm>
            <a:custGeom>
              <a:avLst/>
              <a:gdLst/>
              <a:ahLst/>
              <a:cxnLst/>
              <a:rect l="l" t="t" r="r" b="b"/>
              <a:pathLst>
                <a:path w="1014" h="709" extrusionOk="0">
                  <a:moveTo>
                    <a:pt x="67" y="0"/>
                  </a:moveTo>
                  <a:cubicBezTo>
                    <a:pt x="30" y="0"/>
                    <a:pt x="0" y="30"/>
                    <a:pt x="0" y="68"/>
                  </a:cubicBezTo>
                  <a:lnTo>
                    <a:pt x="0" y="641"/>
                  </a:lnTo>
                  <a:cubicBezTo>
                    <a:pt x="0" y="679"/>
                    <a:pt x="30" y="709"/>
                    <a:pt x="67" y="709"/>
                  </a:cubicBezTo>
                  <a:lnTo>
                    <a:pt x="946" y="709"/>
                  </a:lnTo>
                  <a:cubicBezTo>
                    <a:pt x="984" y="709"/>
                    <a:pt x="1014" y="679"/>
                    <a:pt x="1014" y="641"/>
                  </a:cubicBezTo>
                  <a:lnTo>
                    <a:pt x="1014" y="68"/>
                  </a:lnTo>
                  <a:cubicBezTo>
                    <a:pt x="1014" y="30"/>
                    <a:pt x="984" y="0"/>
                    <a:pt x="946" y="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35;p44">
              <a:extLst>
                <a:ext uri="{FF2B5EF4-FFF2-40B4-BE49-F238E27FC236}">
                  <a16:creationId xmlns:a16="http://schemas.microsoft.com/office/drawing/2014/main" id="{3B0F0532-CDEF-82C8-607B-16ACE7537712}"/>
                </a:ext>
              </a:extLst>
            </p:cNvPr>
            <p:cNvSpPr/>
            <p:nvPr/>
          </p:nvSpPr>
          <p:spPr>
            <a:xfrm>
              <a:off x="3582360" y="1973880"/>
              <a:ext cx="316440" cy="182160"/>
            </a:xfrm>
            <a:custGeom>
              <a:avLst/>
              <a:gdLst/>
              <a:ahLst/>
              <a:cxnLst/>
              <a:rect l="l" t="t" r="r" b="b"/>
              <a:pathLst>
                <a:path w="879" h="506" extrusionOk="0">
                  <a:moveTo>
                    <a:pt x="879" y="493"/>
                  </a:moveTo>
                  <a:lnTo>
                    <a:pt x="879" y="12"/>
                  </a:lnTo>
                  <a:cubicBezTo>
                    <a:pt x="879" y="5"/>
                    <a:pt x="874" y="0"/>
                    <a:pt x="867" y="0"/>
                  </a:cubicBezTo>
                  <a:lnTo>
                    <a:pt x="13" y="0"/>
                  </a:lnTo>
                  <a:cubicBezTo>
                    <a:pt x="6" y="0"/>
                    <a:pt x="0" y="5"/>
                    <a:pt x="0" y="12"/>
                  </a:cubicBezTo>
                  <a:lnTo>
                    <a:pt x="0" y="493"/>
                  </a:lnTo>
                  <a:cubicBezTo>
                    <a:pt x="0" y="500"/>
                    <a:pt x="6" y="506"/>
                    <a:pt x="13" y="506"/>
                  </a:cubicBezTo>
                  <a:lnTo>
                    <a:pt x="867" y="506"/>
                  </a:lnTo>
                  <a:cubicBezTo>
                    <a:pt x="874" y="506"/>
                    <a:pt x="879" y="500"/>
                    <a:pt x="879" y="49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36;p44">
              <a:extLst>
                <a:ext uri="{FF2B5EF4-FFF2-40B4-BE49-F238E27FC236}">
                  <a16:creationId xmlns:a16="http://schemas.microsoft.com/office/drawing/2014/main" id="{F007AEEB-F907-C65B-4769-56D66471F96E}"/>
                </a:ext>
              </a:extLst>
            </p:cNvPr>
            <p:cNvSpPr/>
            <p:nvPr/>
          </p:nvSpPr>
          <p:spPr>
            <a:xfrm>
              <a:off x="3558240" y="2156040"/>
              <a:ext cx="365040" cy="48600"/>
            </a:xfrm>
            <a:custGeom>
              <a:avLst/>
              <a:gdLst/>
              <a:ahLst/>
              <a:cxnLst/>
              <a:rect l="l" t="t" r="r" b="b"/>
              <a:pathLst>
                <a:path w="1014" h="135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105"/>
                    <a:pt x="30" y="135"/>
                    <a:pt x="67" y="135"/>
                  </a:cubicBezTo>
                  <a:lnTo>
                    <a:pt x="946" y="135"/>
                  </a:lnTo>
                  <a:cubicBezTo>
                    <a:pt x="984" y="135"/>
                    <a:pt x="1014" y="105"/>
                    <a:pt x="1014" y="67"/>
                  </a:cubicBezTo>
                  <a:lnTo>
                    <a:pt x="1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837;p44">
              <a:extLst>
                <a:ext uri="{FF2B5EF4-FFF2-40B4-BE49-F238E27FC236}">
                  <a16:creationId xmlns:a16="http://schemas.microsoft.com/office/drawing/2014/main" id="{9151F802-073D-4103-8879-859CEAB35E3D}"/>
                </a:ext>
              </a:extLst>
            </p:cNvPr>
            <p:cNvSpPr/>
            <p:nvPr/>
          </p:nvSpPr>
          <p:spPr>
            <a:xfrm>
              <a:off x="3643200" y="2253240"/>
              <a:ext cx="194760" cy="24480"/>
            </a:xfrm>
            <a:custGeom>
              <a:avLst/>
              <a:gdLst/>
              <a:ahLst/>
              <a:cxnLst/>
              <a:rect l="l" t="t" r="r" b="b"/>
              <a:pathLst>
                <a:path w="541" h="68" extrusionOk="0">
                  <a:moveTo>
                    <a:pt x="529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55"/>
                  </a:lnTo>
                  <a:cubicBezTo>
                    <a:pt x="0" y="62"/>
                    <a:pt x="6" y="68"/>
                    <a:pt x="13" y="68"/>
                  </a:cubicBezTo>
                  <a:lnTo>
                    <a:pt x="529" y="68"/>
                  </a:lnTo>
                  <a:cubicBezTo>
                    <a:pt x="536" y="68"/>
                    <a:pt x="541" y="62"/>
                    <a:pt x="541" y="55"/>
                  </a:cubicBezTo>
                  <a:lnTo>
                    <a:pt x="541" y="12"/>
                  </a:lnTo>
                  <a:cubicBezTo>
                    <a:pt x="541" y="6"/>
                    <a:pt x="536" y="0"/>
                    <a:pt x="529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838;p44">
              <a:extLst>
                <a:ext uri="{FF2B5EF4-FFF2-40B4-BE49-F238E27FC236}">
                  <a16:creationId xmlns:a16="http://schemas.microsoft.com/office/drawing/2014/main" id="{816CCDD9-0B6E-8CD1-C0C0-1C844E5D64A4}"/>
                </a:ext>
              </a:extLst>
            </p:cNvPr>
            <p:cNvSpPr/>
            <p:nvPr/>
          </p:nvSpPr>
          <p:spPr>
            <a:xfrm>
              <a:off x="3619080" y="2058480"/>
              <a:ext cx="24120" cy="2448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34"/>
                  </a:moveTo>
                  <a:cubicBezTo>
                    <a:pt x="67" y="53"/>
                    <a:pt x="52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839;p44">
              <a:extLst>
                <a:ext uri="{FF2B5EF4-FFF2-40B4-BE49-F238E27FC236}">
                  <a16:creationId xmlns:a16="http://schemas.microsoft.com/office/drawing/2014/main" id="{880AE699-1A14-884A-B995-3BE1B0D78013}"/>
                </a:ext>
              </a:extLst>
            </p:cNvPr>
            <p:cNvSpPr/>
            <p:nvPr/>
          </p:nvSpPr>
          <p:spPr>
            <a:xfrm>
              <a:off x="3692160" y="2095200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67" y="33"/>
                  </a:moveTo>
                  <a:cubicBezTo>
                    <a:pt x="67" y="52"/>
                    <a:pt x="52" y="67"/>
                    <a:pt x="33" y="67"/>
                  </a:cubicBez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840;p44">
              <a:extLst>
                <a:ext uri="{FF2B5EF4-FFF2-40B4-BE49-F238E27FC236}">
                  <a16:creationId xmlns:a16="http://schemas.microsoft.com/office/drawing/2014/main" id="{DBC07505-F670-265D-8095-E998A4B282C7}"/>
                </a:ext>
              </a:extLst>
            </p:cNvPr>
            <p:cNvSpPr/>
            <p:nvPr/>
          </p:nvSpPr>
          <p:spPr>
            <a:xfrm>
              <a:off x="3764880" y="2034360"/>
              <a:ext cx="24480" cy="24120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8" y="33"/>
                  </a:moveTo>
                  <a:cubicBezTo>
                    <a:pt x="68" y="52"/>
                    <a:pt x="53" y="67"/>
                    <a:pt x="34" y="67"/>
                  </a:cubicBezTo>
                  <a:cubicBezTo>
                    <a:pt x="16" y="67"/>
                    <a:pt x="0" y="52"/>
                    <a:pt x="0" y="33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841;p44">
              <a:extLst>
                <a:ext uri="{FF2B5EF4-FFF2-40B4-BE49-F238E27FC236}">
                  <a16:creationId xmlns:a16="http://schemas.microsoft.com/office/drawing/2014/main" id="{14AA1942-0535-7065-29CB-B6FDA242A8A8}"/>
                </a:ext>
              </a:extLst>
            </p:cNvPr>
            <p:cNvSpPr/>
            <p:nvPr/>
          </p:nvSpPr>
          <p:spPr>
            <a:xfrm>
              <a:off x="3837960" y="200988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1842;p44">
              <a:extLst>
                <a:ext uri="{FF2B5EF4-FFF2-40B4-BE49-F238E27FC236}">
                  <a16:creationId xmlns:a16="http://schemas.microsoft.com/office/drawing/2014/main" id="{24F8312E-AF8D-DDDC-4279-5780CE07EE33}"/>
                </a:ext>
              </a:extLst>
            </p:cNvPr>
            <p:cNvSpPr/>
            <p:nvPr/>
          </p:nvSpPr>
          <p:spPr>
            <a:xfrm>
              <a:off x="3696840" y="1915200"/>
              <a:ext cx="87840" cy="94680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241" y="143"/>
                  </a:moveTo>
                  <a:lnTo>
                    <a:pt x="131" y="6"/>
                  </a:lnTo>
                  <a:cubicBezTo>
                    <a:pt x="127" y="-1"/>
                    <a:pt x="117" y="-1"/>
                    <a:pt x="112" y="6"/>
                  </a:cubicBezTo>
                  <a:lnTo>
                    <a:pt x="3" y="143"/>
                  </a:lnTo>
                  <a:cubicBezTo>
                    <a:pt x="-4" y="151"/>
                    <a:pt x="2" y="163"/>
                    <a:pt x="12" y="163"/>
                  </a:cubicBezTo>
                  <a:lnTo>
                    <a:pt x="42" y="163"/>
                  </a:lnTo>
                  <a:cubicBezTo>
                    <a:pt x="49" y="163"/>
                    <a:pt x="54" y="168"/>
                    <a:pt x="54" y="175"/>
                  </a:cubicBezTo>
                  <a:lnTo>
                    <a:pt x="54" y="251"/>
                  </a:lnTo>
                  <a:cubicBezTo>
                    <a:pt x="54" y="258"/>
                    <a:pt x="60" y="263"/>
                    <a:pt x="66" y="263"/>
                  </a:cubicBezTo>
                  <a:lnTo>
                    <a:pt x="177" y="263"/>
                  </a:lnTo>
                  <a:cubicBezTo>
                    <a:pt x="184" y="263"/>
                    <a:pt x="189" y="258"/>
                    <a:pt x="189" y="251"/>
                  </a:cubicBezTo>
                  <a:lnTo>
                    <a:pt x="189" y="175"/>
                  </a:lnTo>
                  <a:cubicBezTo>
                    <a:pt x="189" y="168"/>
                    <a:pt x="195" y="163"/>
                    <a:pt x="202" y="163"/>
                  </a:cubicBezTo>
                  <a:lnTo>
                    <a:pt x="232" y="163"/>
                  </a:lnTo>
                  <a:cubicBezTo>
                    <a:pt x="242" y="163"/>
                    <a:pt x="248" y="151"/>
                    <a:pt x="241" y="143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1843;p44">
              <a:extLst>
                <a:ext uri="{FF2B5EF4-FFF2-40B4-BE49-F238E27FC236}">
                  <a16:creationId xmlns:a16="http://schemas.microsoft.com/office/drawing/2014/main" id="{AFA2260E-ED30-4825-CCA4-6492880553BC}"/>
                </a:ext>
              </a:extLst>
            </p:cNvPr>
            <p:cNvSpPr/>
            <p:nvPr/>
          </p:nvSpPr>
          <p:spPr>
            <a:xfrm>
              <a:off x="3552840" y="1907280"/>
              <a:ext cx="375840" cy="37584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77" y="675"/>
                  </a:moveTo>
                  <a:lnTo>
                    <a:pt x="977" y="185"/>
                  </a:lnTo>
                  <a:cubicBezTo>
                    <a:pt x="977" y="176"/>
                    <a:pt x="970" y="169"/>
                    <a:pt x="961" y="169"/>
                  </a:cubicBezTo>
                  <a:lnTo>
                    <a:pt x="664" y="169"/>
                  </a:lnTo>
                  <a:lnTo>
                    <a:pt x="635" y="132"/>
                  </a:lnTo>
                  <a:lnTo>
                    <a:pt x="961" y="132"/>
                  </a:lnTo>
                  <a:cubicBezTo>
                    <a:pt x="990" y="132"/>
                    <a:pt x="1014" y="156"/>
                    <a:pt x="1014" y="185"/>
                  </a:cubicBezTo>
                  <a:lnTo>
                    <a:pt x="1014" y="675"/>
                  </a:lnTo>
                  <a:lnTo>
                    <a:pt x="977" y="675"/>
                  </a:lnTo>
                  <a:moveTo>
                    <a:pt x="30" y="185"/>
                  </a:moveTo>
                  <a:cubicBezTo>
                    <a:pt x="30" y="156"/>
                    <a:pt x="54" y="132"/>
                    <a:pt x="82" y="132"/>
                  </a:cubicBezTo>
                  <a:lnTo>
                    <a:pt x="409" y="132"/>
                  </a:lnTo>
                  <a:lnTo>
                    <a:pt x="379" y="169"/>
                  </a:lnTo>
                  <a:lnTo>
                    <a:pt x="82" y="169"/>
                  </a:lnTo>
                  <a:cubicBezTo>
                    <a:pt x="74" y="169"/>
                    <a:pt x="67" y="176"/>
                    <a:pt x="67" y="185"/>
                  </a:cubicBezTo>
                  <a:lnTo>
                    <a:pt x="67" y="675"/>
                  </a:lnTo>
                  <a:lnTo>
                    <a:pt x="30" y="675"/>
                  </a:lnTo>
                  <a:lnTo>
                    <a:pt x="30" y="185"/>
                  </a:lnTo>
                  <a:moveTo>
                    <a:pt x="657" y="200"/>
                  </a:moveTo>
                  <a:lnTo>
                    <a:pt x="657" y="200"/>
                  </a:lnTo>
                  <a:lnTo>
                    <a:pt x="946" y="200"/>
                  </a:lnTo>
                  <a:lnTo>
                    <a:pt x="946" y="675"/>
                  </a:lnTo>
                  <a:lnTo>
                    <a:pt x="98" y="675"/>
                  </a:lnTo>
                  <a:lnTo>
                    <a:pt x="98" y="200"/>
                  </a:lnTo>
                  <a:lnTo>
                    <a:pt x="386" y="200"/>
                  </a:lnTo>
                  <a:cubicBezTo>
                    <a:pt x="387" y="200"/>
                    <a:pt x="387" y="200"/>
                    <a:pt x="387" y="200"/>
                  </a:cubicBezTo>
                  <a:lnTo>
                    <a:pt x="439" y="200"/>
                  </a:lnTo>
                  <a:lnTo>
                    <a:pt x="439" y="285"/>
                  </a:lnTo>
                  <a:cubicBezTo>
                    <a:pt x="439" y="293"/>
                    <a:pt x="446" y="300"/>
                    <a:pt x="454" y="300"/>
                  </a:cubicBezTo>
                  <a:lnTo>
                    <a:pt x="589" y="300"/>
                  </a:lnTo>
                  <a:cubicBezTo>
                    <a:pt x="598" y="300"/>
                    <a:pt x="605" y="293"/>
                    <a:pt x="605" y="285"/>
                  </a:cubicBezTo>
                  <a:lnTo>
                    <a:pt x="605" y="200"/>
                  </a:lnTo>
                  <a:lnTo>
                    <a:pt x="657" y="200"/>
                  </a:lnTo>
                  <a:moveTo>
                    <a:pt x="522" y="40"/>
                  </a:moveTo>
                  <a:lnTo>
                    <a:pt x="625" y="169"/>
                  </a:lnTo>
                  <a:lnTo>
                    <a:pt x="589" y="169"/>
                  </a:lnTo>
                  <a:cubicBezTo>
                    <a:pt x="581" y="169"/>
                    <a:pt x="574" y="176"/>
                    <a:pt x="574" y="185"/>
                  </a:cubicBezTo>
                  <a:lnTo>
                    <a:pt x="574" y="270"/>
                  </a:lnTo>
                  <a:lnTo>
                    <a:pt x="470" y="270"/>
                  </a:lnTo>
                  <a:lnTo>
                    <a:pt x="470" y="185"/>
                  </a:lnTo>
                  <a:cubicBezTo>
                    <a:pt x="470" y="176"/>
                    <a:pt x="463" y="169"/>
                    <a:pt x="454" y="169"/>
                  </a:cubicBezTo>
                  <a:lnTo>
                    <a:pt x="418" y="169"/>
                  </a:lnTo>
                  <a:lnTo>
                    <a:pt x="522" y="40"/>
                  </a:lnTo>
                  <a:moveTo>
                    <a:pt x="625" y="946"/>
                  </a:moveTo>
                  <a:lnTo>
                    <a:pt x="419" y="946"/>
                  </a:lnTo>
                  <a:lnTo>
                    <a:pt x="419" y="841"/>
                  </a:lnTo>
                  <a:lnTo>
                    <a:pt x="473" y="841"/>
                  </a:lnTo>
                  <a:lnTo>
                    <a:pt x="473" y="893"/>
                  </a:lnTo>
                  <a:cubicBezTo>
                    <a:pt x="473" y="902"/>
                    <a:pt x="480" y="909"/>
                    <a:pt x="488" y="909"/>
                  </a:cubicBezTo>
                  <a:lnTo>
                    <a:pt x="556" y="909"/>
                  </a:lnTo>
                  <a:cubicBezTo>
                    <a:pt x="564" y="909"/>
                    <a:pt x="571" y="902"/>
                    <a:pt x="571" y="893"/>
                  </a:cubicBezTo>
                  <a:lnTo>
                    <a:pt x="571" y="841"/>
                  </a:lnTo>
                  <a:lnTo>
                    <a:pt x="625" y="841"/>
                  </a:lnTo>
                  <a:lnTo>
                    <a:pt x="625" y="946"/>
                  </a:lnTo>
                  <a:moveTo>
                    <a:pt x="777" y="1013"/>
                  </a:moveTo>
                  <a:lnTo>
                    <a:pt x="267" y="1013"/>
                  </a:lnTo>
                  <a:lnTo>
                    <a:pt x="267" y="976"/>
                  </a:lnTo>
                  <a:lnTo>
                    <a:pt x="777" y="976"/>
                  </a:lnTo>
                  <a:lnTo>
                    <a:pt x="777" y="1013"/>
                  </a:lnTo>
                  <a:moveTo>
                    <a:pt x="503" y="841"/>
                  </a:moveTo>
                  <a:lnTo>
                    <a:pt x="540" y="841"/>
                  </a:lnTo>
                  <a:lnTo>
                    <a:pt x="540" y="878"/>
                  </a:lnTo>
                  <a:lnTo>
                    <a:pt x="503" y="878"/>
                  </a:lnTo>
                  <a:lnTo>
                    <a:pt x="503" y="841"/>
                  </a:lnTo>
                  <a:moveTo>
                    <a:pt x="1044" y="691"/>
                  </a:moveTo>
                  <a:lnTo>
                    <a:pt x="1044" y="691"/>
                  </a:lnTo>
                  <a:lnTo>
                    <a:pt x="1044" y="185"/>
                  </a:lnTo>
                  <a:cubicBezTo>
                    <a:pt x="1044" y="139"/>
                    <a:pt x="1007" y="102"/>
                    <a:pt x="961" y="102"/>
                  </a:cubicBezTo>
                  <a:lnTo>
                    <a:pt x="610" y="102"/>
                  </a:lnTo>
                  <a:lnTo>
                    <a:pt x="534" y="6"/>
                  </a:lnTo>
                  <a:cubicBezTo>
                    <a:pt x="531" y="2"/>
                    <a:pt x="526" y="0"/>
                    <a:pt x="522" y="0"/>
                  </a:cubicBezTo>
                  <a:cubicBezTo>
                    <a:pt x="517" y="0"/>
                    <a:pt x="513" y="2"/>
                    <a:pt x="510" y="6"/>
                  </a:cubicBezTo>
                  <a:lnTo>
                    <a:pt x="433" y="102"/>
                  </a:lnTo>
                  <a:lnTo>
                    <a:pt x="82" y="102"/>
                  </a:lnTo>
                  <a:cubicBezTo>
                    <a:pt x="37" y="102"/>
                    <a:pt x="0" y="139"/>
                    <a:pt x="0" y="185"/>
                  </a:cubicBezTo>
                  <a:lnTo>
                    <a:pt x="0" y="691"/>
                  </a:lnTo>
                  <a:lnTo>
                    <a:pt x="0" y="691"/>
                  </a:lnTo>
                  <a:lnTo>
                    <a:pt x="0" y="691"/>
                  </a:lnTo>
                  <a:lnTo>
                    <a:pt x="0" y="758"/>
                  </a:lnTo>
                  <a:cubicBezTo>
                    <a:pt x="0" y="804"/>
                    <a:pt x="37" y="841"/>
                    <a:pt x="82" y="841"/>
                  </a:cubicBezTo>
                  <a:lnTo>
                    <a:pt x="136" y="841"/>
                  </a:lnTo>
                  <a:cubicBezTo>
                    <a:pt x="145" y="841"/>
                    <a:pt x="152" y="834"/>
                    <a:pt x="152" y="826"/>
                  </a:cubicBezTo>
                  <a:cubicBezTo>
                    <a:pt x="152" y="817"/>
                    <a:pt x="145" y="811"/>
                    <a:pt x="136" y="811"/>
                  </a:cubicBezTo>
                  <a:lnTo>
                    <a:pt x="82" y="811"/>
                  </a:lnTo>
                  <a:cubicBezTo>
                    <a:pt x="54" y="811"/>
                    <a:pt x="30" y="787"/>
                    <a:pt x="30" y="758"/>
                  </a:cubicBezTo>
                  <a:lnTo>
                    <a:pt x="30" y="706"/>
                  </a:lnTo>
                  <a:lnTo>
                    <a:pt x="1014" y="706"/>
                  </a:lnTo>
                  <a:lnTo>
                    <a:pt x="1014" y="758"/>
                  </a:lnTo>
                  <a:cubicBezTo>
                    <a:pt x="1014" y="787"/>
                    <a:pt x="990" y="811"/>
                    <a:pt x="961" y="811"/>
                  </a:cubicBezTo>
                  <a:lnTo>
                    <a:pt x="640" y="811"/>
                  </a:lnTo>
                  <a:lnTo>
                    <a:pt x="640" y="811"/>
                  </a:lnTo>
                  <a:lnTo>
                    <a:pt x="640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198" y="811"/>
                  </a:lnTo>
                  <a:cubicBezTo>
                    <a:pt x="189" y="811"/>
                    <a:pt x="182" y="817"/>
                    <a:pt x="182" y="826"/>
                  </a:cubicBezTo>
                  <a:cubicBezTo>
                    <a:pt x="182" y="834"/>
                    <a:pt x="189" y="841"/>
                    <a:pt x="198" y="841"/>
                  </a:cubicBezTo>
                  <a:lnTo>
                    <a:pt x="388" y="841"/>
                  </a:lnTo>
                  <a:lnTo>
                    <a:pt x="388" y="946"/>
                  </a:lnTo>
                  <a:lnTo>
                    <a:pt x="251" y="946"/>
                  </a:lnTo>
                  <a:cubicBezTo>
                    <a:pt x="243" y="946"/>
                    <a:pt x="236" y="953"/>
                    <a:pt x="236" y="961"/>
                  </a:cubicBezTo>
                  <a:lnTo>
                    <a:pt x="236" y="1029"/>
                  </a:lnTo>
                  <a:cubicBezTo>
                    <a:pt x="236" y="1037"/>
                    <a:pt x="243" y="1044"/>
                    <a:pt x="251" y="1044"/>
                  </a:cubicBezTo>
                  <a:lnTo>
                    <a:pt x="792" y="1044"/>
                  </a:lnTo>
                  <a:cubicBezTo>
                    <a:pt x="801" y="1044"/>
                    <a:pt x="808" y="1037"/>
                    <a:pt x="808" y="1029"/>
                  </a:cubicBezTo>
                  <a:lnTo>
                    <a:pt x="808" y="961"/>
                  </a:lnTo>
                  <a:cubicBezTo>
                    <a:pt x="808" y="953"/>
                    <a:pt x="801" y="946"/>
                    <a:pt x="792" y="946"/>
                  </a:cubicBezTo>
                  <a:lnTo>
                    <a:pt x="655" y="946"/>
                  </a:lnTo>
                  <a:lnTo>
                    <a:pt x="655" y="841"/>
                  </a:lnTo>
                  <a:lnTo>
                    <a:pt x="961" y="841"/>
                  </a:lnTo>
                  <a:cubicBezTo>
                    <a:pt x="1007" y="841"/>
                    <a:pt x="1044" y="804"/>
                    <a:pt x="1044" y="758"/>
                  </a:cubicBezTo>
                  <a:lnTo>
                    <a:pt x="1044" y="69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1844;p44">
              <a:extLst>
                <a:ext uri="{FF2B5EF4-FFF2-40B4-BE49-F238E27FC236}">
                  <a16:creationId xmlns:a16="http://schemas.microsoft.com/office/drawing/2014/main" id="{5064A846-951E-D496-F9D6-B8E197C8CF80}"/>
                </a:ext>
              </a:extLst>
            </p:cNvPr>
            <p:cNvSpPr/>
            <p:nvPr/>
          </p:nvSpPr>
          <p:spPr>
            <a:xfrm>
              <a:off x="3723120" y="217476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31"/>
                  </a:move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1845;p44">
              <a:extLst>
                <a:ext uri="{FF2B5EF4-FFF2-40B4-BE49-F238E27FC236}">
                  <a16:creationId xmlns:a16="http://schemas.microsoft.com/office/drawing/2014/main" id="{13314292-3B6C-2929-5289-C7910F5F0B0F}"/>
                </a:ext>
              </a:extLst>
            </p:cNvPr>
            <p:cNvSpPr/>
            <p:nvPr/>
          </p:nvSpPr>
          <p:spPr>
            <a:xfrm>
              <a:off x="3613680" y="2004480"/>
              <a:ext cx="254160" cy="120600"/>
            </a:xfrm>
            <a:custGeom>
              <a:avLst/>
              <a:gdLst/>
              <a:ahLst/>
              <a:cxnLst/>
              <a:rect l="l" t="t" r="r" b="b"/>
              <a:pathLst>
                <a:path w="706" h="335" extrusionOk="0">
                  <a:moveTo>
                    <a:pt x="454" y="98"/>
                  </a:moveTo>
                  <a:cubicBezTo>
                    <a:pt x="464" y="98"/>
                    <a:pt x="473" y="106"/>
                    <a:pt x="473" y="116"/>
                  </a:cubicBezTo>
                  <a:cubicBezTo>
                    <a:pt x="473" y="127"/>
                    <a:pt x="464" y="135"/>
                    <a:pt x="454" y="135"/>
                  </a:cubicBezTo>
                  <a:cubicBezTo>
                    <a:pt x="444" y="135"/>
                    <a:pt x="436" y="127"/>
                    <a:pt x="436" y="116"/>
                  </a:cubicBezTo>
                  <a:cubicBezTo>
                    <a:pt x="436" y="106"/>
                    <a:pt x="444" y="98"/>
                    <a:pt x="454" y="98"/>
                  </a:cubicBezTo>
                  <a:moveTo>
                    <a:pt x="251" y="304"/>
                  </a:moveTo>
                  <a:cubicBezTo>
                    <a:pt x="241" y="304"/>
                    <a:pt x="233" y="296"/>
                    <a:pt x="233" y="285"/>
                  </a:cubicBezTo>
                  <a:cubicBezTo>
                    <a:pt x="233" y="275"/>
                    <a:pt x="241" y="267"/>
                    <a:pt x="251" y="267"/>
                  </a:cubicBezTo>
                  <a:cubicBezTo>
                    <a:pt x="262" y="267"/>
                    <a:pt x="270" y="275"/>
                    <a:pt x="270" y="285"/>
                  </a:cubicBezTo>
                  <a:cubicBezTo>
                    <a:pt x="270" y="296"/>
                    <a:pt x="262" y="304"/>
                    <a:pt x="251" y="304"/>
                  </a:cubicBezTo>
                  <a:moveTo>
                    <a:pt x="657" y="30"/>
                  </a:moveTo>
                  <a:cubicBezTo>
                    <a:pt x="667" y="30"/>
                    <a:pt x="676" y="39"/>
                    <a:pt x="676" y="49"/>
                  </a:cubicBezTo>
                  <a:cubicBezTo>
                    <a:pt x="676" y="59"/>
                    <a:pt x="667" y="67"/>
                    <a:pt x="657" y="67"/>
                  </a:cubicBezTo>
                  <a:cubicBezTo>
                    <a:pt x="647" y="67"/>
                    <a:pt x="639" y="59"/>
                    <a:pt x="639" y="49"/>
                  </a:cubicBezTo>
                  <a:cubicBezTo>
                    <a:pt x="639" y="39"/>
                    <a:pt x="647" y="30"/>
                    <a:pt x="657" y="30"/>
                  </a:cubicBezTo>
                  <a:moveTo>
                    <a:pt x="49" y="203"/>
                  </a:moveTo>
                  <a:cubicBezTo>
                    <a:pt x="38" y="203"/>
                    <a:pt x="30" y="194"/>
                    <a:pt x="30" y="184"/>
                  </a:cubicBezTo>
                  <a:cubicBezTo>
                    <a:pt x="30" y="174"/>
                    <a:pt x="38" y="166"/>
                    <a:pt x="49" y="166"/>
                  </a:cubicBezTo>
                  <a:cubicBezTo>
                    <a:pt x="59" y="166"/>
                    <a:pt x="67" y="174"/>
                    <a:pt x="67" y="184"/>
                  </a:cubicBezTo>
                  <a:cubicBezTo>
                    <a:pt x="67" y="194"/>
                    <a:pt x="59" y="203"/>
                    <a:pt x="49" y="203"/>
                  </a:cubicBezTo>
                  <a:moveTo>
                    <a:pt x="405" y="116"/>
                  </a:moveTo>
                  <a:cubicBezTo>
                    <a:pt x="405" y="123"/>
                    <a:pt x="406" y="129"/>
                    <a:pt x="409" y="135"/>
                  </a:cubicBezTo>
                  <a:lnTo>
                    <a:pt x="277" y="244"/>
                  </a:lnTo>
                  <a:cubicBezTo>
                    <a:pt x="270" y="239"/>
                    <a:pt x="261" y="236"/>
                    <a:pt x="251" y="236"/>
                  </a:cubicBezTo>
                  <a:cubicBezTo>
                    <a:pt x="238" y="236"/>
                    <a:pt x="226" y="242"/>
                    <a:pt x="217" y="251"/>
                  </a:cubicBezTo>
                  <a:lnTo>
                    <a:pt x="97" y="191"/>
                  </a:lnTo>
                  <a:cubicBezTo>
                    <a:pt x="98" y="189"/>
                    <a:pt x="98" y="186"/>
                    <a:pt x="98" y="184"/>
                  </a:cubicBezTo>
                  <a:cubicBezTo>
                    <a:pt x="98" y="157"/>
                    <a:pt x="76" y="135"/>
                    <a:pt x="49" y="135"/>
                  </a:cubicBezTo>
                  <a:cubicBezTo>
                    <a:pt x="22" y="135"/>
                    <a:pt x="0" y="157"/>
                    <a:pt x="0" y="184"/>
                  </a:cubicBezTo>
                  <a:cubicBezTo>
                    <a:pt x="0" y="211"/>
                    <a:pt x="22" y="233"/>
                    <a:pt x="49" y="233"/>
                  </a:cubicBezTo>
                  <a:cubicBezTo>
                    <a:pt x="62" y="233"/>
                    <a:pt x="75" y="228"/>
                    <a:pt x="84" y="219"/>
                  </a:cubicBezTo>
                  <a:lnTo>
                    <a:pt x="203" y="278"/>
                  </a:lnTo>
                  <a:cubicBezTo>
                    <a:pt x="203" y="281"/>
                    <a:pt x="202" y="283"/>
                    <a:pt x="202" y="285"/>
                  </a:cubicBezTo>
                  <a:cubicBezTo>
                    <a:pt x="202" y="312"/>
                    <a:pt x="224" y="335"/>
                    <a:pt x="251" y="335"/>
                  </a:cubicBezTo>
                  <a:cubicBezTo>
                    <a:pt x="279" y="335"/>
                    <a:pt x="301" y="312"/>
                    <a:pt x="301" y="285"/>
                  </a:cubicBezTo>
                  <a:cubicBezTo>
                    <a:pt x="301" y="279"/>
                    <a:pt x="299" y="273"/>
                    <a:pt x="297" y="267"/>
                  </a:cubicBezTo>
                  <a:lnTo>
                    <a:pt x="428" y="158"/>
                  </a:lnTo>
                  <a:cubicBezTo>
                    <a:pt x="436" y="163"/>
                    <a:pt x="445" y="166"/>
                    <a:pt x="454" y="166"/>
                  </a:cubicBezTo>
                  <a:cubicBezTo>
                    <a:pt x="481" y="166"/>
                    <a:pt x="503" y="144"/>
                    <a:pt x="503" y="116"/>
                  </a:cubicBezTo>
                  <a:lnTo>
                    <a:pt x="503" y="116"/>
                  </a:lnTo>
                  <a:lnTo>
                    <a:pt x="618" y="78"/>
                  </a:lnTo>
                  <a:cubicBezTo>
                    <a:pt x="627" y="90"/>
                    <a:pt x="641" y="98"/>
                    <a:pt x="657" y="98"/>
                  </a:cubicBezTo>
                  <a:cubicBezTo>
                    <a:pt x="684" y="98"/>
                    <a:pt x="706" y="76"/>
                    <a:pt x="706" y="49"/>
                  </a:cubicBezTo>
                  <a:cubicBezTo>
                    <a:pt x="706" y="22"/>
                    <a:pt x="684" y="0"/>
                    <a:pt x="657" y="0"/>
                  </a:cubicBezTo>
                  <a:cubicBezTo>
                    <a:pt x="630" y="0"/>
                    <a:pt x="608" y="22"/>
                    <a:pt x="608" y="49"/>
                  </a:cubicBezTo>
                  <a:lnTo>
                    <a:pt x="608" y="49"/>
                  </a:lnTo>
                  <a:lnTo>
                    <a:pt x="494" y="87"/>
                  </a:lnTo>
                  <a:cubicBezTo>
                    <a:pt x="485" y="75"/>
                    <a:pt x="470" y="67"/>
                    <a:pt x="454" y="67"/>
                  </a:cubicBezTo>
                  <a:cubicBezTo>
                    <a:pt x="427" y="67"/>
                    <a:pt x="405" y="89"/>
                    <a:pt x="405" y="116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1846;p44">
              <a:extLst>
                <a:ext uri="{FF2B5EF4-FFF2-40B4-BE49-F238E27FC236}">
                  <a16:creationId xmlns:a16="http://schemas.microsoft.com/office/drawing/2014/main" id="{E7F238C0-FA12-4EB8-0DA9-6D7A638C3DB5}"/>
                </a:ext>
              </a:extLst>
            </p:cNvPr>
            <p:cNvSpPr/>
            <p:nvPr/>
          </p:nvSpPr>
          <p:spPr>
            <a:xfrm>
              <a:off x="3832560" y="210168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1847;p44">
              <a:extLst>
                <a:ext uri="{FF2B5EF4-FFF2-40B4-BE49-F238E27FC236}">
                  <a16:creationId xmlns:a16="http://schemas.microsoft.com/office/drawing/2014/main" id="{E63B2294-F610-46B2-91D6-E8F3562510D1}"/>
                </a:ext>
              </a:extLst>
            </p:cNvPr>
            <p:cNvSpPr/>
            <p:nvPr/>
          </p:nvSpPr>
          <p:spPr>
            <a:xfrm>
              <a:off x="3808080" y="2126160"/>
              <a:ext cx="59760" cy="10800"/>
            </a:xfrm>
            <a:custGeom>
              <a:avLst/>
              <a:gdLst/>
              <a:ahLst/>
              <a:cxnLst/>
              <a:rect l="l" t="t" r="r" b="b"/>
              <a:pathLst>
                <a:path w="166" h="30" extrusionOk="0">
                  <a:moveTo>
                    <a:pt x="151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6" y="30"/>
                  </a:cubicBezTo>
                  <a:lnTo>
                    <a:pt x="151" y="30"/>
                  </a:lnTo>
                  <a:cubicBezTo>
                    <a:pt x="159" y="30"/>
                    <a:pt x="166" y="23"/>
                    <a:pt x="166" y="15"/>
                  </a:cubicBezTo>
                  <a:cubicBezTo>
                    <a:pt x="166" y="7"/>
                    <a:pt x="159" y="0"/>
                    <a:pt x="151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/>
          <p:cNvSpPr txBox="1">
            <a:spLocks noGrp="1"/>
          </p:cNvSpPr>
          <p:nvPr>
            <p:ph type="title"/>
          </p:nvPr>
        </p:nvSpPr>
        <p:spPr>
          <a:xfrm>
            <a:off x="844921" y="66821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 Table</a:t>
            </a:r>
            <a:endParaRPr dirty="0"/>
          </a:p>
        </p:txBody>
      </p:sp>
      <p:graphicFrame>
        <p:nvGraphicFramePr>
          <p:cNvPr id="1256" name="Google Shape;1256;p36"/>
          <p:cNvGraphicFramePr/>
          <p:nvPr>
            <p:extLst>
              <p:ext uri="{D42A27DB-BD31-4B8C-83A1-F6EECF244321}">
                <p14:modId xmlns:p14="http://schemas.microsoft.com/office/powerpoint/2010/main" val="2989081435"/>
              </p:ext>
            </p:extLst>
          </p:nvPr>
        </p:nvGraphicFramePr>
        <p:xfrm>
          <a:off x="985101" y="1318708"/>
          <a:ext cx="7351200" cy="1448579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5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Year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Title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Techniques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Accuracy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Limitations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2023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MedView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System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Java Swing, File I/O, Image Gallery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95%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 cloud sync, desktop only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3" name="Google Shape;1263;p36"/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1256;p36">
            <a:extLst>
              <a:ext uri="{FF2B5EF4-FFF2-40B4-BE49-F238E27FC236}">
                <a16:creationId xmlns:a16="http://schemas.microsoft.com/office/drawing/2014/main" id="{9A57DF4E-4325-3AA9-3B44-5E367AA21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343739"/>
              </p:ext>
            </p:extLst>
          </p:nvPr>
        </p:nvGraphicFramePr>
        <p:xfrm>
          <a:off x="985101" y="2767287"/>
          <a:ext cx="7351200" cy="1645860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Days One"/>
                        </a:rPr>
                        <a:t>2022</a:t>
                      </a:r>
                      <a:endParaRPr sz="1600" b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ClinicSnap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Python </a:t>
                      </a: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Tkinter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Directory Scanning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93%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Limited image formats supported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2022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br>
                        <a:rPr lang="en-IN" dirty="0">
                          <a:effectLst/>
                        </a:rPr>
                      </a:b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HealthDocs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Viewer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Web (HTML/JS), REST API, Local Storage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97%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Needs modern browser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>
          <a:extLst>
            <a:ext uri="{FF2B5EF4-FFF2-40B4-BE49-F238E27FC236}">
              <a16:creationId xmlns:a16="http://schemas.microsoft.com/office/drawing/2014/main" id="{BEF0EE2E-1B9A-6FED-EB6D-32AF74E2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>
            <a:extLst>
              <a:ext uri="{FF2B5EF4-FFF2-40B4-BE49-F238E27FC236}">
                <a16:creationId xmlns:a16="http://schemas.microsoft.com/office/drawing/2014/main" id="{D17709F2-FE43-51B7-38CA-A2EC65C59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921" y="66821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 Table</a:t>
            </a:r>
            <a:endParaRPr dirty="0"/>
          </a:p>
        </p:txBody>
      </p:sp>
      <p:graphicFrame>
        <p:nvGraphicFramePr>
          <p:cNvPr id="1256" name="Google Shape;1256;p36">
            <a:extLst>
              <a:ext uri="{FF2B5EF4-FFF2-40B4-BE49-F238E27FC236}">
                <a16:creationId xmlns:a16="http://schemas.microsoft.com/office/drawing/2014/main" id="{84ED8F88-F670-988C-A656-AFB43741D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595283"/>
              </p:ext>
            </p:extLst>
          </p:nvPr>
        </p:nvGraphicFramePr>
        <p:xfrm>
          <a:off x="985101" y="1318708"/>
          <a:ext cx="7351200" cy="1448579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5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Year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Title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Techniques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Accuracy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Limitations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2021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DocuGallery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C#, WPF, Folder Listening, Image Viewer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94%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Windows OS only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3" name="Google Shape;1263;p36">
            <a:extLst>
              <a:ext uri="{FF2B5EF4-FFF2-40B4-BE49-F238E27FC236}">
                <a16:creationId xmlns:a16="http://schemas.microsoft.com/office/drawing/2014/main" id="{F97D5618-E7A0-2EFD-24CD-0F6D95FBD5F0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1256;p36">
            <a:extLst>
              <a:ext uri="{FF2B5EF4-FFF2-40B4-BE49-F238E27FC236}">
                <a16:creationId xmlns:a16="http://schemas.microsoft.com/office/drawing/2014/main" id="{B76661A1-AD67-98A9-CB8B-AD7F841992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471403"/>
              </p:ext>
            </p:extLst>
          </p:nvPr>
        </p:nvGraphicFramePr>
        <p:xfrm>
          <a:off x="985101" y="2767287"/>
          <a:ext cx="7351200" cy="1645860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Days One"/>
                        </a:rPr>
                        <a:t>2021</a:t>
                      </a:r>
                      <a:endParaRPr sz="1600" b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PatientFile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Explorer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JavaFX, SQLite DB, Drag-and-drop Upload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96%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Higher system requirements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2020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br>
                        <a:rPr lang="en-IN" dirty="0">
                          <a:effectLst/>
                        </a:rPr>
                      </a:b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MedImage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Organizer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PHP, Bootstrap, Simple Web Uploader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92%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 manual server setup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8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>
          <a:extLst>
            <a:ext uri="{FF2B5EF4-FFF2-40B4-BE49-F238E27FC236}">
              <a16:creationId xmlns:a16="http://schemas.microsoft.com/office/drawing/2014/main" id="{E20D5103-D781-4402-E25C-356EA32B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>
            <a:extLst>
              <a:ext uri="{FF2B5EF4-FFF2-40B4-BE49-F238E27FC236}">
                <a16:creationId xmlns:a16="http://schemas.microsoft.com/office/drawing/2014/main" id="{16CECE28-8D45-34BE-E93B-368671A86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921" y="66821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to Research papers</a:t>
            </a:r>
            <a:endParaRPr dirty="0"/>
          </a:p>
        </p:txBody>
      </p:sp>
      <p:sp>
        <p:nvSpPr>
          <p:cNvPr id="1263" name="Google Shape;1263;p36">
            <a:extLst>
              <a:ext uri="{FF2B5EF4-FFF2-40B4-BE49-F238E27FC236}">
                <a16:creationId xmlns:a16="http://schemas.microsoft.com/office/drawing/2014/main" id="{6DE25C4F-0775-96DB-2463-4AF7C706DFEC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B860C-CA63-F324-66CF-A4BFD5713112}"/>
              </a:ext>
            </a:extLst>
          </p:cNvPr>
          <p:cNvSpPr txBox="1"/>
          <p:nvPr/>
        </p:nvSpPr>
        <p:spPr>
          <a:xfrm>
            <a:off x="1341912" y="1508166"/>
            <a:ext cx="67392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hlinkClick r:id="rId3"/>
              </a:rPr>
              <a:t>https://www.ncbi.nlm.nih.gov/pmc/articles/PMC3043954/</a:t>
            </a: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hlinkClick r:id="rId4"/>
              </a:rPr>
              <a:t>https://weasis.org/en/index.html</a:t>
            </a: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hlinkClick r:id="rId5"/>
              </a:rPr>
              <a:t>https://www.open-hospital.org/</a:t>
            </a: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hlinkClick r:id="rId6"/>
              </a:rPr>
              <a:t>https://github.com/adarshjoshi/Hospital-Management-System-Java</a:t>
            </a: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  <a:hlinkClick r:id="rId7"/>
              </a:rPr>
              <a:t>https://www.freeprojectz.com/free-java-spring-boot-reactjs-project-source-code-download/image-gallery-management-system</a:t>
            </a: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IN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IN" dirty="0">
                <a:latin typeface="Georgia" panose="02040502050405020303" pitchFamily="18" charset="0"/>
              </a:rPr>
              <a:t>https://www.javacodegeeks.com/2013/08/file-upload-example-in-servlet-and-jsp.html</a:t>
            </a:r>
          </a:p>
        </p:txBody>
      </p:sp>
    </p:spTree>
    <p:extLst>
      <p:ext uri="{BB962C8B-B14F-4D97-AF65-F5344CB8AC3E}">
        <p14:creationId xmlns:p14="http://schemas.microsoft.com/office/powerpoint/2010/main" val="338622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/>
          <p:cNvSpPr txBox="1">
            <a:spLocks noGrp="1"/>
          </p:cNvSpPr>
          <p:nvPr>
            <p:ph type="title"/>
          </p:nvPr>
        </p:nvSpPr>
        <p:spPr>
          <a:xfrm>
            <a:off x="973939" y="691968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1089" name="Google Shape;1089;p33"/>
          <p:cNvSpPr txBox="1">
            <a:spLocks noGrp="1"/>
          </p:cNvSpPr>
          <p:nvPr>
            <p:ph type="subTitle" idx="3"/>
          </p:nvPr>
        </p:nvSpPr>
        <p:spPr>
          <a:xfrm>
            <a:off x="1288467" y="1264668"/>
            <a:ext cx="7534900" cy="3511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b="1" dirty="0">
                <a:latin typeface="Days One" panose="020B0604020202020204" charset="0"/>
              </a:rPr>
              <a:t>Patient ID Input:</a:t>
            </a:r>
          </a:p>
          <a:p>
            <a:pPr marL="0" lvl="0" indent="0" algn="l"/>
            <a:r>
              <a:rPr lang="en-IN" dirty="0">
                <a:latin typeface="Georgia" panose="02040502050405020303" pitchFamily="18" charset="0"/>
              </a:rPr>
              <a:t>Prompts user for a patient’s unique identifier and validates the entry.</a:t>
            </a:r>
          </a:p>
          <a:p>
            <a:pPr marL="0" lvl="0" indent="0" algn="l"/>
            <a:endParaRPr lang="en-IN" dirty="0">
              <a:latin typeface="Georgia" panose="02040502050405020303" pitchFamily="18" charset="0"/>
            </a:endParaRPr>
          </a:p>
          <a:p>
            <a:pPr marL="0" lvl="0" indent="0" algn="l"/>
            <a:r>
              <a:rPr lang="en-IN" b="1" dirty="0">
                <a:latin typeface="Days One" panose="020B0604020202020204" charset="0"/>
              </a:rPr>
              <a:t>Folder Scanning: </a:t>
            </a:r>
          </a:p>
          <a:p>
            <a:pPr marL="0" lvl="0" indent="0" algn="l"/>
            <a:r>
              <a:rPr lang="en-IN" dirty="0">
                <a:latin typeface="Georgia" panose="02040502050405020303" pitchFamily="18" charset="0"/>
              </a:rPr>
              <a:t>Locates the corresponding directory on disk (e.g., C:/hospital_data/reports/{ID}/).</a:t>
            </a:r>
          </a:p>
          <a:p>
            <a:pPr marL="0" lvl="0" indent="0" algn="l"/>
            <a:endParaRPr lang="en-IN" b="1" dirty="0">
              <a:latin typeface="Georgia" panose="02040502050405020303" pitchFamily="18" charset="0"/>
            </a:endParaRPr>
          </a:p>
          <a:p>
            <a:pPr marL="0" lvl="0" indent="0" algn="l"/>
            <a:r>
              <a:rPr lang="en-IN" b="1" dirty="0">
                <a:latin typeface="Days One" panose="020B0604020202020204" charset="0"/>
              </a:rPr>
              <a:t>Image Retrieval:</a:t>
            </a:r>
          </a:p>
          <a:p>
            <a:pPr marL="0" lvl="0" indent="0" algn="l"/>
            <a:r>
              <a:rPr lang="en-IN" dirty="0">
                <a:latin typeface="Georgia" panose="02040502050405020303" pitchFamily="18" charset="0"/>
              </a:rPr>
              <a:t>Reads all supported image files (.jpg, .</a:t>
            </a:r>
            <a:r>
              <a:rPr lang="en-IN" dirty="0" err="1">
                <a:latin typeface="Georgia" panose="02040502050405020303" pitchFamily="18" charset="0"/>
              </a:rPr>
              <a:t>png</a:t>
            </a:r>
            <a:r>
              <a:rPr lang="en-IN" dirty="0">
                <a:latin typeface="Georgia" panose="02040502050405020303" pitchFamily="18" charset="0"/>
              </a:rPr>
              <a:t>) from the folder.</a:t>
            </a:r>
          </a:p>
          <a:p>
            <a:pPr marL="0" lvl="0" indent="0" algn="l"/>
            <a:endParaRPr lang="en-IN" b="1" dirty="0">
              <a:latin typeface="Georgia" panose="02040502050405020303" pitchFamily="18" charset="0"/>
            </a:endParaRPr>
          </a:p>
          <a:p>
            <a:pPr marL="0" lvl="0" indent="0" algn="l"/>
            <a:r>
              <a:rPr lang="en-IN" b="1" dirty="0">
                <a:latin typeface="Days One" panose="020B0604020202020204" charset="0"/>
              </a:rPr>
              <a:t>Gallery Display:</a:t>
            </a:r>
          </a:p>
          <a:p>
            <a:pPr marL="0" lvl="0" indent="0" algn="l"/>
            <a:r>
              <a:rPr lang="en-IN" dirty="0">
                <a:latin typeface="Georgia" panose="02040502050405020303" pitchFamily="18" charset="0"/>
              </a:rPr>
              <a:t>Uses Java Swing components (</a:t>
            </a:r>
            <a:r>
              <a:rPr lang="en-IN" dirty="0" err="1">
                <a:latin typeface="Georgia" panose="02040502050405020303" pitchFamily="18" charset="0"/>
              </a:rPr>
              <a:t>JPanel</a:t>
            </a:r>
            <a:r>
              <a:rPr lang="en-IN" dirty="0">
                <a:latin typeface="Georgia" panose="02040502050405020303" pitchFamily="18" charset="0"/>
              </a:rPr>
              <a:t>, </a:t>
            </a:r>
            <a:r>
              <a:rPr lang="en-IN" dirty="0" err="1">
                <a:latin typeface="Georgia" panose="02040502050405020303" pitchFamily="18" charset="0"/>
              </a:rPr>
              <a:t>JScrollPane</a:t>
            </a:r>
            <a:r>
              <a:rPr lang="en-IN" dirty="0">
                <a:latin typeface="Georgia" panose="02040502050405020303" pitchFamily="18" charset="0"/>
              </a:rPr>
              <a:t>) to present images in a scrollable gallery.</a:t>
            </a:r>
          </a:p>
          <a:p>
            <a:pPr marL="0" lvl="0" indent="0" algn="l"/>
            <a:endParaRPr lang="en-IN" b="1" dirty="0">
              <a:latin typeface="Georgia" panose="02040502050405020303" pitchFamily="18" charset="0"/>
            </a:endParaRPr>
          </a:p>
          <a:p>
            <a:pPr marL="0" lvl="0" indent="0" algn="l"/>
            <a:r>
              <a:rPr lang="en-IN" b="1" dirty="0">
                <a:latin typeface="Days One" panose="020B0604020202020204" charset="0"/>
              </a:rPr>
              <a:t>Error Handling: </a:t>
            </a:r>
          </a:p>
          <a:p>
            <a:pPr marL="0" lvl="0" indent="0" algn="l"/>
            <a:r>
              <a:rPr lang="en-IN" dirty="0">
                <a:latin typeface="Georgia" panose="02040502050405020303" pitchFamily="18" charset="0"/>
              </a:rPr>
              <a:t>Shows clear messages if the folder is missing or contains no images.</a:t>
            </a:r>
          </a:p>
          <a:p>
            <a:pPr marL="0" lvl="0" indent="0" algn="l"/>
            <a:endParaRPr lang="en-IN" b="1" dirty="0">
              <a:latin typeface="Georgia" panose="02040502050405020303" pitchFamily="18" charset="0"/>
            </a:endParaRPr>
          </a:p>
        </p:txBody>
      </p:sp>
      <p:grpSp>
        <p:nvGrpSpPr>
          <p:cNvPr id="1126" name="Google Shape;1126;p33"/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>
          <a:extLst>
            <a:ext uri="{FF2B5EF4-FFF2-40B4-BE49-F238E27FC236}">
              <a16:creationId xmlns:a16="http://schemas.microsoft.com/office/drawing/2014/main" id="{97447A0B-CA2B-7734-12C6-B9F646BF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>
            <a:extLst>
              <a:ext uri="{FF2B5EF4-FFF2-40B4-BE49-F238E27FC236}">
                <a16:creationId xmlns:a16="http://schemas.microsoft.com/office/drawing/2014/main" id="{2579CF63-B387-100D-54EF-0F1C2D84D8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939" y="691968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</a:t>
            </a:r>
            <a:endParaRPr dirty="0"/>
          </a:p>
        </p:txBody>
      </p:sp>
      <p:grpSp>
        <p:nvGrpSpPr>
          <p:cNvPr id="1126" name="Google Shape;1126;p33">
            <a:extLst>
              <a:ext uri="{FF2B5EF4-FFF2-40B4-BE49-F238E27FC236}">
                <a16:creationId xmlns:a16="http://schemas.microsoft.com/office/drawing/2014/main" id="{1F8CE27E-F694-99A7-3045-01C177E2ED16}"/>
              </a:ext>
            </a:extLst>
          </p:cNvPr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>
              <a:extLst>
                <a:ext uri="{FF2B5EF4-FFF2-40B4-BE49-F238E27FC236}">
                  <a16:creationId xmlns:a16="http://schemas.microsoft.com/office/drawing/2014/main" id="{2F768DCD-3DC7-E2FF-ACF2-487CE89C7443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>
              <a:extLst>
                <a:ext uri="{FF2B5EF4-FFF2-40B4-BE49-F238E27FC236}">
                  <a16:creationId xmlns:a16="http://schemas.microsoft.com/office/drawing/2014/main" id="{1C13A0A4-5E21-13CE-C9CB-9B8B65A117C0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>
              <a:extLst>
                <a:ext uri="{FF2B5EF4-FFF2-40B4-BE49-F238E27FC236}">
                  <a16:creationId xmlns:a16="http://schemas.microsoft.com/office/drawing/2014/main" id="{70400FDB-7C9A-FF84-5E12-79AA096B7F90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>
              <a:extLst>
                <a:ext uri="{FF2B5EF4-FFF2-40B4-BE49-F238E27FC236}">
                  <a16:creationId xmlns:a16="http://schemas.microsoft.com/office/drawing/2014/main" id="{F6218B30-7191-49DB-08DA-C562315BBA09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>
              <a:extLst>
                <a:ext uri="{FF2B5EF4-FFF2-40B4-BE49-F238E27FC236}">
                  <a16:creationId xmlns:a16="http://schemas.microsoft.com/office/drawing/2014/main" id="{36E295C1-C09C-C401-11E7-FEA1126391E1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>
              <a:extLst>
                <a:ext uri="{FF2B5EF4-FFF2-40B4-BE49-F238E27FC236}">
                  <a16:creationId xmlns:a16="http://schemas.microsoft.com/office/drawing/2014/main" id="{27267B54-89B4-2692-806C-D8170BF1A816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0DDB54-1008-FE15-987D-C31D3040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08262" y="1205900"/>
            <a:ext cx="6444322" cy="3657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491801-0F11-5AC4-B5D0-EF5A024D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615" y="4451532"/>
            <a:ext cx="1393848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657</Words>
  <Application>Microsoft Office PowerPoint</Application>
  <PresentationFormat>On-screen Show (16:9)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</vt:lpstr>
      <vt:lpstr>Arial</vt:lpstr>
      <vt:lpstr>Wingdings</vt:lpstr>
      <vt:lpstr>Bebas Neue</vt:lpstr>
      <vt:lpstr>Georgia</vt:lpstr>
      <vt:lpstr>Darker Grotesque SemiBold</vt:lpstr>
      <vt:lpstr>Days One</vt:lpstr>
      <vt:lpstr>Data Analysis and Statistics - 5th grade by Slidesgo</vt:lpstr>
      <vt:lpstr>Medical Record Gallery </vt:lpstr>
      <vt:lpstr>Table of Contents</vt:lpstr>
      <vt:lpstr>Introduction</vt:lpstr>
      <vt:lpstr>Feasibility Analysis</vt:lpstr>
      <vt:lpstr>Literature Survey Table</vt:lpstr>
      <vt:lpstr>Literature Survey Table</vt:lpstr>
      <vt:lpstr>References to Research papers</vt:lpstr>
      <vt:lpstr>Approach</vt:lpstr>
      <vt:lpstr>Workflow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jaswanth reddy</dc:creator>
  <cp:lastModifiedBy>jaswanth reddy</cp:lastModifiedBy>
  <cp:revision>5</cp:revision>
  <dcterms:modified xsi:type="dcterms:W3CDTF">2025-08-18T16:15:13Z</dcterms:modified>
</cp:coreProperties>
</file>