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75" r:id="rId4"/>
    <p:sldMasterId id="2147483914" r:id="rId5"/>
    <p:sldMasterId id="2147483926" r:id="rId6"/>
  </p:sldMasterIdLst>
  <p:notesMasterIdLst>
    <p:notesMasterId r:id="rId9"/>
  </p:notesMasterIdLst>
  <p:sldIdLst>
    <p:sldId id="2147374772" r:id="rId7"/>
    <p:sldId id="214737471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5E1D2E-2204-4A5D-B64E-4066E6766F7E}">
          <p14:sldIdLst>
            <p14:sldId id="2147374772"/>
          </p14:sldIdLst>
        </p14:section>
        <p14:section name="Introduction to MoneG" id="{9088F432-1A05-4CE2-AB92-C93E11F3D48F}">
          <p14:sldIdLst/>
        </p14:section>
        <p14:section name="Project Timeline" id="{CE51084B-41B0-451F-88F1-0F5E5893C4D6}">
          <p14:sldIdLst/>
        </p14:section>
        <p14:section name="Organization Structure" id="{C398C443-F18A-41C4-A900-16841F2E678F}">
          <p14:sldIdLst/>
        </p14:section>
        <p14:section name="Access related to Mone-G" id="{2BCED30B-C948-43A4-BFD2-28A12B446401}">
          <p14:sldIdLst/>
        </p14:section>
        <p14:section name="Work Culture" id="{7155100B-9337-415B-A5C6-904F5AEB7049}">
          <p14:sldIdLst/>
        </p14:section>
        <p14:section name="Useful Links" id="{6941CB90-327D-460E-9B04-DD3C3B5D96E8}">
          <p14:sldIdLst/>
        </p14:section>
        <p14:section name="Compliance" id="{A237D4A0-0285-4874-A4D1-67ACBD5552EA}">
          <p14:sldIdLst>
            <p14:sldId id="214737471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54C3"/>
    <a:srgbClr val="B8A4DC"/>
    <a:srgbClr val="FFFFFF"/>
    <a:srgbClr val="4BACC6"/>
    <a:srgbClr val="DAEEF3"/>
    <a:srgbClr val="00929B"/>
    <a:srgbClr val="938D93"/>
    <a:srgbClr val="616800"/>
    <a:srgbClr val="002060"/>
    <a:srgbClr val="2729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3979" autoAdjust="0"/>
  </p:normalViewPr>
  <p:slideViewPr>
    <p:cSldViewPr showGuides="1">
      <p:cViewPr varScale="1">
        <p:scale>
          <a:sx n="61" d="100"/>
          <a:sy n="61" d="100"/>
        </p:scale>
        <p:origin x="1052"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8/10/relationships/authors" Target="authors.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F4472-542F-444C-A064-1061D974E7FD}" type="datetimeFigureOut">
              <a:rPr lang="en-IN" smtClean="0"/>
              <a:t>25-09-2023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37216-F5F4-4475-B41F-BED75AF11C9C}" type="slidenum">
              <a:rPr lang="en-IN" smtClean="0"/>
              <a:t>‹#›</a:t>
            </a:fld>
            <a:endParaRPr lang="en-IN"/>
          </a:p>
        </p:txBody>
      </p:sp>
    </p:spTree>
    <p:extLst>
      <p:ext uri="{BB962C8B-B14F-4D97-AF65-F5344CB8AC3E}">
        <p14:creationId xmlns:p14="http://schemas.microsoft.com/office/powerpoint/2010/main" val="28154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5.png"/><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Master" Target="../slideMasters/slideMaster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3.xml"/><Relationship Id="rId1" Type="http://schemas.openxmlformats.org/officeDocument/2006/relationships/tags" Target="../tags/tag3.xml"/><Relationship Id="rId4"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4" y="728663"/>
            <a:ext cx="11953876" cy="6012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516000" y="4188146"/>
            <a:ext cx="11160000" cy="477061"/>
          </a:xfrm>
          <a:prstGeom prst="rect">
            <a:avLst/>
          </a:prstGeom>
          <a:noFill/>
        </p:spPr>
        <p:txBody>
          <a:bodyPr wrap="square" lIns="270000" tIns="54000" rIns="234000" bIns="144000" anchor="t" anchorCtr="0">
            <a:spAutoFit/>
          </a:bodyPr>
          <a:lstStyle>
            <a:lvl1pPr marL="0" indent="0" defTabSz="158402">
              <a:lnSpc>
                <a:spcPct val="100000"/>
              </a:lnSpc>
              <a:spcBef>
                <a:spcPts val="500"/>
              </a:spcBef>
              <a:buNone/>
              <a:defRPr sz="1801" b="0" spc="-30" baseline="0">
                <a:latin typeface="+mj-lt"/>
                <a:ea typeface="+mj-ea"/>
              </a:defRPr>
            </a:lvl1pPr>
            <a:lvl2pPr marL="0" indent="0" defTabSz="158402">
              <a:buNone/>
              <a:defRPr sz="1401" b="1"/>
            </a:lvl2pPr>
            <a:lvl3pPr marL="0" indent="0" defTabSz="158402">
              <a:buNone/>
              <a:defRPr b="1"/>
            </a:lvl3pPr>
            <a:lvl4pPr marL="1371617" indent="0">
              <a:buNone/>
              <a:defRPr/>
            </a:lvl4pPr>
            <a:lvl5pPr marL="1828823" indent="0">
              <a:buNone/>
              <a:defRPr/>
            </a:lvl5pPr>
          </a:lstStyle>
          <a:p>
            <a:pPr lvl="0"/>
            <a:r>
              <a:rPr kumimoji="1" lang="en-US" altLang="ja-JP"/>
              <a:t>Subtitle text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516000" y="2682555"/>
            <a:ext cx="11160000" cy="1492258"/>
          </a:xfrm>
        </p:spPr>
        <p:txBody>
          <a:bodyPr lIns="234000" tIns="234000" rIns="234000" bIns="125999" anchor="ctr"/>
          <a:lstStyle>
            <a:lvl1pPr>
              <a:defRPr sz="4000"/>
            </a:lvl1pPr>
          </a:lstStyle>
          <a:p>
            <a:r>
              <a:rPr lang="en-US" altLang="ja-JP" sz="4000"/>
              <a:t>Section title</a:t>
            </a:r>
            <a:br>
              <a:rPr lang="en-US" altLang="ja-JP" sz="4000"/>
            </a:br>
            <a:r>
              <a:rPr lang="en-US" altLang="ja-JP" sz="4000"/>
              <a:t>Arial 40pt / Line spacing 1</a:t>
            </a:r>
            <a:endParaRPr kumimoji="1" lang="ja-JP" altLang="en-US"/>
          </a:p>
        </p:txBody>
      </p:sp>
      <p:cxnSp>
        <p:nvCxnSpPr>
          <p:cNvPr id="10" name="直線コネクタ 9">
            <a:extLst>
              <a:ext uri="{FF2B5EF4-FFF2-40B4-BE49-F238E27FC236}">
                <a16:creationId xmlns:a16="http://schemas.microsoft.com/office/drawing/2014/main" id="{25D10DD9-2B3B-4B00-5F26-E421D0081912}"/>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3">
            <a:extLst>
              <a:ext uri="{FF2B5EF4-FFF2-40B4-BE49-F238E27FC236}">
                <a16:creationId xmlns:a16="http://schemas.microsoft.com/office/drawing/2014/main" id="{DE1F0C62-7BF4-1436-B1EA-28526CF3CF40}"/>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7" name="フッター プレースホルダー 2">
            <a:extLst>
              <a:ext uri="{FF2B5EF4-FFF2-40B4-BE49-F238E27FC236}">
                <a16:creationId xmlns:a16="http://schemas.microsoft.com/office/drawing/2014/main" id="{0397DCAB-F6B9-B342-2AF3-8E3D3F333E39}"/>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a:t>
            </a:r>
            <a:endParaRPr lang="ja-JP" altLang="en-US"/>
          </a:p>
        </p:txBody>
      </p:sp>
    </p:spTree>
    <p:extLst>
      <p:ext uri="{BB962C8B-B14F-4D97-AF65-F5344CB8AC3E}">
        <p14:creationId xmlns:p14="http://schemas.microsoft.com/office/powerpoint/2010/main" val="37317336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Only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E4AAEB-3EB7-45B6-8E38-0D1B04111D09}"/>
              </a:ext>
            </a:extLst>
          </p:cNvPr>
          <p:cNvSpPr/>
          <p:nvPr userDrawn="1"/>
        </p:nvSpPr>
        <p:spPr>
          <a:xfrm flipH="1">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 name="直線コネクタ 25">
            <a:extLst>
              <a:ext uri="{FF2B5EF4-FFF2-40B4-BE49-F238E27FC236}">
                <a16:creationId xmlns:a16="http://schemas.microsoft.com/office/drawing/2014/main" id="{E63FEDED-76B4-47CF-733B-39C1EA1A1A4E}"/>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タイトル 1">
            <a:extLst>
              <a:ext uri="{FF2B5EF4-FFF2-40B4-BE49-F238E27FC236}">
                <a16:creationId xmlns:a16="http://schemas.microsoft.com/office/drawing/2014/main" id="{6B4AB6BB-ABE0-22FC-1499-52580D99DB7A}"/>
              </a:ext>
            </a:extLst>
          </p:cNvPr>
          <p:cNvSpPr txBox="1">
            <a:spLocks/>
          </p:cNvSpPr>
          <p:nvPr userDrawn="1"/>
        </p:nvSpPr>
        <p:spPr>
          <a:xfrm>
            <a:off x="947353" y="188913"/>
            <a:ext cx="8281636" cy="540000"/>
          </a:xfrm>
          <a:prstGeom prst="rect">
            <a:avLst/>
          </a:prstGeom>
        </p:spPr>
        <p:txBody>
          <a:bodyPr vert="horz" wrap="none" lIns="180000" tIns="72000" rIns="180000" bIns="0" rtlCol="0" anchor="t">
            <a:noAutofit/>
          </a:bodyPr>
          <a:lstStyle>
            <a:lvl1pPr algn="l" defTabSz="914411"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a:lstStyle>
          <a:p>
            <a:r>
              <a:rPr lang="en-US" altLang="ja-JP"/>
              <a:t>Title  Arial 24pt</a:t>
            </a:r>
            <a:endParaRPr lang="ja-JP" altLang="en-US"/>
          </a:p>
        </p:txBody>
      </p:sp>
      <p:sp>
        <p:nvSpPr>
          <p:cNvPr id="9" name="スライド番号プレースホルダー 3">
            <a:extLst>
              <a:ext uri="{FF2B5EF4-FFF2-40B4-BE49-F238E27FC236}">
                <a16:creationId xmlns:a16="http://schemas.microsoft.com/office/drawing/2014/main" id="{7E7ECB34-07B0-F413-BDD9-6C183A9DE29D}"/>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10" name="フッター プレースホルダー 2">
            <a:extLst>
              <a:ext uri="{FF2B5EF4-FFF2-40B4-BE49-F238E27FC236}">
                <a16:creationId xmlns:a16="http://schemas.microsoft.com/office/drawing/2014/main" id="{8C9F89B5-D216-A17E-8961-43F393E13A78}"/>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Tree>
    <p:extLst>
      <p:ext uri="{BB962C8B-B14F-4D97-AF65-F5344CB8AC3E}">
        <p14:creationId xmlns:p14="http://schemas.microsoft.com/office/powerpoint/2010/main" val="11024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lue_circular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en" altLang="ja-JP" dirty="0"/>
              <a:t>Title Arial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1187355"/>
            <a:ext cx="11550650" cy="5049933"/>
          </a:xfrm>
        </p:spPr>
        <p:txBody>
          <a:bodyPr>
            <a:normAutofit/>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 altLang="ja-JP" dirty="0"/>
              <a:t>Text Arial 16pt / Line spacing 1.5 </a:t>
            </a:r>
            <a:br>
              <a:rPr kumimoji="1" lang="en-US" altLang="ja-JP" dirty="0"/>
            </a:br>
            <a:r>
              <a:rPr kumimoji="1" lang="en-US" altLang="ja-JP" dirty="0"/>
              <a:t>Theme Color</a:t>
            </a:r>
            <a:r>
              <a:rPr kumimoji="1" lang="ja-JP" altLang="en-US"/>
              <a:t>：</a:t>
            </a:r>
            <a:r>
              <a:rPr kumimoji="1" lang="en-US" altLang="ja-JP" dirty="0"/>
              <a:t>Blue and Cool gray </a:t>
            </a:r>
          </a:p>
        </p:txBody>
      </p:sp>
      <p:pic>
        <p:nvPicPr>
          <p:cNvPr id="2" name="図 1" descr="アイコン&#10;&#10;低い精度で自動的に生成された説明">
            <a:extLst>
              <a:ext uri="{FF2B5EF4-FFF2-40B4-BE49-F238E27FC236}">
                <a16:creationId xmlns:a16="http://schemas.microsoft.com/office/drawing/2014/main" id="{EF14A615-2ACC-35E3-30F4-533483BE78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cxnSp>
        <p:nvCxnSpPr>
          <p:cNvPr id="3" name="直線コネクタ 25">
            <a:extLst>
              <a:ext uri="{FF2B5EF4-FFF2-40B4-BE49-F238E27FC236}">
                <a16:creationId xmlns:a16="http://schemas.microsoft.com/office/drawing/2014/main" id="{2D40C2B4-905C-BEF5-F592-5621E8AED46B}"/>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3">
            <a:extLst>
              <a:ext uri="{FF2B5EF4-FFF2-40B4-BE49-F238E27FC236}">
                <a16:creationId xmlns:a16="http://schemas.microsoft.com/office/drawing/2014/main" id="{99F7E3B9-4C83-454B-692D-5AA61D3F10DD}"/>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8" name="フッター プレースホルダー 2">
            <a:extLst>
              <a:ext uri="{FF2B5EF4-FFF2-40B4-BE49-F238E27FC236}">
                <a16:creationId xmlns:a16="http://schemas.microsoft.com/office/drawing/2014/main" id="{B4EBA371-830A-F2A8-93D4-DFA8F48E4A11}"/>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Tree>
    <p:extLst>
      <p:ext uri="{BB962C8B-B14F-4D97-AF65-F5344CB8AC3E}">
        <p14:creationId xmlns:p14="http://schemas.microsoft.com/office/powerpoint/2010/main" val="2212108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516000" y="4188145"/>
            <a:ext cx="11160000" cy="476933"/>
          </a:xfrm>
          <a:prstGeom prst="rect">
            <a:avLst/>
          </a:prstGeom>
          <a:noFill/>
        </p:spPr>
        <p:txBody>
          <a:bodyPr wrap="square" lIns="270000" tIns="54000" rIns="234000" bIns="144000" anchor="t" anchorCtr="0">
            <a:sp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en-US" altLang="ja-JP"/>
              <a:t>Subtitle text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516000" y="2682555"/>
            <a:ext cx="11160000" cy="1492258"/>
          </a:xfrm>
        </p:spPr>
        <p:txBody>
          <a:bodyPr lIns="234000" tIns="234000" rIns="234000" bIns="125999" anchor="ctr"/>
          <a:lstStyle>
            <a:lvl1pPr>
              <a:defRPr sz="4000"/>
            </a:lvl1pPr>
          </a:lstStyle>
          <a:p>
            <a:r>
              <a:rPr lang="en-US" altLang="ja-JP" sz="4000"/>
              <a:t>Section title</a:t>
            </a:r>
            <a:br>
              <a:rPr lang="en-US" altLang="ja-JP" sz="4000"/>
            </a:br>
            <a:r>
              <a:rPr lang="en-US" altLang="ja-JP" sz="4000"/>
              <a:t>Arial 40pt / Line spacing 1</a:t>
            </a:r>
            <a:endParaRPr kumimoji="1" lang="ja-JP" altLang="en-US"/>
          </a:p>
        </p:txBody>
      </p:sp>
      <p:cxnSp>
        <p:nvCxnSpPr>
          <p:cNvPr id="10" name="直線コネクタ 9">
            <a:extLst>
              <a:ext uri="{FF2B5EF4-FFF2-40B4-BE49-F238E27FC236}">
                <a16:creationId xmlns:a16="http://schemas.microsoft.com/office/drawing/2014/main" id="{25D10DD9-2B3B-4B00-5F26-E421D0081912}"/>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スライド番号プレースホルダー 3">
            <a:extLst>
              <a:ext uri="{FF2B5EF4-FFF2-40B4-BE49-F238E27FC236}">
                <a16:creationId xmlns:a16="http://schemas.microsoft.com/office/drawing/2014/main" id="{DE1F0C62-7BF4-1436-B1EA-28526CF3CF40}"/>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7" name="フッター プレースホルダー 2">
            <a:extLst>
              <a:ext uri="{FF2B5EF4-FFF2-40B4-BE49-F238E27FC236}">
                <a16:creationId xmlns:a16="http://schemas.microsoft.com/office/drawing/2014/main" id="{0397DCAB-F6B9-B342-2AF3-8E3D3F333E39}"/>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Tree>
    <p:extLst>
      <p:ext uri="{BB962C8B-B14F-4D97-AF65-F5344CB8AC3E}">
        <p14:creationId xmlns:p14="http://schemas.microsoft.com/office/powerpoint/2010/main" val="287988941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1">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E3E1CD6-5D8D-268E-42EC-A8EC858EBB44}"/>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626BE28-3A0E-DBF8-86C1-201ADE114DDE}"/>
              </a:ext>
            </a:extLst>
          </p:cNvPr>
          <p:cNvSpPr>
            <a:spLocks noGrp="1"/>
          </p:cNvSpPr>
          <p:nvPr>
            <p:ph type="title" hasCustomPrompt="1"/>
          </p:nvPr>
        </p:nvSpPr>
        <p:spPr>
          <a:xfrm>
            <a:off x="947352" y="188913"/>
            <a:ext cx="8281636" cy="540000"/>
          </a:xfrm>
        </p:spPr>
        <p:txBody>
          <a:bodyPr lIns="180000" tIns="72000" rIns="180000"/>
          <a:lstStyle>
            <a:lvl1pPr>
              <a:defRPr sz="2400"/>
            </a:lvl1pPr>
          </a:lstStyle>
          <a:p>
            <a:r>
              <a:rPr kumimoji="1" lang="en-US" altLang="ja-JP"/>
              <a:t>Title  Arial 24pt</a:t>
            </a:r>
            <a:endParaRPr kumimoji="1" lang="ja-JP" altLang="en-US"/>
          </a:p>
        </p:txBody>
      </p:sp>
      <p:cxnSp>
        <p:nvCxnSpPr>
          <p:cNvPr id="10" name="直線コネクタ 9">
            <a:extLst>
              <a:ext uri="{FF2B5EF4-FFF2-40B4-BE49-F238E27FC236}">
                <a16:creationId xmlns:a16="http://schemas.microsoft.com/office/drawing/2014/main" id="{E7E08365-6A34-7C6F-FC0A-1F2887B50CE6}"/>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スライド番号プレースホルダー 3">
            <a:extLst>
              <a:ext uri="{FF2B5EF4-FFF2-40B4-BE49-F238E27FC236}">
                <a16:creationId xmlns:a16="http://schemas.microsoft.com/office/drawing/2014/main" id="{9154874E-585B-8A05-2CDC-1474B6AEEBC6}"/>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4" name="テキスト プレースホルダー 13">
            <a:extLst>
              <a:ext uri="{FF2B5EF4-FFF2-40B4-BE49-F238E27FC236}">
                <a16:creationId xmlns:a16="http://schemas.microsoft.com/office/drawing/2014/main" id="{27DF148C-7643-3E48-57EE-E10AAF0E4F80}"/>
              </a:ext>
            </a:extLst>
          </p:cNvPr>
          <p:cNvSpPr>
            <a:spLocks noGrp="1"/>
          </p:cNvSpPr>
          <p:nvPr>
            <p:ph type="body" sz="quarter" idx="11" hasCustomPrompt="1"/>
          </p:nvPr>
        </p:nvSpPr>
        <p:spPr>
          <a:xfrm>
            <a:off x="228988" y="1197288"/>
            <a:ext cx="11736000" cy="5040000"/>
          </a:xfrm>
        </p:spPr>
        <p:txBody>
          <a:bodyPr lIns="180000" tIns="72000" rIns="180000">
            <a:normAutofit/>
          </a:bodyPr>
          <a:lstStyle>
            <a:lvl1pPr marL="0" indent="0">
              <a:spcBef>
                <a:spcPts val="1000"/>
              </a:spcBef>
              <a:buNone/>
              <a:defRPr sz="1600">
                <a:latin typeface="+mn-lt"/>
              </a:defRPr>
            </a:lvl1pPr>
          </a:lstStyle>
          <a:p>
            <a:pPr lvl="0"/>
            <a:r>
              <a:rPr kumimoji="1" lang="en-US" altLang="ja-JP"/>
              <a:t>Text Arial 16pt / Line spacing 1.5</a:t>
            </a:r>
            <a:endParaRPr kumimoji="1" lang="ja-JP" altLang="en-US"/>
          </a:p>
        </p:txBody>
      </p:sp>
      <p:sp>
        <p:nvSpPr>
          <p:cNvPr id="11" name="フッター プレースホルダー 2">
            <a:extLst>
              <a:ext uri="{FF2B5EF4-FFF2-40B4-BE49-F238E27FC236}">
                <a16:creationId xmlns:a16="http://schemas.microsoft.com/office/drawing/2014/main" id="{9B73906A-71C3-6DE2-A8BC-3EF36EC25DF9}"/>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8" name="直線コネクタ 6">
            <a:extLst>
              <a:ext uri="{FF2B5EF4-FFF2-40B4-BE49-F238E27FC236}">
                <a16:creationId xmlns:a16="http://schemas.microsoft.com/office/drawing/2014/main" id="{CCDAAD4A-7BA9-4427-B347-39122421020C}"/>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539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2">
    <p:spTree>
      <p:nvGrpSpPr>
        <p:cNvPr id="1" name=""/>
        <p:cNvGrpSpPr/>
        <p:nvPr/>
      </p:nvGrpSpPr>
      <p:grpSpPr>
        <a:xfrm>
          <a:off x="0" y="0"/>
          <a:ext cx="0" cy="0"/>
          <a:chOff x="0" y="0"/>
          <a:chExt cx="0" cy="0"/>
        </a:xfrm>
      </p:grpSpPr>
      <p:sp>
        <p:nvSpPr>
          <p:cNvPr id="16" name="テキスト プレースホルダー 13">
            <a:extLst>
              <a:ext uri="{FF2B5EF4-FFF2-40B4-BE49-F238E27FC236}">
                <a16:creationId xmlns:a16="http://schemas.microsoft.com/office/drawing/2014/main" id="{00F0339F-31B1-E853-007B-4316C81C0E2E}"/>
              </a:ext>
            </a:extLst>
          </p:cNvPr>
          <p:cNvSpPr>
            <a:spLocks noGrp="1"/>
          </p:cNvSpPr>
          <p:nvPr>
            <p:ph type="body" sz="quarter" idx="11" hasCustomPrompt="1"/>
          </p:nvPr>
        </p:nvSpPr>
        <p:spPr>
          <a:xfrm>
            <a:off x="228988" y="1197288"/>
            <a:ext cx="5760000" cy="5040000"/>
          </a:xfrm>
        </p:spPr>
        <p:txBody>
          <a:bodyPr lIns="180000" tIns="72000" rIns="180000">
            <a:normAutofit/>
          </a:bodyPr>
          <a:lstStyle>
            <a:lvl1pPr marL="0" indent="0">
              <a:spcBef>
                <a:spcPts val="1000"/>
              </a:spcBef>
              <a:buNone/>
              <a:defRPr sz="1600">
                <a:latin typeface="+mn-lt"/>
              </a:defRPr>
            </a:lvl1pPr>
          </a:lstStyle>
          <a:p>
            <a:pPr lvl="0"/>
            <a:r>
              <a:rPr kumimoji="1" lang="en-US" altLang="ja-JP"/>
              <a:t>Text Arial 16pt / Line spacing 1.5</a:t>
            </a:r>
            <a:endParaRPr kumimoji="1" lang="ja-JP" altLang="en-US"/>
          </a:p>
        </p:txBody>
      </p:sp>
      <p:sp>
        <p:nvSpPr>
          <p:cNvPr id="20" name="テキスト プレースホルダー 13">
            <a:extLst>
              <a:ext uri="{FF2B5EF4-FFF2-40B4-BE49-F238E27FC236}">
                <a16:creationId xmlns:a16="http://schemas.microsoft.com/office/drawing/2014/main" id="{8B8C0042-761E-BFFD-163D-6ADF21538D65}"/>
              </a:ext>
            </a:extLst>
          </p:cNvPr>
          <p:cNvSpPr>
            <a:spLocks noGrp="1"/>
          </p:cNvSpPr>
          <p:nvPr>
            <p:ph type="body" sz="quarter" idx="12" hasCustomPrompt="1"/>
          </p:nvPr>
        </p:nvSpPr>
        <p:spPr>
          <a:xfrm>
            <a:off x="6204988" y="1197288"/>
            <a:ext cx="5760000" cy="5040000"/>
          </a:xfrm>
        </p:spPr>
        <p:txBody>
          <a:bodyPr lIns="180000" tIns="72000" rIns="180000">
            <a:normAutofit/>
          </a:bodyPr>
          <a:lstStyle>
            <a:lvl1pPr marL="0" indent="0">
              <a:spcBef>
                <a:spcPts val="1000"/>
              </a:spcBef>
              <a:buNone/>
              <a:defRPr sz="1600">
                <a:latin typeface="+mn-lt"/>
              </a:defRPr>
            </a:lvl1pPr>
          </a:lstStyle>
          <a:p>
            <a:pPr lvl="0"/>
            <a:r>
              <a:rPr kumimoji="1" lang="en-US" altLang="ja-JP"/>
              <a:t>Text Arial 16pt / Line spacing 1.5</a:t>
            </a:r>
            <a:endParaRPr kumimoji="1" lang="ja-JP" altLang="en-US"/>
          </a:p>
        </p:txBody>
      </p:sp>
      <p:sp>
        <p:nvSpPr>
          <p:cNvPr id="18" name="正方形/長方形 17">
            <a:extLst>
              <a:ext uri="{FF2B5EF4-FFF2-40B4-BE49-F238E27FC236}">
                <a16:creationId xmlns:a16="http://schemas.microsoft.com/office/drawing/2014/main" id="{17DB059A-993A-AA54-0335-384E00B89AAC}"/>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5871354C-6BF6-FA2E-3C77-84B364ABC070}"/>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スライド番号プレースホルダー 3">
            <a:extLst>
              <a:ext uri="{FF2B5EF4-FFF2-40B4-BE49-F238E27FC236}">
                <a16:creationId xmlns:a16="http://schemas.microsoft.com/office/drawing/2014/main" id="{BD9A1FA5-B487-E837-4D52-49908F72E19E}"/>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0" name="フッター プレースホルダー 2">
            <a:extLst>
              <a:ext uri="{FF2B5EF4-FFF2-40B4-BE49-F238E27FC236}">
                <a16:creationId xmlns:a16="http://schemas.microsoft.com/office/drawing/2014/main" id="{F9D6B515-4B40-5A7C-4E93-A772ADB5912C}"/>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9" name="直線コネクタ 6">
            <a:extLst>
              <a:ext uri="{FF2B5EF4-FFF2-40B4-BE49-F238E27FC236}">
                <a16:creationId xmlns:a16="http://schemas.microsoft.com/office/drawing/2014/main" id="{0415F5C1-00C1-4772-ADBC-5B5043DF4F47}"/>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タイトル 1">
            <a:extLst>
              <a:ext uri="{FF2B5EF4-FFF2-40B4-BE49-F238E27FC236}">
                <a16:creationId xmlns:a16="http://schemas.microsoft.com/office/drawing/2014/main" id="{DC8ED10C-73EE-41D0-9996-844E3273EF9C}"/>
              </a:ext>
            </a:extLst>
          </p:cNvPr>
          <p:cNvSpPr>
            <a:spLocks noGrp="1"/>
          </p:cNvSpPr>
          <p:nvPr>
            <p:ph type="title" hasCustomPrompt="1"/>
          </p:nvPr>
        </p:nvSpPr>
        <p:spPr>
          <a:xfrm>
            <a:off x="947352"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578627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3">
    <p:spTree>
      <p:nvGrpSpPr>
        <p:cNvPr id="1" name=""/>
        <p:cNvGrpSpPr/>
        <p:nvPr/>
      </p:nvGrpSpPr>
      <p:grpSpPr>
        <a:xfrm>
          <a:off x="0" y="0"/>
          <a:ext cx="0" cy="0"/>
          <a:chOff x="0" y="0"/>
          <a:chExt cx="0" cy="0"/>
        </a:xfrm>
      </p:grpSpPr>
      <p:sp>
        <p:nvSpPr>
          <p:cNvPr id="17" name="図プレースホルダー 3">
            <a:extLst>
              <a:ext uri="{FF2B5EF4-FFF2-40B4-BE49-F238E27FC236}">
                <a16:creationId xmlns:a16="http://schemas.microsoft.com/office/drawing/2014/main" id="{25496A93-1D62-25AF-574D-09D81F48E3DC}"/>
              </a:ext>
            </a:extLst>
          </p:cNvPr>
          <p:cNvSpPr>
            <a:spLocks noGrp="1"/>
          </p:cNvSpPr>
          <p:nvPr>
            <p:ph type="pic" sz="quarter" idx="13" hasCustomPrompt="1"/>
          </p:nvPr>
        </p:nvSpPr>
        <p:spPr>
          <a:xfrm>
            <a:off x="228988" y="1197288"/>
            <a:ext cx="11736000" cy="5040000"/>
          </a:xfrm>
        </p:spPr>
        <p:txBody>
          <a:bodyPr lIns="180000" tIns="72000" rIns="180000">
            <a:normAutofit/>
          </a:bodyPr>
          <a:lstStyle>
            <a:lvl1pPr>
              <a:buNone/>
              <a:defRPr sz="1600"/>
            </a:lvl1pPr>
          </a:lstStyle>
          <a:p>
            <a:pPr lvl="0"/>
            <a:r>
              <a:rPr kumimoji="1" lang="en-US" altLang="ja-JP"/>
              <a:t> Picture, graphic</a:t>
            </a:r>
            <a:endParaRPr kumimoji="1" lang="ja-JP" altLang="en-US"/>
          </a:p>
        </p:txBody>
      </p:sp>
      <p:sp>
        <p:nvSpPr>
          <p:cNvPr id="18" name="正方形/長方形 17">
            <a:extLst>
              <a:ext uri="{FF2B5EF4-FFF2-40B4-BE49-F238E27FC236}">
                <a16:creationId xmlns:a16="http://schemas.microsoft.com/office/drawing/2014/main" id="{1A18FD81-88FA-8D10-93A4-CA0238D592BD}"/>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EEA4F11D-ADDD-D51A-E30D-BAE8D43EB1FA}"/>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3">
            <a:extLst>
              <a:ext uri="{FF2B5EF4-FFF2-40B4-BE49-F238E27FC236}">
                <a16:creationId xmlns:a16="http://schemas.microsoft.com/office/drawing/2014/main" id="{5A7337B3-8626-D6AB-2DD1-FE9C59C99FD4}"/>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9" name="フッター プレースホルダー 2">
            <a:extLst>
              <a:ext uri="{FF2B5EF4-FFF2-40B4-BE49-F238E27FC236}">
                <a16:creationId xmlns:a16="http://schemas.microsoft.com/office/drawing/2014/main" id="{4DE674D0-D653-B2BE-0C77-927C85C6F9A2}"/>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8" name="直線コネクタ 6">
            <a:extLst>
              <a:ext uri="{FF2B5EF4-FFF2-40B4-BE49-F238E27FC236}">
                <a16:creationId xmlns:a16="http://schemas.microsoft.com/office/drawing/2014/main" id="{506FFF56-D599-4EA1-8994-0B29B8D82A53}"/>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タイトル 1">
            <a:extLst>
              <a:ext uri="{FF2B5EF4-FFF2-40B4-BE49-F238E27FC236}">
                <a16:creationId xmlns:a16="http://schemas.microsoft.com/office/drawing/2014/main" id="{495C8694-FC00-4C3B-9DE2-1E2CB5824B07}"/>
              </a:ext>
            </a:extLst>
          </p:cNvPr>
          <p:cNvSpPr>
            <a:spLocks noGrp="1"/>
          </p:cNvSpPr>
          <p:nvPr>
            <p:ph type="title" hasCustomPrompt="1"/>
          </p:nvPr>
        </p:nvSpPr>
        <p:spPr>
          <a:xfrm>
            <a:off x="947352"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353945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22" name="テキスト プレースホルダー 13">
            <a:extLst>
              <a:ext uri="{FF2B5EF4-FFF2-40B4-BE49-F238E27FC236}">
                <a16:creationId xmlns:a16="http://schemas.microsoft.com/office/drawing/2014/main" id="{127C7B05-3C0F-B20D-2360-54A754ACA7E7}"/>
              </a:ext>
            </a:extLst>
          </p:cNvPr>
          <p:cNvSpPr>
            <a:spLocks noGrp="1"/>
          </p:cNvSpPr>
          <p:nvPr>
            <p:ph type="body" sz="quarter" idx="11" hasCustomPrompt="1"/>
          </p:nvPr>
        </p:nvSpPr>
        <p:spPr>
          <a:xfrm>
            <a:off x="2604988" y="1203105"/>
            <a:ext cx="9360000" cy="432000"/>
          </a:xfrm>
        </p:spPr>
        <p:txBody>
          <a:bodyPr lIns="180000" tIns="72000" rIns="180000" anchor="t">
            <a:noAutofit/>
          </a:bodyPr>
          <a:lstStyle>
            <a:lvl1pPr marL="0" indent="0">
              <a:lnSpc>
                <a:spcPct val="100000"/>
              </a:lnSpc>
              <a:spcBef>
                <a:spcPts val="400"/>
              </a:spcBef>
              <a:buNone/>
              <a:defRPr sz="1800" b="1">
                <a:latin typeface="+mn-lt"/>
              </a:defRPr>
            </a:lvl1pPr>
            <a:lvl4pPr marL="1080000" indent="0">
              <a:lnSpc>
                <a:spcPct val="100000"/>
              </a:lnSpc>
              <a:spcBef>
                <a:spcPts val="400"/>
              </a:spcBef>
              <a:buNone/>
              <a:defRPr sz="1400"/>
            </a:lvl4pPr>
          </a:lstStyle>
          <a:p>
            <a:pPr lvl="0"/>
            <a:r>
              <a:rPr kumimoji="1" lang="en-US" altLang="ja-JP"/>
              <a:t>1. Topic title  Arial 18pt</a:t>
            </a:r>
          </a:p>
        </p:txBody>
      </p:sp>
      <p:sp>
        <p:nvSpPr>
          <p:cNvPr id="16" name="テキスト プレースホルダー 13">
            <a:extLst>
              <a:ext uri="{FF2B5EF4-FFF2-40B4-BE49-F238E27FC236}">
                <a16:creationId xmlns:a16="http://schemas.microsoft.com/office/drawing/2014/main" id="{08E509E5-6002-968F-9689-949702FAAA3C}"/>
              </a:ext>
            </a:extLst>
          </p:cNvPr>
          <p:cNvSpPr>
            <a:spLocks noGrp="1"/>
          </p:cNvSpPr>
          <p:nvPr>
            <p:ph type="body" sz="quarter" idx="17" hasCustomPrompt="1"/>
          </p:nvPr>
        </p:nvSpPr>
        <p:spPr>
          <a:xfrm>
            <a:off x="3324988" y="1656914"/>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00" indent="0">
              <a:lnSpc>
                <a:spcPct val="100000"/>
              </a:lnSpc>
              <a:spcBef>
                <a:spcPts val="400"/>
              </a:spcBef>
              <a:buNone/>
              <a:defRPr sz="1400"/>
            </a:lvl4pPr>
          </a:lstStyle>
          <a:p>
            <a:pPr lvl="0"/>
            <a:r>
              <a:rPr kumimoji="1" lang="en-US" altLang="ja-JP"/>
              <a:t>Subtopic text  Arial 16pt</a:t>
            </a:r>
          </a:p>
        </p:txBody>
      </p:sp>
      <p:sp>
        <p:nvSpPr>
          <p:cNvPr id="25" name="正方形/長方形 24">
            <a:extLst>
              <a:ext uri="{FF2B5EF4-FFF2-40B4-BE49-F238E27FC236}">
                <a16:creationId xmlns:a16="http://schemas.microsoft.com/office/drawing/2014/main" id="{BA4C5561-56F1-2BE3-183C-F2F6B7D263C1}"/>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59B74494-99C6-7456-B8EB-CA07D45A6FE5}"/>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スライド番号プレースホルダー 3">
            <a:extLst>
              <a:ext uri="{FF2B5EF4-FFF2-40B4-BE49-F238E27FC236}">
                <a16:creationId xmlns:a16="http://schemas.microsoft.com/office/drawing/2014/main" id="{4E8E9449-5E24-597D-2466-BC4A4D331AB9}"/>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36" name="テキスト プレースホルダー 13">
            <a:extLst>
              <a:ext uri="{FF2B5EF4-FFF2-40B4-BE49-F238E27FC236}">
                <a16:creationId xmlns:a16="http://schemas.microsoft.com/office/drawing/2014/main" id="{862BB816-54BD-4205-E9D3-A4AB25995AD7}"/>
              </a:ext>
            </a:extLst>
          </p:cNvPr>
          <p:cNvSpPr>
            <a:spLocks noGrp="1"/>
          </p:cNvSpPr>
          <p:nvPr>
            <p:ph type="body" sz="quarter" idx="18" hasCustomPrompt="1"/>
          </p:nvPr>
        </p:nvSpPr>
        <p:spPr>
          <a:xfrm>
            <a:off x="2604988" y="2254032"/>
            <a:ext cx="9360000" cy="432000"/>
          </a:xfrm>
        </p:spPr>
        <p:txBody>
          <a:bodyPr lIns="180000" tIns="72000" rIns="180000" anchor="t">
            <a:noAutofit/>
          </a:bodyPr>
          <a:lstStyle>
            <a:lvl1pPr marL="0" indent="0">
              <a:lnSpc>
                <a:spcPct val="100000"/>
              </a:lnSpc>
              <a:spcBef>
                <a:spcPts val="400"/>
              </a:spcBef>
              <a:buNone/>
              <a:defRPr sz="1800" b="1">
                <a:latin typeface="+mn-lt"/>
              </a:defRPr>
            </a:lvl1pPr>
            <a:lvl4pPr marL="1080000" indent="0">
              <a:lnSpc>
                <a:spcPct val="100000"/>
              </a:lnSpc>
              <a:spcBef>
                <a:spcPts val="400"/>
              </a:spcBef>
              <a:buNone/>
              <a:defRPr sz="1400"/>
            </a:lvl4pPr>
          </a:lstStyle>
          <a:p>
            <a:pPr lvl="0"/>
            <a:r>
              <a:rPr kumimoji="1" lang="en-US" altLang="ja-JP"/>
              <a:t>2. Topic title</a:t>
            </a:r>
          </a:p>
        </p:txBody>
      </p:sp>
      <p:sp>
        <p:nvSpPr>
          <p:cNvPr id="37" name="テキスト プレースホルダー 13">
            <a:extLst>
              <a:ext uri="{FF2B5EF4-FFF2-40B4-BE49-F238E27FC236}">
                <a16:creationId xmlns:a16="http://schemas.microsoft.com/office/drawing/2014/main" id="{9BB17FC1-42EC-2674-0BCD-AF1B06257F3B}"/>
              </a:ext>
            </a:extLst>
          </p:cNvPr>
          <p:cNvSpPr>
            <a:spLocks noGrp="1"/>
          </p:cNvSpPr>
          <p:nvPr>
            <p:ph type="body" sz="quarter" idx="19" hasCustomPrompt="1"/>
          </p:nvPr>
        </p:nvSpPr>
        <p:spPr>
          <a:xfrm>
            <a:off x="3324988" y="2707841"/>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00" indent="0">
              <a:lnSpc>
                <a:spcPct val="100000"/>
              </a:lnSpc>
              <a:spcBef>
                <a:spcPts val="400"/>
              </a:spcBef>
              <a:buNone/>
              <a:defRPr sz="1400"/>
            </a:lvl4pPr>
          </a:lstStyle>
          <a:p>
            <a:pPr lvl="0"/>
            <a:r>
              <a:rPr kumimoji="1" lang="en-US" altLang="ja-JP"/>
              <a:t>Subtopic text</a:t>
            </a:r>
          </a:p>
        </p:txBody>
      </p:sp>
      <p:sp>
        <p:nvSpPr>
          <p:cNvPr id="40" name="テキスト プレースホルダー 13">
            <a:extLst>
              <a:ext uri="{FF2B5EF4-FFF2-40B4-BE49-F238E27FC236}">
                <a16:creationId xmlns:a16="http://schemas.microsoft.com/office/drawing/2014/main" id="{C262D9F1-170C-FEE2-2472-3FF004C93A0A}"/>
              </a:ext>
            </a:extLst>
          </p:cNvPr>
          <p:cNvSpPr>
            <a:spLocks noGrp="1"/>
          </p:cNvSpPr>
          <p:nvPr>
            <p:ph type="body" sz="quarter" idx="20" hasCustomPrompt="1"/>
          </p:nvPr>
        </p:nvSpPr>
        <p:spPr>
          <a:xfrm>
            <a:off x="2604988" y="3304959"/>
            <a:ext cx="9360000" cy="432000"/>
          </a:xfrm>
        </p:spPr>
        <p:txBody>
          <a:bodyPr lIns="180000" tIns="72000" rIns="180000" anchor="t">
            <a:noAutofit/>
          </a:bodyPr>
          <a:lstStyle>
            <a:lvl1pPr marL="0" indent="0">
              <a:lnSpc>
                <a:spcPct val="100000"/>
              </a:lnSpc>
              <a:spcBef>
                <a:spcPts val="400"/>
              </a:spcBef>
              <a:buNone/>
              <a:defRPr sz="1800" b="1">
                <a:latin typeface="+mn-lt"/>
              </a:defRPr>
            </a:lvl1pPr>
            <a:lvl4pPr marL="1080000" indent="0">
              <a:lnSpc>
                <a:spcPct val="100000"/>
              </a:lnSpc>
              <a:spcBef>
                <a:spcPts val="400"/>
              </a:spcBef>
              <a:buNone/>
              <a:defRPr sz="1400"/>
            </a:lvl4pPr>
          </a:lstStyle>
          <a:p>
            <a:pPr lvl="0"/>
            <a:r>
              <a:rPr kumimoji="1" lang="en-US" altLang="ja-JP"/>
              <a:t>3. Topic title </a:t>
            </a:r>
          </a:p>
        </p:txBody>
      </p:sp>
      <p:sp>
        <p:nvSpPr>
          <p:cNvPr id="41" name="テキスト プレースホルダー 13">
            <a:extLst>
              <a:ext uri="{FF2B5EF4-FFF2-40B4-BE49-F238E27FC236}">
                <a16:creationId xmlns:a16="http://schemas.microsoft.com/office/drawing/2014/main" id="{D36E4D91-1BF9-091F-E926-8382E7EDEEFD}"/>
              </a:ext>
            </a:extLst>
          </p:cNvPr>
          <p:cNvSpPr>
            <a:spLocks noGrp="1"/>
          </p:cNvSpPr>
          <p:nvPr>
            <p:ph type="body" sz="quarter" idx="21" hasCustomPrompt="1"/>
          </p:nvPr>
        </p:nvSpPr>
        <p:spPr>
          <a:xfrm>
            <a:off x="3324988" y="3758768"/>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00" indent="0">
              <a:lnSpc>
                <a:spcPct val="100000"/>
              </a:lnSpc>
              <a:spcBef>
                <a:spcPts val="400"/>
              </a:spcBef>
              <a:buNone/>
              <a:defRPr sz="1400"/>
            </a:lvl4pPr>
          </a:lstStyle>
          <a:p>
            <a:pPr lvl="0"/>
            <a:r>
              <a:rPr kumimoji="1" lang="en-US" altLang="ja-JP"/>
              <a:t>Subtopic text</a:t>
            </a:r>
          </a:p>
        </p:txBody>
      </p:sp>
      <p:sp>
        <p:nvSpPr>
          <p:cNvPr id="42" name="テキスト プレースホルダー 13">
            <a:extLst>
              <a:ext uri="{FF2B5EF4-FFF2-40B4-BE49-F238E27FC236}">
                <a16:creationId xmlns:a16="http://schemas.microsoft.com/office/drawing/2014/main" id="{5E539ABA-F91D-8A2F-E544-DB3EBFAC9108}"/>
              </a:ext>
            </a:extLst>
          </p:cNvPr>
          <p:cNvSpPr>
            <a:spLocks noGrp="1"/>
          </p:cNvSpPr>
          <p:nvPr>
            <p:ph type="body" sz="quarter" idx="22" hasCustomPrompt="1"/>
          </p:nvPr>
        </p:nvSpPr>
        <p:spPr>
          <a:xfrm>
            <a:off x="2604988" y="4355885"/>
            <a:ext cx="9360000" cy="432000"/>
          </a:xfrm>
        </p:spPr>
        <p:txBody>
          <a:bodyPr lIns="180000" tIns="72000" rIns="180000" anchor="t">
            <a:noAutofit/>
          </a:bodyPr>
          <a:lstStyle>
            <a:lvl1pPr marL="0" indent="0">
              <a:lnSpc>
                <a:spcPct val="100000"/>
              </a:lnSpc>
              <a:spcBef>
                <a:spcPts val="400"/>
              </a:spcBef>
              <a:buNone/>
              <a:defRPr sz="1800" b="1">
                <a:latin typeface="+mn-lt"/>
              </a:defRPr>
            </a:lvl1pPr>
            <a:lvl4pPr marL="1080000" indent="0">
              <a:lnSpc>
                <a:spcPct val="100000"/>
              </a:lnSpc>
              <a:spcBef>
                <a:spcPts val="400"/>
              </a:spcBef>
              <a:buNone/>
              <a:defRPr sz="1400"/>
            </a:lvl4pPr>
          </a:lstStyle>
          <a:p>
            <a:pPr lvl="0"/>
            <a:r>
              <a:rPr kumimoji="1" lang="en-US" altLang="ja-JP"/>
              <a:t>4. Topic title </a:t>
            </a:r>
          </a:p>
        </p:txBody>
      </p:sp>
      <p:sp>
        <p:nvSpPr>
          <p:cNvPr id="43" name="テキスト プレースホルダー 13">
            <a:extLst>
              <a:ext uri="{FF2B5EF4-FFF2-40B4-BE49-F238E27FC236}">
                <a16:creationId xmlns:a16="http://schemas.microsoft.com/office/drawing/2014/main" id="{F67B5B7A-896A-DE29-E75A-80E790F361FA}"/>
              </a:ext>
            </a:extLst>
          </p:cNvPr>
          <p:cNvSpPr>
            <a:spLocks noGrp="1"/>
          </p:cNvSpPr>
          <p:nvPr>
            <p:ph type="body" sz="quarter" idx="23" hasCustomPrompt="1"/>
          </p:nvPr>
        </p:nvSpPr>
        <p:spPr>
          <a:xfrm>
            <a:off x="3324988" y="4809694"/>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00" indent="0">
              <a:lnSpc>
                <a:spcPct val="100000"/>
              </a:lnSpc>
              <a:spcBef>
                <a:spcPts val="400"/>
              </a:spcBef>
              <a:buNone/>
              <a:defRPr sz="1400"/>
            </a:lvl4pPr>
          </a:lstStyle>
          <a:p>
            <a:pPr lvl="0"/>
            <a:r>
              <a:rPr kumimoji="1" lang="en-US" altLang="ja-JP"/>
              <a:t>Subtopic text</a:t>
            </a:r>
          </a:p>
        </p:txBody>
      </p:sp>
      <p:sp>
        <p:nvSpPr>
          <p:cNvPr id="44" name="テキスト プレースホルダー 13">
            <a:extLst>
              <a:ext uri="{FF2B5EF4-FFF2-40B4-BE49-F238E27FC236}">
                <a16:creationId xmlns:a16="http://schemas.microsoft.com/office/drawing/2014/main" id="{433031D6-DD50-5095-0CC8-23D614EBC922}"/>
              </a:ext>
            </a:extLst>
          </p:cNvPr>
          <p:cNvSpPr>
            <a:spLocks noGrp="1"/>
          </p:cNvSpPr>
          <p:nvPr>
            <p:ph type="body" sz="quarter" idx="24" hasCustomPrompt="1"/>
          </p:nvPr>
        </p:nvSpPr>
        <p:spPr>
          <a:xfrm>
            <a:off x="2604988" y="5406811"/>
            <a:ext cx="9360000" cy="432000"/>
          </a:xfrm>
        </p:spPr>
        <p:txBody>
          <a:bodyPr lIns="180000" tIns="72000" rIns="180000" anchor="t">
            <a:noAutofit/>
          </a:bodyPr>
          <a:lstStyle>
            <a:lvl1pPr marL="0" indent="0">
              <a:lnSpc>
                <a:spcPct val="100000"/>
              </a:lnSpc>
              <a:spcBef>
                <a:spcPts val="400"/>
              </a:spcBef>
              <a:buNone/>
              <a:defRPr sz="1800" b="1">
                <a:latin typeface="+mn-lt"/>
              </a:defRPr>
            </a:lvl1pPr>
            <a:lvl4pPr marL="1080000" indent="0">
              <a:lnSpc>
                <a:spcPct val="100000"/>
              </a:lnSpc>
              <a:spcBef>
                <a:spcPts val="400"/>
              </a:spcBef>
              <a:buNone/>
              <a:defRPr sz="1400"/>
            </a:lvl4pPr>
          </a:lstStyle>
          <a:p>
            <a:pPr lvl="0"/>
            <a:r>
              <a:rPr kumimoji="1" lang="en-US" altLang="ja-JP"/>
              <a:t>5. Topic title</a:t>
            </a:r>
          </a:p>
        </p:txBody>
      </p:sp>
      <p:sp>
        <p:nvSpPr>
          <p:cNvPr id="45" name="テキスト プレースホルダー 13">
            <a:extLst>
              <a:ext uri="{FF2B5EF4-FFF2-40B4-BE49-F238E27FC236}">
                <a16:creationId xmlns:a16="http://schemas.microsoft.com/office/drawing/2014/main" id="{6345B59D-EA5D-4847-AC94-092E01E40DFE}"/>
              </a:ext>
            </a:extLst>
          </p:cNvPr>
          <p:cNvSpPr>
            <a:spLocks noGrp="1"/>
          </p:cNvSpPr>
          <p:nvPr>
            <p:ph type="body" sz="quarter" idx="25" hasCustomPrompt="1"/>
          </p:nvPr>
        </p:nvSpPr>
        <p:spPr>
          <a:xfrm>
            <a:off x="3324988" y="5860620"/>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00" indent="0">
              <a:lnSpc>
                <a:spcPct val="100000"/>
              </a:lnSpc>
              <a:spcBef>
                <a:spcPts val="400"/>
              </a:spcBef>
              <a:buNone/>
              <a:defRPr sz="1400"/>
            </a:lvl4pPr>
          </a:lstStyle>
          <a:p>
            <a:pPr lvl="0"/>
            <a:r>
              <a:rPr kumimoji="1" lang="en-US" altLang="ja-JP"/>
              <a:t>Subtopic text</a:t>
            </a:r>
          </a:p>
        </p:txBody>
      </p:sp>
      <p:sp>
        <p:nvSpPr>
          <p:cNvPr id="18" name="フッター プレースホルダー 2">
            <a:extLst>
              <a:ext uri="{FF2B5EF4-FFF2-40B4-BE49-F238E27FC236}">
                <a16:creationId xmlns:a16="http://schemas.microsoft.com/office/drawing/2014/main" id="{A13C161A-ABF0-25CD-3E68-068EEBC478FB}"/>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17" name="直線コネクタ 6">
            <a:extLst>
              <a:ext uri="{FF2B5EF4-FFF2-40B4-BE49-F238E27FC236}">
                <a16:creationId xmlns:a16="http://schemas.microsoft.com/office/drawing/2014/main" id="{03791546-1A4B-4A0E-BC6D-2C68C85D037D}"/>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タイトル 1">
            <a:extLst>
              <a:ext uri="{FF2B5EF4-FFF2-40B4-BE49-F238E27FC236}">
                <a16:creationId xmlns:a16="http://schemas.microsoft.com/office/drawing/2014/main" id="{8ED66173-4570-40EF-8E64-5D04F7D723F3}"/>
              </a:ext>
            </a:extLst>
          </p:cNvPr>
          <p:cNvSpPr>
            <a:spLocks noGrp="1"/>
          </p:cNvSpPr>
          <p:nvPr>
            <p:ph type="title" hasCustomPrompt="1"/>
          </p:nvPr>
        </p:nvSpPr>
        <p:spPr>
          <a:xfrm>
            <a:off x="947352"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164142339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sp>
        <p:nvSpPr>
          <p:cNvPr id="20" name="テキスト プレースホルダー 13">
            <a:extLst>
              <a:ext uri="{FF2B5EF4-FFF2-40B4-BE49-F238E27FC236}">
                <a16:creationId xmlns:a16="http://schemas.microsoft.com/office/drawing/2014/main" id="{68D846FA-517A-1BDC-FC39-E177F82B1D6A}"/>
              </a:ext>
            </a:extLst>
          </p:cNvPr>
          <p:cNvSpPr>
            <a:spLocks noGrp="1"/>
          </p:cNvSpPr>
          <p:nvPr>
            <p:ph type="body" sz="quarter" idx="11" hasCustomPrompt="1"/>
          </p:nvPr>
        </p:nvSpPr>
        <p:spPr>
          <a:xfrm>
            <a:off x="227013" y="1202636"/>
            <a:ext cx="2232000" cy="1620000"/>
          </a:xfrm>
        </p:spPr>
        <p:txBody>
          <a:bodyPr lIns="180000" tIns="72000" rIns="180000">
            <a:normAutofit/>
          </a:bodyPr>
          <a:lstStyle>
            <a:lvl1pPr marL="0" indent="0">
              <a:lnSpc>
                <a:spcPct val="100000"/>
              </a:lnSpc>
              <a:spcBef>
                <a:spcPts val="400"/>
              </a:spcBef>
              <a:buNone/>
              <a:defRPr sz="1800" b="1">
                <a:latin typeface="+mn-lt"/>
              </a:defRPr>
            </a:lvl1pPr>
          </a:lstStyle>
          <a:p>
            <a:pPr lvl="0"/>
            <a:r>
              <a:rPr kumimoji="1" lang="en-US" altLang="ja-JP"/>
              <a:t>1.</a:t>
            </a:r>
            <a:br>
              <a:rPr kumimoji="1" lang="en-US" altLang="ja-JP"/>
            </a:br>
            <a:r>
              <a:rPr kumimoji="1" lang="en-US" altLang="ja-JP"/>
              <a:t>Topic title</a:t>
            </a:r>
            <a:br>
              <a:rPr kumimoji="1" lang="en-US" altLang="ja-JP"/>
            </a:br>
            <a:r>
              <a:rPr kumimoji="1" lang="en-US" altLang="ja-JP"/>
              <a:t>Arial 18pt</a:t>
            </a:r>
            <a:br>
              <a:rPr kumimoji="1" lang="en-US" altLang="ja-JP"/>
            </a:br>
            <a:r>
              <a:rPr kumimoji="1" lang="en-US" altLang="ja-JP"/>
              <a:t>Line spacing 1</a:t>
            </a:r>
          </a:p>
        </p:txBody>
      </p:sp>
      <p:sp>
        <p:nvSpPr>
          <p:cNvPr id="21" name="テキスト プレースホルダー 13">
            <a:extLst>
              <a:ext uri="{FF2B5EF4-FFF2-40B4-BE49-F238E27FC236}">
                <a16:creationId xmlns:a16="http://schemas.microsoft.com/office/drawing/2014/main" id="{2E896B08-519F-1B49-CAEA-B43D1178AF68}"/>
              </a:ext>
            </a:extLst>
          </p:cNvPr>
          <p:cNvSpPr>
            <a:spLocks noGrp="1"/>
          </p:cNvSpPr>
          <p:nvPr>
            <p:ph type="body" sz="quarter" idx="37" hasCustomPrompt="1"/>
          </p:nvPr>
        </p:nvSpPr>
        <p:spPr>
          <a:xfrm>
            <a:off x="227013"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br>
              <a:rPr kumimoji="1" lang="en-US" altLang="ja-JP"/>
            </a:br>
            <a:r>
              <a:rPr kumimoji="1" lang="en-US" altLang="ja-JP"/>
              <a:t>Arial 16pt</a:t>
            </a:r>
            <a:br>
              <a:rPr kumimoji="1" lang="en-US" altLang="ja-JP"/>
            </a:br>
            <a:r>
              <a:rPr kumimoji="1" lang="en-US" altLang="ja-JP"/>
              <a:t>Line spacing 1</a:t>
            </a:r>
            <a:endParaRPr kumimoji="1" lang="ja-JP" altLang="en-US"/>
          </a:p>
        </p:txBody>
      </p:sp>
      <p:sp>
        <p:nvSpPr>
          <p:cNvPr id="25" name="正方形/長方形 24">
            <a:extLst>
              <a:ext uri="{FF2B5EF4-FFF2-40B4-BE49-F238E27FC236}">
                <a16:creationId xmlns:a16="http://schemas.microsoft.com/office/drawing/2014/main" id="{7B82DFB4-8892-789E-B2CD-7983B9B4CF0D}"/>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6A81A413-E438-061D-7C90-F5C58FADD165}"/>
              </a:ext>
            </a:extLst>
          </p:cNvPr>
          <p:cNvCxnSpPr>
            <a:cxnSpLocks/>
          </p:cNvCxnSpPr>
          <p:nvPr userDrawn="1"/>
        </p:nvCxnSpPr>
        <p:spPr>
          <a:xfrm>
            <a:off x="550714"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スライド番号プレースホルダー 3">
            <a:extLst>
              <a:ext uri="{FF2B5EF4-FFF2-40B4-BE49-F238E27FC236}">
                <a16:creationId xmlns:a16="http://schemas.microsoft.com/office/drawing/2014/main" id="{6109E172-85B5-D6BA-35E2-71BC0EBAEF77}"/>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31" name="テキスト プレースホルダー 13">
            <a:extLst>
              <a:ext uri="{FF2B5EF4-FFF2-40B4-BE49-F238E27FC236}">
                <a16:creationId xmlns:a16="http://schemas.microsoft.com/office/drawing/2014/main" id="{091E2DBB-7DB9-2686-95D3-4E80875ED02D}"/>
              </a:ext>
            </a:extLst>
          </p:cNvPr>
          <p:cNvSpPr>
            <a:spLocks noGrp="1"/>
          </p:cNvSpPr>
          <p:nvPr>
            <p:ph type="body" sz="quarter" idx="38" hasCustomPrompt="1"/>
          </p:nvPr>
        </p:nvSpPr>
        <p:spPr>
          <a:xfrm>
            <a:off x="9729232" y="1202636"/>
            <a:ext cx="2232000" cy="1620000"/>
          </a:xfrm>
        </p:spPr>
        <p:txBody>
          <a:bodyPr lIns="180000" tIns="72000" rIns="180000">
            <a:normAutofit/>
          </a:bodyPr>
          <a:lstStyle>
            <a:lvl1pPr marL="0" indent="0">
              <a:lnSpc>
                <a:spcPct val="100000"/>
              </a:lnSpc>
              <a:spcBef>
                <a:spcPts val="400"/>
              </a:spcBef>
              <a:buNone/>
              <a:defRPr sz="1800" b="1">
                <a:latin typeface="+mn-lt"/>
              </a:defRPr>
            </a:lvl1pPr>
          </a:lstStyle>
          <a:p>
            <a:pPr lvl="0"/>
            <a:r>
              <a:rPr kumimoji="1" lang="en-US" altLang="ja-JP"/>
              <a:t>5.</a:t>
            </a:r>
            <a:br>
              <a:rPr kumimoji="1" lang="en-US" altLang="ja-JP"/>
            </a:br>
            <a:r>
              <a:rPr kumimoji="1" lang="en-US" altLang="ja-JP"/>
              <a:t>Topic title</a:t>
            </a:r>
          </a:p>
        </p:txBody>
      </p:sp>
      <p:sp>
        <p:nvSpPr>
          <p:cNvPr id="32" name="テキスト プレースホルダー 13">
            <a:extLst>
              <a:ext uri="{FF2B5EF4-FFF2-40B4-BE49-F238E27FC236}">
                <a16:creationId xmlns:a16="http://schemas.microsoft.com/office/drawing/2014/main" id="{078B0A2C-258F-D3A0-16EC-3E1972B716E7}"/>
              </a:ext>
            </a:extLst>
          </p:cNvPr>
          <p:cNvSpPr>
            <a:spLocks noGrp="1"/>
          </p:cNvSpPr>
          <p:nvPr>
            <p:ph type="body" sz="quarter" idx="39" hasCustomPrompt="1"/>
          </p:nvPr>
        </p:nvSpPr>
        <p:spPr>
          <a:xfrm>
            <a:off x="9729232"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3" name="テキスト プレースホルダー 13">
            <a:extLst>
              <a:ext uri="{FF2B5EF4-FFF2-40B4-BE49-F238E27FC236}">
                <a16:creationId xmlns:a16="http://schemas.microsoft.com/office/drawing/2014/main" id="{D8A912AB-567C-A54D-4F1D-3027E27F6316}"/>
              </a:ext>
            </a:extLst>
          </p:cNvPr>
          <p:cNvSpPr>
            <a:spLocks noGrp="1"/>
          </p:cNvSpPr>
          <p:nvPr>
            <p:ph type="body" sz="quarter" idx="40" hasCustomPrompt="1"/>
          </p:nvPr>
        </p:nvSpPr>
        <p:spPr>
          <a:xfrm>
            <a:off x="4980000" y="1202636"/>
            <a:ext cx="2232000" cy="1620000"/>
          </a:xfrm>
        </p:spPr>
        <p:txBody>
          <a:bodyPr lIns="180000" tIns="72000" rIns="180000">
            <a:normAutofit/>
          </a:bodyPr>
          <a:lstStyle>
            <a:lvl1pPr marL="0" indent="0">
              <a:lnSpc>
                <a:spcPct val="100000"/>
              </a:lnSpc>
              <a:spcBef>
                <a:spcPts val="400"/>
              </a:spcBef>
              <a:buNone/>
              <a:defRPr sz="1800" b="1">
                <a:latin typeface="+mn-lt"/>
              </a:defRPr>
            </a:lvl1pPr>
          </a:lstStyle>
          <a:p>
            <a:pPr lvl="0"/>
            <a:r>
              <a:rPr kumimoji="1" lang="en-US" altLang="ja-JP"/>
              <a:t>3.</a:t>
            </a:r>
            <a:br>
              <a:rPr kumimoji="1" lang="en-US" altLang="ja-JP"/>
            </a:br>
            <a:r>
              <a:rPr kumimoji="1" lang="en-US" altLang="ja-JP"/>
              <a:t>Topic title</a:t>
            </a:r>
          </a:p>
        </p:txBody>
      </p:sp>
      <p:sp>
        <p:nvSpPr>
          <p:cNvPr id="34" name="テキスト プレースホルダー 13">
            <a:extLst>
              <a:ext uri="{FF2B5EF4-FFF2-40B4-BE49-F238E27FC236}">
                <a16:creationId xmlns:a16="http://schemas.microsoft.com/office/drawing/2014/main" id="{A1CC399C-A256-16A8-5421-852FF5919F5D}"/>
              </a:ext>
            </a:extLst>
          </p:cNvPr>
          <p:cNvSpPr>
            <a:spLocks noGrp="1"/>
          </p:cNvSpPr>
          <p:nvPr>
            <p:ph type="body" sz="quarter" idx="41" hasCustomPrompt="1"/>
          </p:nvPr>
        </p:nvSpPr>
        <p:spPr>
          <a:xfrm>
            <a:off x="4980000"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5" name="テキスト プレースホルダー 13">
            <a:extLst>
              <a:ext uri="{FF2B5EF4-FFF2-40B4-BE49-F238E27FC236}">
                <a16:creationId xmlns:a16="http://schemas.microsoft.com/office/drawing/2014/main" id="{F59B86E8-736F-B28D-D00E-E953A7F41FBC}"/>
              </a:ext>
            </a:extLst>
          </p:cNvPr>
          <p:cNvSpPr>
            <a:spLocks noGrp="1"/>
          </p:cNvSpPr>
          <p:nvPr>
            <p:ph type="body" sz="quarter" idx="42" hasCustomPrompt="1"/>
          </p:nvPr>
        </p:nvSpPr>
        <p:spPr>
          <a:xfrm>
            <a:off x="2601629" y="1202636"/>
            <a:ext cx="2232000" cy="1620000"/>
          </a:xfrm>
        </p:spPr>
        <p:txBody>
          <a:bodyPr lIns="180000" tIns="72000" rIns="180000">
            <a:normAutofit/>
          </a:bodyPr>
          <a:lstStyle>
            <a:lvl1pPr marL="0" indent="0">
              <a:lnSpc>
                <a:spcPct val="100000"/>
              </a:lnSpc>
              <a:spcBef>
                <a:spcPts val="400"/>
              </a:spcBef>
              <a:buNone/>
              <a:defRPr sz="1800" b="1">
                <a:latin typeface="+mn-lt"/>
              </a:defRPr>
            </a:lvl1pPr>
          </a:lstStyle>
          <a:p>
            <a:pPr lvl="0"/>
            <a:r>
              <a:rPr kumimoji="1" lang="en-US" altLang="ja-JP"/>
              <a:t>2.</a:t>
            </a:r>
            <a:br>
              <a:rPr kumimoji="1" lang="en-US" altLang="ja-JP"/>
            </a:br>
            <a:r>
              <a:rPr kumimoji="1" lang="en-US" altLang="ja-JP"/>
              <a:t>Topic title</a:t>
            </a:r>
          </a:p>
        </p:txBody>
      </p:sp>
      <p:sp>
        <p:nvSpPr>
          <p:cNvPr id="36" name="テキスト プレースホルダー 13">
            <a:extLst>
              <a:ext uri="{FF2B5EF4-FFF2-40B4-BE49-F238E27FC236}">
                <a16:creationId xmlns:a16="http://schemas.microsoft.com/office/drawing/2014/main" id="{147CC392-487E-2E0C-B50A-061957F777ED}"/>
              </a:ext>
            </a:extLst>
          </p:cNvPr>
          <p:cNvSpPr>
            <a:spLocks noGrp="1"/>
          </p:cNvSpPr>
          <p:nvPr>
            <p:ph type="body" sz="quarter" idx="43" hasCustomPrompt="1"/>
          </p:nvPr>
        </p:nvSpPr>
        <p:spPr>
          <a:xfrm>
            <a:off x="2601629"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7" name="テキスト プレースホルダー 13">
            <a:extLst>
              <a:ext uri="{FF2B5EF4-FFF2-40B4-BE49-F238E27FC236}">
                <a16:creationId xmlns:a16="http://schemas.microsoft.com/office/drawing/2014/main" id="{7BEA0843-78F0-59BF-C130-00A11B0158B0}"/>
              </a:ext>
            </a:extLst>
          </p:cNvPr>
          <p:cNvSpPr>
            <a:spLocks noGrp="1"/>
          </p:cNvSpPr>
          <p:nvPr>
            <p:ph type="body" sz="quarter" idx="44" hasCustomPrompt="1"/>
          </p:nvPr>
        </p:nvSpPr>
        <p:spPr>
          <a:xfrm>
            <a:off x="7350861" y="1202636"/>
            <a:ext cx="2232000" cy="1620000"/>
          </a:xfrm>
        </p:spPr>
        <p:txBody>
          <a:bodyPr lIns="180000" tIns="72000" rIns="180000">
            <a:normAutofit/>
          </a:bodyPr>
          <a:lstStyle>
            <a:lvl1pPr marL="0" indent="0">
              <a:lnSpc>
                <a:spcPct val="100000"/>
              </a:lnSpc>
              <a:spcBef>
                <a:spcPts val="400"/>
              </a:spcBef>
              <a:buNone/>
              <a:defRPr sz="1800" b="1">
                <a:latin typeface="+mn-lt"/>
              </a:defRPr>
            </a:lvl1pPr>
          </a:lstStyle>
          <a:p>
            <a:pPr lvl="0"/>
            <a:r>
              <a:rPr kumimoji="1" lang="en-US" altLang="ja-JP"/>
              <a:t>4.</a:t>
            </a:r>
            <a:br>
              <a:rPr kumimoji="1" lang="en-US" altLang="ja-JP"/>
            </a:br>
            <a:r>
              <a:rPr kumimoji="1" lang="en-US" altLang="ja-JP"/>
              <a:t>Topic title</a:t>
            </a:r>
          </a:p>
        </p:txBody>
      </p:sp>
      <p:sp>
        <p:nvSpPr>
          <p:cNvPr id="38" name="テキスト プレースホルダー 13">
            <a:extLst>
              <a:ext uri="{FF2B5EF4-FFF2-40B4-BE49-F238E27FC236}">
                <a16:creationId xmlns:a16="http://schemas.microsoft.com/office/drawing/2014/main" id="{A4EC413B-D1FB-83CD-AFD7-13B9F7201C46}"/>
              </a:ext>
            </a:extLst>
          </p:cNvPr>
          <p:cNvSpPr>
            <a:spLocks noGrp="1"/>
          </p:cNvSpPr>
          <p:nvPr>
            <p:ph type="body" sz="quarter" idx="45" hasCustomPrompt="1"/>
          </p:nvPr>
        </p:nvSpPr>
        <p:spPr>
          <a:xfrm>
            <a:off x="7350861"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18" name="フッター プレースホルダー 2">
            <a:extLst>
              <a:ext uri="{FF2B5EF4-FFF2-40B4-BE49-F238E27FC236}">
                <a16:creationId xmlns:a16="http://schemas.microsoft.com/office/drawing/2014/main" id="{2D057740-B1CC-82F0-B425-1A4E3A31E63D}"/>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17" name="直線コネクタ 6">
            <a:extLst>
              <a:ext uri="{FF2B5EF4-FFF2-40B4-BE49-F238E27FC236}">
                <a16:creationId xmlns:a16="http://schemas.microsoft.com/office/drawing/2014/main" id="{6C8D8570-E2A3-492A-A044-77C6B2B1E712}"/>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タイトル 1">
            <a:extLst>
              <a:ext uri="{FF2B5EF4-FFF2-40B4-BE49-F238E27FC236}">
                <a16:creationId xmlns:a16="http://schemas.microsoft.com/office/drawing/2014/main" id="{0EE35B0D-2701-4494-9F85-3115C80BEE2E}"/>
              </a:ext>
            </a:extLst>
          </p:cNvPr>
          <p:cNvSpPr>
            <a:spLocks noGrp="1"/>
          </p:cNvSpPr>
          <p:nvPr>
            <p:ph type="title" hasCustomPrompt="1"/>
          </p:nvPr>
        </p:nvSpPr>
        <p:spPr>
          <a:xfrm>
            <a:off x="947352"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100783185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10" name="Picture 9" descr="A picture containing work-clothing&#10;&#10;Description automatically generated">
            <a:extLst>
              <a:ext uri="{FF2B5EF4-FFF2-40B4-BE49-F238E27FC236}">
                <a16:creationId xmlns:a16="http://schemas.microsoft.com/office/drawing/2014/main" id="{2887D45C-02BD-4B21-868C-EB62C5F521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2A53D46-42AD-4830-8B9A-EAAC17E31597}"/>
              </a:ext>
            </a:extLst>
          </p:cNvPr>
          <p:cNvSpPr>
            <a:spLocks noGrp="1"/>
          </p:cNvSpPr>
          <p:nvPr>
            <p:ph type="title"/>
          </p:nvPr>
        </p:nvSpPr>
        <p:spPr>
          <a:xfrm>
            <a:off x="419100" y="4576410"/>
            <a:ext cx="7830820" cy="941438"/>
          </a:xfrm>
        </p:spPr>
        <p:txBody>
          <a:bodyPr anchor="b"/>
          <a:lstStyle>
            <a:lvl1pPr>
              <a:lnSpc>
                <a:spcPct val="80000"/>
              </a:lnSpc>
              <a:defRPr sz="4800" b="1">
                <a:solidFill>
                  <a:schemeClr val="accent4"/>
                </a:solidFill>
              </a:defRPr>
            </a:lvl1pPr>
          </a:lstStyle>
          <a:p>
            <a:r>
              <a:rPr lang="en-US"/>
              <a:t>Click to edit Master title style</a:t>
            </a:r>
            <a:endParaRPr lang="en-AU"/>
          </a:p>
        </p:txBody>
      </p:sp>
      <p:pic>
        <p:nvPicPr>
          <p:cNvPr id="4" name="Image 5" descr="Une image contenant texte&#10;&#10;Description générée automatiquement">
            <a:extLst>
              <a:ext uri="{FF2B5EF4-FFF2-40B4-BE49-F238E27FC236}">
                <a16:creationId xmlns:a16="http://schemas.microsoft.com/office/drawing/2014/main" id="{FA5E349B-F5F6-4F09-8EF1-FBDE3DDB33F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114000" y="246471"/>
            <a:ext cx="3078000" cy="1248074"/>
          </a:xfrm>
          <a:prstGeom prst="rect">
            <a:avLst/>
          </a:prstGeom>
        </p:spPr>
      </p:pic>
      <p:sp>
        <p:nvSpPr>
          <p:cNvPr id="5" name="Graphic 13">
            <a:extLst>
              <a:ext uri="{FF2B5EF4-FFF2-40B4-BE49-F238E27FC236}">
                <a16:creationId xmlns:a16="http://schemas.microsoft.com/office/drawing/2014/main" id="{AB404603-9BC6-42D3-815A-E89BCEAF1144}"/>
              </a:ext>
            </a:extLst>
          </p:cNvPr>
          <p:cNvSpPr>
            <a:spLocks/>
          </p:cNvSpPr>
          <p:nvPr userDrawn="1"/>
        </p:nvSpPr>
        <p:spPr>
          <a:xfrm rot="21365793">
            <a:off x="3937534" y="638224"/>
            <a:ext cx="8351985" cy="6323030"/>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7" name="Text Placeholder 6">
            <a:extLst>
              <a:ext uri="{FF2B5EF4-FFF2-40B4-BE49-F238E27FC236}">
                <a16:creationId xmlns:a16="http://schemas.microsoft.com/office/drawing/2014/main" id="{E79C248B-C27B-45FB-95EC-BAE5FD202AA2}"/>
              </a:ext>
            </a:extLst>
          </p:cNvPr>
          <p:cNvSpPr>
            <a:spLocks noGrp="1"/>
          </p:cNvSpPr>
          <p:nvPr>
            <p:ph type="body" sz="quarter" idx="10" hasCustomPrompt="1"/>
          </p:nvPr>
        </p:nvSpPr>
        <p:spPr>
          <a:xfrm>
            <a:off x="419100" y="5687836"/>
            <a:ext cx="4747285" cy="581025"/>
          </a:xfrm>
          <a:prstGeom prst="rect">
            <a:avLst/>
          </a:prstGeom>
        </p:spPr>
        <p:txBody>
          <a:bodyPr lIns="0" tIns="0" rIns="0" bIns="0"/>
          <a:lstStyle>
            <a:lvl1pPr>
              <a:defRPr cap="all" baseline="0">
                <a:solidFill>
                  <a:schemeClr val="accent4"/>
                </a:solidFill>
              </a:defRPr>
            </a:lvl1pPr>
          </a:lstStyle>
          <a:p>
            <a:pPr lvl="0"/>
            <a:r>
              <a:rPr lang="en-US"/>
              <a:t>Date</a:t>
            </a:r>
            <a:endParaRPr lang="en-AU"/>
          </a:p>
        </p:txBody>
      </p:sp>
      <p:pic>
        <p:nvPicPr>
          <p:cNvPr id="8" name="図 12" descr="アイコン&#10;&#10;低い精度で自動的に生成された説明">
            <a:extLst>
              <a:ext uri="{FF2B5EF4-FFF2-40B4-BE49-F238E27FC236}">
                <a16:creationId xmlns:a16="http://schemas.microsoft.com/office/drawing/2014/main" id="{E3AF34BD-D43F-4E05-985F-628FFD82CE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20287" y="324077"/>
            <a:ext cx="2406783" cy="1106863"/>
          </a:xfrm>
          <a:prstGeom prst="rect">
            <a:avLst/>
          </a:prstGeom>
        </p:spPr>
      </p:pic>
    </p:spTree>
    <p:extLst>
      <p:ext uri="{BB962C8B-B14F-4D97-AF65-F5344CB8AC3E}">
        <p14:creationId xmlns:p14="http://schemas.microsoft.com/office/powerpoint/2010/main" val="3853776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9" name="スライド番号プレースホルダー 3">
            <a:extLst>
              <a:ext uri="{FF2B5EF4-FFF2-40B4-BE49-F238E27FC236}">
                <a16:creationId xmlns:a16="http://schemas.microsoft.com/office/drawing/2014/main" id="{8EA0C624-ADB0-447F-8CA8-D52459544051}"/>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0" name="フッター プレースホルダー 2">
            <a:extLst>
              <a:ext uri="{FF2B5EF4-FFF2-40B4-BE49-F238E27FC236}">
                <a16:creationId xmlns:a16="http://schemas.microsoft.com/office/drawing/2014/main" id="{4A50CB83-9743-4CBB-BDB3-83291B570957}"/>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
        <p:nvSpPr>
          <p:cNvPr id="11" name="タイトル 1">
            <a:extLst>
              <a:ext uri="{FF2B5EF4-FFF2-40B4-BE49-F238E27FC236}">
                <a16:creationId xmlns:a16="http://schemas.microsoft.com/office/drawing/2014/main" id="{F3C46728-E2EA-4162-B0AF-7E1769F7375C}"/>
              </a:ext>
            </a:extLst>
          </p:cNvPr>
          <p:cNvSpPr txBox="1">
            <a:spLocks/>
          </p:cNvSpPr>
          <p:nvPr userDrawn="1"/>
        </p:nvSpPr>
        <p:spPr>
          <a:xfrm>
            <a:off x="947352" y="188913"/>
            <a:ext cx="8281636" cy="540000"/>
          </a:xfrm>
          <a:prstGeom prst="rect">
            <a:avLst/>
          </a:prstGeom>
        </p:spPr>
        <p:txBody>
          <a:bodyPr vert="horz" wrap="none" lIns="180000" tIns="72000" rIns="180000" bIns="0" rtlCol="0" anchor="t">
            <a:noAutofit/>
          </a:bodyPr>
          <a:lst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a:lstStyle>
          <a:p>
            <a:r>
              <a:rPr lang="en-US" altLang="ja-JP"/>
              <a:t>Title  Arial 24pt</a:t>
            </a:r>
            <a:endParaRPr lang="ja-JP" altLang="en-US"/>
          </a:p>
        </p:txBody>
      </p:sp>
      <p:sp>
        <p:nvSpPr>
          <p:cNvPr id="12" name="タイトル プレースホルダー 9">
            <a:extLst>
              <a:ext uri="{FF2B5EF4-FFF2-40B4-BE49-F238E27FC236}">
                <a16:creationId xmlns:a16="http://schemas.microsoft.com/office/drawing/2014/main" id="{CEBDB5CA-161E-4FFC-AE51-8E4DA6166704}"/>
              </a:ext>
            </a:extLst>
          </p:cNvPr>
          <p:cNvSpPr>
            <a:spLocks noGrp="1"/>
          </p:cNvSpPr>
          <p:nvPr>
            <p:ph type="title"/>
          </p:nvPr>
        </p:nvSpPr>
        <p:spPr>
          <a:xfrm>
            <a:off x="432000" y="996942"/>
            <a:ext cx="11328000" cy="432000"/>
          </a:xfrm>
          <a:prstGeom prst="rect">
            <a:avLst/>
          </a:prstGeom>
        </p:spPr>
        <p:txBody>
          <a:bodyPr vert="horz" wrap="none" lIns="0" tIns="18000" rIns="0" bIns="0" rtlCol="0" anchor="t">
            <a:noAutofit/>
          </a:bodyPr>
          <a:lstStyle/>
          <a:p>
            <a:r>
              <a:rPr kumimoji="1" lang="en-US" altLang="ja-JP"/>
              <a:t>Page title 24pt</a:t>
            </a:r>
            <a:endParaRPr kumimoji="1" lang="ja-JP" altLang="en-US"/>
          </a:p>
        </p:txBody>
      </p:sp>
      <p:sp>
        <p:nvSpPr>
          <p:cNvPr id="13" name="テキスト プレースホルダー 2">
            <a:extLst>
              <a:ext uri="{FF2B5EF4-FFF2-40B4-BE49-F238E27FC236}">
                <a16:creationId xmlns:a16="http://schemas.microsoft.com/office/drawing/2014/main" id="{1F58711E-CCC6-49DC-8D8D-B71F38368F42}"/>
              </a:ext>
            </a:extLst>
          </p:cNvPr>
          <p:cNvSpPr>
            <a:spLocks noGrp="1"/>
          </p:cNvSpPr>
          <p:nvPr>
            <p:ph idx="1"/>
          </p:nvPr>
        </p:nvSpPr>
        <p:spPr>
          <a:xfrm>
            <a:off x="432000" y="1725643"/>
            <a:ext cx="11327999" cy="4185078"/>
          </a:xfrm>
          <a:prstGeom prst="rect">
            <a:avLst/>
          </a:prstGeom>
        </p:spPr>
        <p:txBody>
          <a:bodyPr vert="horz" lIns="0" tIns="0" rIns="0" bIns="0" rtlCol="0">
            <a:normAutofit/>
          </a:bodyPr>
          <a:lstStyle/>
          <a:p>
            <a:pPr lvl="0"/>
            <a:r>
              <a:rPr kumimoji="1" lang="en-US" altLang="ja-JP"/>
              <a:t>Body text 18pt</a:t>
            </a:r>
            <a:endParaRPr kumimoji="1" lang="ja-JP" altLang="en-US"/>
          </a:p>
          <a:p>
            <a:pPr lvl="1"/>
            <a:r>
              <a:rPr kumimoji="1" lang="en-US" altLang="ja-JP"/>
              <a:t>Second level 16pt</a:t>
            </a:r>
            <a:endParaRPr kumimoji="1" lang="ja-JP" altLang="en-US"/>
          </a:p>
          <a:p>
            <a:pPr lvl="2"/>
            <a:r>
              <a:rPr kumimoji="1" lang="en-US" altLang="ja-JP"/>
              <a:t>Third level 14pt</a:t>
            </a:r>
            <a:endParaRPr kumimoji="1" lang="ja-JP" altLang="en-US"/>
          </a:p>
          <a:p>
            <a:pPr lvl="3"/>
            <a:r>
              <a:rPr kumimoji="1" lang="en-US" altLang="ja-JP"/>
              <a:t>Fourth level 12pt</a:t>
            </a:r>
            <a:endParaRPr kumimoji="1" lang="ja-JP" altLang="en-US"/>
          </a:p>
          <a:p>
            <a:pPr lvl="4"/>
            <a:r>
              <a:rPr kumimoji="1" lang="en-US" altLang="ja-JP"/>
              <a:t>Fifth level 10.5pt</a:t>
            </a:r>
          </a:p>
          <a:p>
            <a:pPr lvl="5"/>
            <a:r>
              <a:rPr kumimoji="1" lang="en-US" altLang="ja-JP"/>
              <a:t>Sixth level 9pt</a:t>
            </a:r>
            <a:endParaRPr kumimoji="1" lang="ja-JP" altLang="en-US"/>
          </a:p>
        </p:txBody>
      </p:sp>
    </p:spTree>
    <p:extLst>
      <p:ext uri="{BB962C8B-B14F-4D97-AF65-F5344CB8AC3E}">
        <p14:creationId xmlns:p14="http://schemas.microsoft.com/office/powerpoint/2010/main" val="182747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1">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E3E1CD6-5D8D-268E-42EC-A8EC858EBB44}"/>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2" name="タイトル 1">
            <a:extLst>
              <a:ext uri="{FF2B5EF4-FFF2-40B4-BE49-F238E27FC236}">
                <a16:creationId xmlns:a16="http://schemas.microsoft.com/office/drawing/2014/main" id="{8626BE28-3A0E-DBF8-86C1-201ADE114DDE}"/>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cxnSp>
        <p:nvCxnSpPr>
          <p:cNvPr id="10" name="直線コネクタ 9">
            <a:extLst>
              <a:ext uri="{FF2B5EF4-FFF2-40B4-BE49-F238E27FC236}">
                <a16:creationId xmlns:a16="http://schemas.microsoft.com/office/drawing/2014/main" id="{E7E08365-6A34-7C6F-FC0A-1F2887B50CE6}"/>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スライド番号プレースホルダー 3">
            <a:extLst>
              <a:ext uri="{FF2B5EF4-FFF2-40B4-BE49-F238E27FC236}">
                <a16:creationId xmlns:a16="http://schemas.microsoft.com/office/drawing/2014/main" id="{9154874E-585B-8A05-2CDC-1474B6AEEBC6}"/>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4" name="テキスト プレースホルダー 13">
            <a:extLst>
              <a:ext uri="{FF2B5EF4-FFF2-40B4-BE49-F238E27FC236}">
                <a16:creationId xmlns:a16="http://schemas.microsoft.com/office/drawing/2014/main" id="{27DF148C-7643-3E48-57EE-E10AAF0E4F80}"/>
              </a:ext>
            </a:extLst>
          </p:cNvPr>
          <p:cNvSpPr>
            <a:spLocks noGrp="1"/>
          </p:cNvSpPr>
          <p:nvPr>
            <p:ph type="body" sz="quarter" idx="11" hasCustomPrompt="1"/>
          </p:nvPr>
        </p:nvSpPr>
        <p:spPr>
          <a:xfrm>
            <a:off x="228988" y="1197288"/>
            <a:ext cx="11736000" cy="5040000"/>
          </a:xfrm>
        </p:spPr>
        <p:txBody>
          <a:bodyPr lIns="180000" tIns="72000" rIns="180000">
            <a:normAutofit/>
          </a:bodyPr>
          <a:lstStyle>
            <a:lvl1pPr marL="0" indent="0">
              <a:spcBef>
                <a:spcPts val="1001"/>
              </a:spcBef>
              <a:buNone/>
              <a:defRPr sz="1600">
                <a:latin typeface="+mn-lt"/>
              </a:defRPr>
            </a:lvl1pPr>
          </a:lstStyle>
          <a:p>
            <a:pPr lvl="0"/>
            <a:r>
              <a:rPr kumimoji="1" lang="en-US" altLang="ja-JP"/>
              <a:t>Text Arial 16pt / Line spacing 1.5</a:t>
            </a:r>
            <a:endParaRPr kumimoji="1" lang="ja-JP" altLang="en-US"/>
          </a:p>
        </p:txBody>
      </p:sp>
      <p:sp>
        <p:nvSpPr>
          <p:cNvPr id="11" name="フッター プレースホルダー 2">
            <a:extLst>
              <a:ext uri="{FF2B5EF4-FFF2-40B4-BE49-F238E27FC236}">
                <a16:creationId xmlns:a16="http://schemas.microsoft.com/office/drawing/2014/main" id="{9B73906A-71C3-6DE2-A8BC-3EF36EC25DF9}"/>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cxnSp>
        <p:nvCxnSpPr>
          <p:cNvPr id="8" name="直線コネクタ 6">
            <a:extLst>
              <a:ext uri="{FF2B5EF4-FFF2-40B4-BE49-F238E27FC236}">
                <a16:creationId xmlns:a16="http://schemas.microsoft.com/office/drawing/2014/main" id="{CCDAAD4A-7BA9-4427-B347-39122421020C}"/>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682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スライド番号プレースホルダー 3">
            <a:extLst>
              <a:ext uri="{FF2B5EF4-FFF2-40B4-BE49-F238E27FC236}">
                <a16:creationId xmlns:a16="http://schemas.microsoft.com/office/drawing/2014/main" id="{6095C7B4-82F0-45CD-9926-FD7753E53497}"/>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5" name="フッター プレースホルダー 2">
            <a:extLst>
              <a:ext uri="{FF2B5EF4-FFF2-40B4-BE49-F238E27FC236}">
                <a16:creationId xmlns:a16="http://schemas.microsoft.com/office/drawing/2014/main" id="{58B06FFD-E957-41DA-AD23-6FD9C3A9D3DD}"/>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
        <p:nvSpPr>
          <p:cNvPr id="6" name="タイトル 1">
            <a:extLst>
              <a:ext uri="{FF2B5EF4-FFF2-40B4-BE49-F238E27FC236}">
                <a16:creationId xmlns:a16="http://schemas.microsoft.com/office/drawing/2014/main" id="{A8A1266C-F329-4A9B-8331-1BE44DDC78CC}"/>
              </a:ext>
            </a:extLst>
          </p:cNvPr>
          <p:cNvSpPr txBox="1">
            <a:spLocks/>
          </p:cNvSpPr>
          <p:nvPr userDrawn="1"/>
        </p:nvSpPr>
        <p:spPr>
          <a:xfrm>
            <a:off x="947352" y="188913"/>
            <a:ext cx="8281636" cy="540000"/>
          </a:xfrm>
          <a:prstGeom prst="rect">
            <a:avLst/>
          </a:prstGeom>
        </p:spPr>
        <p:txBody>
          <a:bodyPr vert="horz" wrap="none" lIns="180000" tIns="72000" rIns="180000" bIns="0" rtlCol="0" anchor="t">
            <a:noAutofit/>
          </a:bodyPr>
          <a:lst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a:lstStyle>
          <a:p>
            <a:r>
              <a:rPr lang="en-US" altLang="ja-JP"/>
              <a:t>Title  Arial 24pt</a:t>
            </a:r>
            <a:endParaRPr lang="ja-JP" altLang="en-US"/>
          </a:p>
        </p:txBody>
      </p:sp>
    </p:spTree>
    <p:extLst>
      <p:ext uri="{BB962C8B-B14F-4D97-AF65-F5344CB8AC3E}">
        <p14:creationId xmlns:p14="http://schemas.microsoft.com/office/powerpoint/2010/main" val="845633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4" y="1447201"/>
            <a:ext cx="11379201" cy="48774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ja-JP" altLang="en-US"/>
              <a:t>マスター タイトルの書式設定</a:t>
            </a:r>
            <a:endParaRPr lang="en-GB"/>
          </a:p>
        </p:txBody>
      </p:sp>
      <p:sp>
        <p:nvSpPr>
          <p:cNvPr id="5" name="スライド番号プレースホルダー 3">
            <a:extLst>
              <a:ext uri="{FF2B5EF4-FFF2-40B4-BE49-F238E27FC236}">
                <a16:creationId xmlns:a16="http://schemas.microsoft.com/office/drawing/2014/main" id="{568E30BE-387A-4CEE-A5F9-B827AB5852D5}"/>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6" name="フッター プレースホルダー 2">
            <a:extLst>
              <a:ext uri="{FF2B5EF4-FFF2-40B4-BE49-F238E27FC236}">
                <a16:creationId xmlns:a16="http://schemas.microsoft.com/office/drawing/2014/main" id="{67FB7793-38C9-499F-BCF1-696AC5AC3FA1}"/>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Tree>
    <p:extLst>
      <p:ext uri="{BB962C8B-B14F-4D97-AF65-F5344CB8AC3E}">
        <p14:creationId xmlns:p14="http://schemas.microsoft.com/office/powerpoint/2010/main" val="1976384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lvl1pPr>
              <a:defRPr sz="2200"/>
            </a:lvl1pPr>
          </a:lstStyle>
          <a:p>
            <a:r>
              <a:rPr lang="en-US"/>
              <a:t>Click to edit Master title style</a:t>
            </a:r>
            <a:endParaRPr lang="en-GB"/>
          </a:p>
        </p:txBody>
      </p:sp>
      <p:sp>
        <p:nvSpPr>
          <p:cNvPr id="5" name="Text Placeholder 1">
            <a:extLst>
              <a:ext uri="{FF2B5EF4-FFF2-40B4-BE49-F238E27FC236}">
                <a16:creationId xmlns:a16="http://schemas.microsoft.com/office/drawing/2014/main" id="{11B2062D-7F6E-4AD8-B475-DAAF2A562C14}"/>
              </a:ext>
            </a:extLst>
          </p:cNvPr>
          <p:cNvSpPr>
            <a:spLocks noGrp="1"/>
          </p:cNvSpPr>
          <p:nvPr>
            <p:ph idx="1"/>
          </p:nvPr>
        </p:nvSpPr>
        <p:spPr>
          <a:xfrm>
            <a:off x="404813" y="1078302"/>
            <a:ext cx="11376880" cy="5384412"/>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16277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Custom Layout">
    <p:spTree>
      <p:nvGrpSpPr>
        <p:cNvPr id="1" name=""/>
        <p:cNvGrpSpPr/>
        <p:nvPr/>
      </p:nvGrpSpPr>
      <p:grpSpPr>
        <a:xfrm>
          <a:off x="0" y="0"/>
          <a:ext cx="0" cy="0"/>
          <a:chOff x="0" y="0"/>
          <a:chExt cx="0" cy="0"/>
        </a:xfrm>
      </p:grpSpPr>
      <p:pic>
        <p:nvPicPr>
          <p:cNvPr id="119812" name="Picture 4" descr="a bunch of bubbles">
            <a:extLst>
              <a:ext uri="{FF2B5EF4-FFF2-40B4-BE49-F238E27FC236}">
                <a16:creationId xmlns:a16="http://schemas.microsoft.com/office/drawing/2014/main" id="{85D3CBF8-C79E-B8BC-8C12-2E0686A95F8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2978" r="16515"/>
          <a:stretch/>
        </p:blipFill>
        <p:spPr bwMode="auto">
          <a:xfrm rot="5400000">
            <a:off x="2657536" y="-2657536"/>
            <a:ext cx="6876928" cy="1219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21C5AA7-8CE5-241B-BB30-C6FFC873A304}"/>
              </a:ext>
            </a:extLst>
          </p:cNvPr>
          <p:cNvSpPr/>
          <p:nvPr userDrawn="1"/>
        </p:nvSpPr>
        <p:spPr>
          <a:xfrm>
            <a:off x="0" y="0"/>
            <a:ext cx="12192000" cy="6876928"/>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 name="Title 1">
            <a:extLst>
              <a:ext uri="{FF2B5EF4-FFF2-40B4-BE49-F238E27FC236}">
                <a16:creationId xmlns:a16="http://schemas.microsoft.com/office/drawing/2014/main" id="{42A53D46-42AD-4830-8B9A-EAAC17E31597}"/>
              </a:ext>
            </a:extLst>
          </p:cNvPr>
          <p:cNvSpPr>
            <a:spLocks noGrp="1"/>
          </p:cNvSpPr>
          <p:nvPr>
            <p:ph type="title"/>
          </p:nvPr>
        </p:nvSpPr>
        <p:spPr>
          <a:xfrm>
            <a:off x="419101" y="2792279"/>
            <a:ext cx="5770562" cy="2694122"/>
          </a:xfrm>
        </p:spPr>
        <p:txBody>
          <a:bodyPr anchor="t"/>
          <a:lstStyle>
            <a:lvl1pPr>
              <a:lnSpc>
                <a:spcPct val="80000"/>
              </a:lnSpc>
              <a:defRPr sz="5000" b="1">
                <a:solidFill>
                  <a:schemeClr val="accent4"/>
                </a:solidFill>
              </a:defRPr>
            </a:lvl1pPr>
          </a:lstStyle>
          <a:p>
            <a:endParaRPr lang="en-AU"/>
          </a:p>
        </p:txBody>
      </p:sp>
      <p:sp>
        <p:nvSpPr>
          <p:cNvPr id="5" name="Graphic 13">
            <a:extLst>
              <a:ext uri="{FF2B5EF4-FFF2-40B4-BE49-F238E27FC236}">
                <a16:creationId xmlns:a16="http://schemas.microsoft.com/office/drawing/2014/main" id="{AB404603-9BC6-42D3-815A-E89BCEAF1144}"/>
              </a:ext>
            </a:extLst>
          </p:cNvPr>
          <p:cNvSpPr>
            <a:spLocks/>
          </p:cNvSpPr>
          <p:nvPr userDrawn="1"/>
        </p:nvSpPr>
        <p:spPr>
          <a:xfrm rot="21365793">
            <a:off x="3937534" y="638224"/>
            <a:ext cx="8351985" cy="6323030"/>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7" name="Text Placeholder 6">
            <a:extLst>
              <a:ext uri="{FF2B5EF4-FFF2-40B4-BE49-F238E27FC236}">
                <a16:creationId xmlns:a16="http://schemas.microsoft.com/office/drawing/2014/main" id="{E79C248B-C27B-45FB-95EC-BAE5FD202AA2}"/>
              </a:ext>
            </a:extLst>
          </p:cNvPr>
          <p:cNvSpPr>
            <a:spLocks noGrp="1"/>
          </p:cNvSpPr>
          <p:nvPr>
            <p:ph type="body" sz="quarter" idx="10" hasCustomPrompt="1"/>
          </p:nvPr>
        </p:nvSpPr>
        <p:spPr>
          <a:xfrm>
            <a:off x="419100" y="5687836"/>
            <a:ext cx="4747285" cy="581025"/>
          </a:xfrm>
          <a:prstGeom prst="rect">
            <a:avLst/>
          </a:prstGeom>
        </p:spPr>
        <p:txBody>
          <a:bodyPr lIns="0" tIns="0" rIns="0" bIns="0">
            <a:normAutofit/>
          </a:bodyPr>
          <a:lstStyle>
            <a:lvl1pPr>
              <a:defRPr sz="1600" cap="all" baseline="0">
                <a:solidFill>
                  <a:schemeClr val="accent4"/>
                </a:solidFill>
              </a:defRPr>
            </a:lvl1pPr>
          </a:lstStyle>
          <a:p>
            <a:pPr lvl="0"/>
            <a:r>
              <a:rPr lang="en-US"/>
              <a:t>Date</a:t>
            </a:r>
            <a:endParaRPr lang="en-AU"/>
          </a:p>
        </p:txBody>
      </p:sp>
      <p:sp>
        <p:nvSpPr>
          <p:cNvPr id="14" name="Text Placeholder 13">
            <a:extLst>
              <a:ext uri="{FF2B5EF4-FFF2-40B4-BE49-F238E27FC236}">
                <a16:creationId xmlns:a16="http://schemas.microsoft.com/office/drawing/2014/main" id="{7E84C91F-3AF0-46FD-9E07-2EFD640FE2C1}"/>
              </a:ext>
            </a:extLst>
          </p:cNvPr>
          <p:cNvSpPr>
            <a:spLocks noGrp="1"/>
          </p:cNvSpPr>
          <p:nvPr>
            <p:ph type="body" sz="quarter" idx="11"/>
          </p:nvPr>
        </p:nvSpPr>
        <p:spPr>
          <a:xfrm>
            <a:off x="419100" y="2133600"/>
            <a:ext cx="5770563" cy="504825"/>
          </a:xfrm>
          <a:prstGeom prst="rect">
            <a:avLst/>
          </a:prstGeom>
        </p:spPr>
        <p:txBody>
          <a:bodyPr anchor="ctr">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2600" b="0" i="0" u="none" strike="noStrike" kern="1200" cap="all" spc="0" normalizeH="0" baseline="0" noProof="0" dirty="0" smtClean="0">
                <a:ln>
                  <a:noFill/>
                </a:ln>
                <a:solidFill>
                  <a:schemeClr val="accent4"/>
                </a:solidFill>
                <a:effectLst/>
                <a:uLnTx/>
                <a:uFillTx/>
                <a:latin typeface="Ubuntu Medium "/>
                <a:ea typeface="+mj-ea"/>
                <a:cs typeface="+mj-cs"/>
              </a:defRPr>
            </a:lvl1pPr>
            <a:lvl2pPr>
              <a:defRPr sz="2600">
                <a:latin typeface="+mj-lt"/>
              </a:defRPr>
            </a:lvl2pPr>
            <a:lvl3pPr>
              <a:defRPr sz="2600">
                <a:latin typeface="+mj-lt"/>
              </a:defRPr>
            </a:lvl3pPr>
            <a:lvl4pPr>
              <a:defRPr sz="2600">
                <a:latin typeface="+mj-lt"/>
              </a:defRPr>
            </a:lvl4pPr>
            <a:lvl5pPr>
              <a:defRPr sz="2600">
                <a:latin typeface="+mj-lt"/>
              </a:defRPr>
            </a:lvl5pPr>
          </a:lstStyle>
          <a:p>
            <a:pPr lvl="0"/>
            <a:r>
              <a:rPr lang="en-US"/>
              <a:t>Click to edit Master text style</a:t>
            </a:r>
          </a:p>
        </p:txBody>
      </p:sp>
      <p:pic>
        <p:nvPicPr>
          <p:cNvPr id="3" name="図 12" descr="アイコン&#10;&#10;低い精度で自動的に生成された説明">
            <a:extLst>
              <a:ext uri="{FF2B5EF4-FFF2-40B4-BE49-F238E27FC236}">
                <a16:creationId xmlns:a16="http://schemas.microsoft.com/office/drawing/2014/main" id="{CEC85DB7-6C51-3AF6-2DC6-CBEE2D5D75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9100" y="361275"/>
            <a:ext cx="2081437" cy="957239"/>
          </a:xfrm>
          <a:prstGeom prst="rect">
            <a:avLst/>
          </a:prstGeom>
        </p:spPr>
      </p:pic>
      <p:pic>
        <p:nvPicPr>
          <p:cNvPr id="4" name="Image 5" descr="Une image contenant texte&#10;&#10;Description générée automatiquement">
            <a:extLst>
              <a:ext uri="{FF2B5EF4-FFF2-40B4-BE49-F238E27FC236}">
                <a16:creationId xmlns:a16="http://schemas.microsoft.com/office/drawing/2014/main" id="{FA5E349B-F5F6-4F09-8EF1-FBDE3DDB33FA}"/>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114000" y="246471"/>
            <a:ext cx="3078000" cy="1248074"/>
          </a:xfrm>
          <a:prstGeom prst="rect">
            <a:avLst/>
          </a:prstGeom>
        </p:spPr>
      </p:pic>
    </p:spTree>
    <p:extLst>
      <p:ext uri="{BB962C8B-B14F-4D97-AF65-F5344CB8AC3E}">
        <p14:creationId xmlns:p14="http://schemas.microsoft.com/office/powerpoint/2010/main" val="9801674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F5B955-F280-4374-8C06-00B5BE8F8F76}"/>
              </a:ext>
            </a:extLst>
          </p:cNvPr>
          <p:cNvSpPr>
            <a:spLocks noGrp="1"/>
          </p:cNvSpPr>
          <p:nvPr>
            <p:ph type="body" sz="quarter" idx="10" hasCustomPrompt="1"/>
          </p:nvPr>
        </p:nvSpPr>
        <p:spPr>
          <a:xfrm>
            <a:off x="5256495" y="330846"/>
            <a:ext cx="6527518" cy="380999"/>
          </a:xfrm>
          <a:prstGeom prst="rect">
            <a:avLst/>
          </a:prstGeom>
        </p:spPr>
        <p:txBody>
          <a:bodyPr anchor="ctr">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2200" b="0" i="0" u="none" strike="noStrike" kern="1200" cap="all" spc="0" normalizeH="0" baseline="0" noProof="0" dirty="0" smtClean="0">
                <a:ln>
                  <a:noFill/>
                </a:ln>
                <a:solidFill>
                  <a:schemeClr val="accent4"/>
                </a:solidFill>
                <a:effectLst/>
                <a:uLnTx/>
                <a:uFillTx/>
                <a:latin typeface="+mj-lt"/>
                <a:ea typeface="+mj-ea"/>
                <a:cs typeface="+mj-cs"/>
              </a:defRPr>
            </a:lvl1pPr>
            <a:lvl2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2pPr>
            <a:lvl3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3pPr>
            <a:lvl4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4pPr>
            <a:lvl5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a:ln>
                  <a:noFill/>
                </a:ln>
                <a:solidFill>
                  <a:schemeClr val="accent4"/>
                </a:solidFill>
                <a:effectLst/>
                <a:uLnTx/>
                <a:uFillTx/>
                <a:latin typeface="+mj-lt"/>
                <a:ea typeface="+mj-ea"/>
                <a:cs typeface="+mj-cs"/>
              </a:defRPr>
            </a:lvl5pPr>
          </a:lstStyle>
          <a:p>
            <a:pPr lvl="0"/>
            <a:r>
              <a:rPr lang="en-US"/>
              <a:t>Title</a:t>
            </a:r>
          </a:p>
        </p:txBody>
      </p:sp>
      <p:pic>
        <p:nvPicPr>
          <p:cNvPr id="3" name="Picture 2" descr="Blue ink underwater">
            <a:extLst>
              <a:ext uri="{FF2B5EF4-FFF2-40B4-BE49-F238E27FC236}">
                <a16:creationId xmlns:a16="http://schemas.microsoft.com/office/drawing/2014/main" id="{A984225D-12CA-0123-0DD7-02615230FB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637" r="25473"/>
          <a:stretch/>
        </p:blipFill>
        <p:spPr>
          <a:xfrm>
            <a:off x="-1" y="0"/>
            <a:ext cx="5105401" cy="6858000"/>
          </a:xfrm>
          <a:prstGeom prst="rect">
            <a:avLst/>
          </a:prstGeom>
        </p:spPr>
      </p:pic>
      <p:sp>
        <p:nvSpPr>
          <p:cNvPr id="2" name="Rectangle 27">
            <a:extLst>
              <a:ext uri="{FF2B5EF4-FFF2-40B4-BE49-F238E27FC236}">
                <a16:creationId xmlns:a16="http://schemas.microsoft.com/office/drawing/2014/main" id="{C70B7BD4-8FFB-C085-17D8-495D69B9F7FD}"/>
              </a:ext>
            </a:extLst>
          </p:cNvPr>
          <p:cNvSpPr/>
          <p:nvPr userDrawn="1"/>
        </p:nvSpPr>
        <p:spPr>
          <a:xfrm>
            <a:off x="571501" y="6519863"/>
            <a:ext cx="4160747" cy="219456"/>
          </a:xfrm>
          <a:prstGeom prst="rect">
            <a:avLst/>
          </a:prstGeom>
        </p:spPr>
        <p:txBody>
          <a:bodyPr wrap="square" lIns="0" tIns="0" rIns="0" bIns="0" anchor="ctr" anchorCtr="0">
            <a:noAutofit/>
          </a:bodyPr>
          <a:lstStyle/>
          <a:p>
            <a:r>
              <a:rPr lang="en-US" altLang="ja-JP" sz="700" err="1">
                <a:solidFill>
                  <a:schemeClr val="bg1">
                    <a:lumMod val="50000"/>
                  </a:schemeClr>
                </a:solidFill>
              </a:rPr>
              <a:t>Mone</a:t>
            </a:r>
            <a:r>
              <a:rPr lang="en-US" altLang="ja-JP" sz="700">
                <a:solidFill>
                  <a:schemeClr val="bg1">
                    <a:lumMod val="50000"/>
                  </a:schemeClr>
                </a:solidFill>
              </a:rPr>
              <a:t>-G Strategy Alignment on Phase 1B Pilot Implementation</a:t>
            </a:r>
            <a:endParaRPr lang="ja-JP" altLang="en-US" sz="700">
              <a:solidFill>
                <a:schemeClr val="bg1">
                  <a:lumMod val="50000"/>
                </a:schemeClr>
              </a:solidFill>
            </a:endParaRPr>
          </a:p>
        </p:txBody>
      </p:sp>
    </p:spTree>
    <p:extLst>
      <p:ext uri="{BB962C8B-B14F-4D97-AF65-F5344CB8AC3E}">
        <p14:creationId xmlns:p14="http://schemas.microsoft.com/office/powerpoint/2010/main" val="28682243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F5B955-F280-4374-8C06-00B5BE8F8F76}"/>
              </a:ext>
            </a:extLst>
          </p:cNvPr>
          <p:cNvSpPr>
            <a:spLocks noGrp="1"/>
          </p:cNvSpPr>
          <p:nvPr>
            <p:ph type="body" sz="quarter" idx="10" hasCustomPrompt="1"/>
          </p:nvPr>
        </p:nvSpPr>
        <p:spPr>
          <a:xfrm>
            <a:off x="5256495" y="330846"/>
            <a:ext cx="6527518" cy="380999"/>
          </a:xfrm>
          <a:prstGeom prst="rect">
            <a:avLst/>
          </a:prstGeom>
        </p:spPr>
        <p:txBody>
          <a:bodyPr anchor="ctr">
            <a:no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2200" b="0" i="0" u="none" strike="noStrike" kern="1200" cap="all" spc="0" normalizeH="0" baseline="0" noProof="0" dirty="0" smtClean="0">
                <a:ln>
                  <a:noFill/>
                </a:ln>
                <a:solidFill>
                  <a:schemeClr val="accent4"/>
                </a:solidFill>
                <a:effectLst/>
                <a:uLnTx/>
                <a:uFillTx/>
                <a:latin typeface="+mj-lt"/>
                <a:ea typeface="+mj-ea"/>
                <a:cs typeface="+mj-cs"/>
              </a:defRPr>
            </a:lvl1pPr>
            <a:lvl2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2pPr>
            <a:lvl3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3pPr>
            <a:lvl4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smtClean="0">
                <a:ln>
                  <a:noFill/>
                </a:ln>
                <a:solidFill>
                  <a:schemeClr val="accent4"/>
                </a:solidFill>
                <a:effectLst/>
                <a:uLnTx/>
                <a:uFillTx/>
                <a:latin typeface="+mj-lt"/>
                <a:ea typeface="+mj-ea"/>
                <a:cs typeface="+mj-cs"/>
              </a:defRPr>
            </a:lvl4pPr>
            <a:lvl5pPr marL="0" marR="0" indent="0" algn="l" defTabSz="914400" rtl="0" eaLnBrk="1" fontAlgn="auto" latinLnBrk="0" hangingPunct="1">
              <a:lnSpc>
                <a:spcPct val="80000"/>
              </a:lnSpc>
              <a:spcBef>
                <a:spcPct val="0"/>
              </a:spcBef>
              <a:spcAft>
                <a:spcPts val="0"/>
              </a:spcAft>
              <a:buClrTx/>
              <a:buSzTx/>
              <a:buFontTx/>
              <a:buNone/>
              <a:tabLst/>
              <a:defRPr kumimoji="0" lang="en-US" sz="5000" b="1" i="0" u="none" strike="noStrike" kern="1200" cap="all" spc="0" normalizeH="0" baseline="0" noProof="0" dirty="0">
                <a:ln>
                  <a:noFill/>
                </a:ln>
                <a:solidFill>
                  <a:schemeClr val="accent4"/>
                </a:solidFill>
                <a:effectLst/>
                <a:uLnTx/>
                <a:uFillTx/>
                <a:latin typeface="+mj-lt"/>
                <a:ea typeface="+mj-ea"/>
                <a:cs typeface="+mj-cs"/>
              </a:defRPr>
            </a:lvl5pPr>
          </a:lstStyle>
          <a:p>
            <a:pPr lvl="0"/>
            <a:r>
              <a:rPr lang="en-US"/>
              <a:t>Title</a:t>
            </a:r>
          </a:p>
        </p:txBody>
      </p:sp>
      <p:pic>
        <p:nvPicPr>
          <p:cNvPr id="3" name="Picture 2" descr="Blue ink underwater">
            <a:extLst>
              <a:ext uri="{FF2B5EF4-FFF2-40B4-BE49-F238E27FC236}">
                <a16:creationId xmlns:a16="http://schemas.microsoft.com/office/drawing/2014/main" id="{A984225D-12CA-0123-0DD7-02615230FB3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3637" r="25473"/>
          <a:stretch/>
        </p:blipFill>
        <p:spPr>
          <a:xfrm>
            <a:off x="-1" y="0"/>
            <a:ext cx="5105401" cy="6858000"/>
          </a:xfrm>
          <a:prstGeom prst="rect">
            <a:avLst/>
          </a:prstGeom>
        </p:spPr>
      </p:pic>
      <p:pic>
        <p:nvPicPr>
          <p:cNvPr id="2050" name="Picture 2" descr="person in black long sleeve shirt holding persons hand">
            <a:extLst>
              <a:ext uri="{FF2B5EF4-FFF2-40B4-BE49-F238E27FC236}">
                <a16:creationId xmlns:a16="http://schemas.microsoft.com/office/drawing/2014/main" id="{9D2DC09E-8734-2AFF-A568-03BA6532E347}"/>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574" t="6824" b="6824"/>
          <a:stretch/>
        </p:blipFill>
        <p:spPr bwMode="auto">
          <a:xfrm>
            <a:off x="0" y="-3"/>
            <a:ext cx="5105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337C171-9F53-D832-4809-DC23B1484703}"/>
              </a:ext>
            </a:extLst>
          </p:cNvPr>
          <p:cNvSpPr/>
          <p:nvPr userDrawn="1"/>
        </p:nvSpPr>
        <p:spPr>
          <a:xfrm>
            <a:off x="-2" y="-9"/>
            <a:ext cx="5105401" cy="6857999"/>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err="1"/>
          </a:p>
        </p:txBody>
      </p:sp>
      <p:sp>
        <p:nvSpPr>
          <p:cNvPr id="5" name="Rectangle 27">
            <a:extLst>
              <a:ext uri="{FF2B5EF4-FFF2-40B4-BE49-F238E27FC236}">
                <a16:creationId xmlns:a16="http://schemas.microsoft.com/office/drawing/2014/main" id="{B2382C95-0A18-7B04-D932-255AEBCA9BEB}"/>
              </a:ext>
            </a:extLst>
          </p:cNvPr>
          <p:cNvSpPr/>
          <p:nvPr userDrawn="1"/>
        </p:nvSpPr>
        <p:spPr>
          <a:xfrm>
            <a:off x="571501" y="6519863"/>
            <a:ext cx="4160747" cy="219456"/>
          </a:xfrm>
          <a:prstGeom prst="rect">
            <a:avLst/>
          </a:prstGeom>
        </p:spPr>
        <p:txBody>
          <a:bodyPr wrap="square" lIns="0" tIns="0" rIns="0" bIns="0" anchor="ctr" anchorCtr="0">
            <a:noAutofit/>
          </a:bodyPr>
          <a:lstStyle/>
          <a:p>
            <a:r>
              <a:rPr lang="en-US" altLang="ja-JP" sz="700" err="1">
                <a:solidFill>
                  <a:schemeClr val="bg1"/>
                </a:solidFill>
              </a:rPr>
              <a:t>Mone</a:t>
            </a:r>
            <a:r>
              <a:rPr lang="en-US" altLang="ja-JP" sz="700">
                <a:solidFill>
                  <a:schemeClr val="bg1"/>
                </a:solidFill>
              </a:rPr>
              <a:t>-G Strategy Alignment on Phase 1B Pilot Implementation</a:t>
            </a:r>
            <a:endParaRPr lang="ja-JP" altLang="en-US" sz="700">
              <a:solidFill>
                <a:schemeClr val="bg1"/>
              </a:solidFill>
            </a:endParaRPr>
          </a:p>
        </p:txBody>
      </p:sp>
    </p:spTree>
    <p:extLst>
      <p:ext uri="{BB962C8B-B14F-4D97-AF65-F5344CB8AC3E}">
        <p14:creationId xmlns:p14="http://schemas.microsoft.com/office/powerpoint/2010/main" val="32115142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a:prstGeom prst="rect">
            <a:avLst/>
          </a:prstGeo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a:prstGeom prst="rect">
            <a:avLst/>
          </a:prstGeo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pic>
        <p:nvPicPr>
          <p:cNvPr id="1026" name="Picture 2" descr="Imprint ALPOLIC">
            <a:extLst>
              <a:ext uri="{FF2B5EF4-FFF2-40B4-BE49-F238E27FC236}">
                <a16:creationId xmlns:a16="http://schemas.microsoft.com/office/drawing/2014/main" id="{3524F937-5217-BDC7-07CD-5BB8DDC8AFA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0314"/>
          <a:stretch/>
        </p:blipFill>
        <p:spPr bwMode="auto">
          <a:xfrm>
            <a:off x="10825480" y="203200"/>
            <a:ext cx="466301" cy="26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51714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pic>
        <p:nvPicPr>
          <p:cNvPr id="3" name="Picture 2" descr="Imprint ALPOLIC">
            <a:extLst>
              <a:ext uri="{FF2B5EF4-FFF2-40B4-BE49-F238E27FC236}">
                <a16:creationId xmlns:a16="http://schemas.microsoft.com/office/drawing/2014/main" id="{2FC4AF64-4983-6BF4-80E4-7C56056D065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0314"/>
          <a:stretch/>
        </p:blipFill>
        <p:spPr bwMode="auto">
          <a:xfrm>
            <a:off x="10812776" y="203200"/>
            <a:ext cx="466301" cy="262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4265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6" name="Rectangle 15"/>
          <p:cNvSpPr/>
          <p:nvPr/>
        </p:nvSpPr>
        <p:spPr>
          <a:xfrm>
            <a:off x="6466318" y="477072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
        <p:nvSpPr>
          <p:cNvPr id="2" name="Rectangle 1">
            <a:extLst>
              <a:ext uri="{FF2B5EF4-FFF2-40B4-BE49-F238E27FC236}">
                <a16:creationId xmlns:a16="http://schemas.microsoft.com/office/drawing/2014/main" id="{3688D30D-F31D-D606-0E9D-143288060492}"/>
              </a:ext>
            </a:extLst>
          </p:cNvPr>
          <p:cNvSpPr/>
          <p:nvPr userDrawn="1"/>
        </p:nvSpPr>
        <p:spPr>
          <a:xfrm>
            <a:off x="6418946" y="346325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endParaRPr>
          </a:p>
        </p:txBody>
      </p:sp>
      <p:sp>
        <p:nvSpPr>
          <p:cNvPr id="3" name="Rectangle 2">
            <a:extLst>
              <a:ext uri="{FF2B5EF4-FFF2-40B4-BE49-F238E27FC236}">
                <a16:creationId xmlns:a16="http://schemas.microsoft.com/office/drawing/2014/main" id="{DC1EE21D-47F4-0B81-4644-138677CB2982}"/>
              </a:ext>
            </a:extLst>
          </p:cNvPr>
          <p:cNvSpPr/>
          <p:nvPr userDrawn="1"/>
        </p:nvSpPr>
        <p:spPr>
          <a:xfrm>
            <a:off x="6418946" y="308399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2"/>
                </a:solidFill>
              </a:rPr>
              <a:t>About Capgemini</a:t>
            </a:r>
          </a:p>
        </p:txBody>
      </p:sp>
      <p:pic>
        <p:nvPicPr>
          <p:cNvPr id="5" name="Image 5" descr="Une image contenant texte&#10;&#10;Description générée automatiquement">
            <a:extLst>
              <a:ext uri="{FF2B5EF4-FFF2-40B4-BE49-F238E27FC236}">
                <a16:creationId xmlns:a16="http://schemas.microsoft.com/office/drawing/2014/main" id="{9C9E14D8-4631-7F56-1F4F-6F6ACE00B50D}"/>
              </a:ext>
            </a:extLst>
          </p:cNvPr>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204448" y="819348"/>
            <a:ext cx="3078000" cy="1248074"/>
          </a:xfrm>
          <a:prstGeom prst="rect">
            <a:avLst/>
          </a:prstGeom>
        </p:spPr>
      </p:pic>
    </p:spTree>
    <p:extLst>
      <p:ext uri="{BB962C8B-B14F-4D97-AF65-F5344CB8AC3E}">
        <p14:creationId xmlns:p14="http://schemas.microsoft.com/office/powerpoint/2010/main" val="409071221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68156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2">
    <p:spTree>
      <p:nvGrpSpPr>
        <p:cNvPr id="1" name=""/>
        <p:cNvGrpSpPr/>
        <p:nvPr/>
      </p:nvGrpSpPr>
      <p:grpSpPr>
        <a:xfrm>
          <a:off x="0" y="0"/>
          <a:ext cx="0" cy="0"/>
          <a:chOff x="0" y="0"/>
          <a:chExt cx="0" cy="0"/>
        </a:xfrm>
      </p:grpSpPr>
      <p:sp>
        <p:nvSpPr>
          <p:cNvPr id="16" name="テキスト プレースホルダー 13">
            <a:extLst>
              <a:ext uri="{FF2B5EF4-FFF2-40B4-BE49-F238E27FC236}">
                <a16:creationId xmlns:a16="http://schemas.microsoft.com/office/drawing/2014/main" id="{00F0339F-31B1-E853-007B-4316C81C0E2E}"/>
              </a:ext>
            </a:extLst>
          </p:cNvPr>
          <p:cNvSpPr>
            <a:spLocks noGrp="1"/>
          </p:cNvSpPr>
          <p:nvPr>
            <p:ph type="body" sz="quarter" idx="11" hasCustomPrompt="1"/>
          </p:nvPr>
        </p:nvSpPr>
        <p:spPr>
          <a:xfrm>
            <a:off x="228988" y="1197288"/>
            <a:ext cx="5760000" cy="5040000"/>
          </a:xfrm>
        </p:spPr>
        <p:txBody>
          <a:bodyPr lIns="180000" tIns="72000" rIns="180000">
            <a:normAutofit/>
          </a:bodyPr>
          <a:lstStyle>
            <a:lvl1pPr marL="0" indent="0">
              <a:spcBef>
                <a:spcPts val="1001"/>
              </a:spcBef>
              <a:buNone/>
              <a:defRPr sz="1600">
                <a:latin typeface="+mn-lt"/>
              </a:defRPr>
            </a:lvl1pPr>
          </a:lstStyle>
          <a:p>
            <a:pPr lvl="0"/>
            <a:r>
              <a:rPr kumimoji="1" lang="en-US" altLang="ja-JP"/>
              <a:t>Text Arial 16pt / Line spacing 1.5</a:t>
            </a:r>
            <a:endParaRPr kumimoji="1" lang="ja-JP" altLang="en-US"/>
          </a:p>
        </p:txBody>
      </p:sp>
      <p:sp>
        <p:nvSpPr>
          <p:cNvPr id="20" name="テキスト プレースホルダー 13">
            <a:extLst>
              <a:ext uri="{FF2B5EF4-FFF2-40B4-BE49-F238E27FC236}">
                <a16:creationId xmlns:a16="http://schemas.microsoft.com/office/drawing/2014/main" id="{8B8C0042-761E-BFFD-163D-6ADF21538D65}"/>
              </a:ext>
            </a:extLst>
          </p:cNvPr>
          <p:cNvSpPr>
            <a:spLocks noGrp="1"/>
          </p:cNvSpPr>
          <p:nvPr>
            <p:ph type="body" sz="quarter" idx="12" hasCustomPrompt="1"/>
          </p:nvPr>
        </p:nvSpPr>
        <p:spPr>
          <a:xfrm>
            <a:off x="6204988" y="1197288"/>
            <a:ext cx="5760000" cy="5040000"/>
          </a:xfrm>
        </p:spPr>
        <p:txBody>
          <a:bodyPr lIns="180000" tIns="72000" rIns="180000">
            <a:normAutofit/>
          </a:bodyPr>
          <a:lstStyle>
            <a:lvl1pPr marL="0" indent="0">
              <a:spcBef>
                <a:spcPts val="1001"/>
              </a:spcBef>
              <a:buNone/>
              <a:defRPr sz="1600">
                <a:latin typeface="+mn-lt"/>
              </a:defRPr>
            </a:lvl1pPr>
          </a:lstStyle>
          <a:p>
            <a:pPr lvl="0"/>
            <a:r>
              <a:rPr kumimoji="1" lang="en-US" altLang="ja-JP"/>
              <a:t>Text Arial 16pt / Line spacing 1.5</a:t>
            </a:r>
            <a:endParaRPr kumimoji="1" lang="ja-JP" altLang="en-US"/>
          </a:p>
        </p:txBody>
      </p:sp>
      <p:sp>
        <p:nvSpPr>
          <p:cNvPr id="18" name="正方形/長方形 17">
            <a:extLst>
              <a:ext uri="{FF2B5EF4-FFF2-40B4-BE49-F238E27FC236}">
                <a16:creationId xmlns:a16="http://schemas.microsoft.com/office/drawing/2014/main" id="{17DB059A-993A-AA54-0335-384E00B89AAC}"/>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cxnSp>
        <p:nvCxnSpPr>
          <p:cNvPr id="21" name="直線コネクタ 20">
            <a:extLst>
              <a:ext uri="{FF2B5EF4-FFF2-40B4-BE49-F238E27FC236}">
                <a16:creationId xmlns:a16="http://schemas.microsoft.com/office/drawing/2014/main" id="{5871354C-6BF6-FA2E-3C77-84B364ABC070}"/>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スライド番号プレースホルダー 3">
            <a:extLst>
              <a:ext uri="{FF2B5EF4-FFF2-40B4-BE49-F238E27FC236}">
                <a16:creationId xmlns:a16="http://schemas.microsoft.com/office/drawing/2014/main" id="{BD9A1FA5-B487-E837-4D52-49908F72E19E}"/>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10" name="フッター プレースホルダー 2">
            <a:extLst>
              <a:ext uri="{FF2B5EF4-FFF2-40B4-BE49-F238E27FC236}">
                <a16:creationId xmlns:a16="http://schemas.microsoft.com/office/drawing/2014/main" id="{F9D6B515-4B40-5A7C-4E93-A772ADB5912C}"/>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a:t>
            </a:r>
            <a:endParaRPr lang="ja-JP" altLang="en-US"/>
          </a:p>
        </p:txBody>
      </p:sp>
      <p:cxnSp>
        <p:nvCxnSpPr>
          <p:cNvPr id="9" name="直線コネクタ 6">
            <a:extLst>
              <a:ext uri="{FF2B5EF4-FFF2-40B4-BE49-F238E27FC236}">
                <a16:creationId xmlns:a16="http://schemas.microsoft.com/office/drawing/2014/main" id="{0415F5C1-00C1-4772-ADBC-5B5043DF4F47}"/>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タイトル 1">
            <a:extLst>
              <a:ext uri="{FF2B5EF4-FFF2-40B4-BE49-F238E27FC236}">
                <a16:creationId xmlns:a16="http://schemas.microsoft.com/office/drawing/2014/main" id="{DC8ED10C-73EE-41D0-9996-844E3273EF9C}"/>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1832265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7" name="Picture 2" descr="SHINKOLITE™ DX &amp; L | Products | Shinkolite | Mitsubishi Chemical Corporation">
            <a:extLst>
              <a:ext uri="{FF2B5EF4-FFF2-40B4-BE49-F238E27FC236}">
                <a16:creationId xmlns:a16="http://schemas.microsoft.com/office/drawing/2014/main" id="{D5B98656-DCF9-4577-A802-2AD92BBFEE17}"/>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brightnessContrast bright="-81000"/>
                    </a14:imgEffect>
                  </a14:imgLayer>
                </a14:imgProps>
              </a:ext>
              <a:ext uri="{28A0092B-C50C-407E-A947-70E740481C1C}">
                <a14:useLocalDpi xmlns:a14="http://schemas.microsoft.com/office/drawing/2010/main" val="0"/>
              </a:ext>
            </a:extLst>
          </a:blip>
          <a:srcRect/>
          <a:stretch>
            <a:fillRect/>
          </a:stretch>
        </p:blipFill>
        <p:spPr bwMode="auto">
          <a:xfrm>
            <a:off x="0" y="-4790"/>
            <a:ext cx="12192000" cy="6871934"/>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A924D31-4F3C-45A3-AD84-C1078E246DDE}"/>
              </a:ext>
            </a:extLst>
          </p:cNvPr>
          <p:cNvSpPr>
            <a:spLocks noGrp="1"/>
          </p:cNvSpPr>
          <p:nvPr>
            <p:ph sz="quarter" idx="10"/>
          </p:nvPr>
        </p:nvSpPr>
        <p:spPr>
          <a:xfrm>
            <a:off x="731838" y="2389003"/>
            <a:ext cx="10799762" cy="1539875"/>
          </a:xfrm>
          <a:prstGeom prst="rect">
            <a:avLst/>
          </a:prstGeom>
        </p:spPr>
        <p:txBody>
          <a:bodyPr anchor="ctr"/>
          <a:lstStyle>
            <a:lvl1pPr algn="ctr">
              <a:spcAft>
                <a:spcPts val="0"/>
              </a:spcAft>
              <a:defRPr lang="en-US" sz="4800" dirty="0" smtClean="0">
                <a:solidFill>
                  <a:schemeClr val="bg1"/>
                </a:solidFill>
                <a:latin typeface="+mj-lt"/>
              </a:defRPr>
            </a:lvl1pPr>
            <a:lvl2pPr marL="0" indent="0" algn="ctr">
              <a:spcAft>
                <a:spcPts val="0"/>
              </a:spcAft>
              <a:buNone/>
              <a:defRPr lang="en-US" sz="1200" baseline="0" dirty="0" smtClean="0">
                <a:latin typeface="Ubuntu" panose="020B0504030602030204" pitchFamily="34" charset="0"/>
              </a:defRPr>
            </a:lvl2pPr>
            <a:lvl3pPr>
              <a:defRPr lang="en-US" sz="1200" baseline="0" dirty="0" smtClean="0">
                <a:latin typeface="Ubuntu" panose="020B0504030602030204" pitchFamily="34" charset="0"/>
              </a:defRPr>
            </a:lvl3pPr>
            <a:lvl4pPr>
              <a:defRPr lang="en-US" baseline="0" dirty="0" smtClean="0">
                <a:latin typeface="Ubuntu" panose="020B0504030602030204" pitchFamily="34" charset="0"/>
              </a:defRPr>
            </a:lvl4pPr>
            <a:lvl5pPr>
              <a:defRPr lang="en-US" sz="1200" baseline="0" dirty="0">
                <a:latin typeface="Ubuntu" panose="020B0504030602030204" pitchFamily="34" charset="0"/>
              </a:defRPr>
            </a:lvl5pPr>
          </a:lstStyle>
          <a:p>
            <a:pPr lvl="0" algn="ctr">
              <a:lnSpc>
                <a:spcPct val="100000"/>
              </a:lnSpc>
              <a:spcBef>
                <a:spcPts val="0"/>
              </a:spcBef>
              <a:spcAft>
                <a:spcPts val="600"/>
              </a:spcAft>
              <a:buNone/>
            </a:pPr>
            <a:r>
              <a:rPr lang="en-US"/>
              <a:t>Click to edit Master text styles</a:t>
            </a:r>
          </a:p>
          <a:p>
            <a:pPr marL="177800" lvl="1" indent="-177800">
              <a:spcBef>
                <a:spcPts val="0"/>
              </a:spcBef>
              <a:spcAft>
                <a:spcPts val="600"/>
              </a:spcAft>
              <a:buClr>
                <a:schemeClr val="accent1"/>
              </a:buClr>
              <a:buFont typeface="Wingdings" panose="05000000000000000000" pitchFamily="2" charset="2"/>
              <a:buChar char="§"/>
            </a:pPr>
            <a:endParaRPr lang="en-US"/>
          </a:p>
        </p:txBody>
      </p:sp>
      <p:sp>
        <p:nvSpPr>
          <p:cNvPr id="2" name="Retângulo 43">
            <a:extLst>
              <a:ext uri="{FF2B5EF4-FFF2-40B4-BE49-F238E27FC236}">
                <a16:creationId xmlns:a16="http://schemas.microsoft.com/office/drawing/2014/main" id="{F7666A7F-22CB-7483-DBA4-2EE0A4EE9E63}"/>
              </a:ext>
            </a:extLst>
          </p:cNvPr>
          <p:cNvSpPr/>
          <p:nvPr userDrawn="1"/>
        </p:nvSpPr>
        <p:spPr>
          <a:xfrm>
            <a:off x="11639292" y="6519863"/>
            <a:ext cx="229263" cy="219457"/>
          </a:xfrm>
          <a:prstGeom prst="rect">
            <a:avLst/>
          </a:prstGeom>
        </p:spPr>
        <p:txBody>
          <a:bodyPr wrap="square" lIns="0" r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700" kern="1200" smtClean="0">
                <a:solidFill>
                  <a:schemeClr val="bg1"/>
                </a:solidFill>
                <a:latin typeface="Ubuntu" panose="020B0504030602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US" sz="700" kern="1200">
              <a:solidFill>
                <a:schemeClr val="bg1"/>
              </a:solidFill>
              <a:latin typeface="Ubuntu" panose="020B0504030602030204" pitchFamily="34" charset="0"/>
              <a:ea typeface="+mn-ea"/>
              <a:cs typeface="+mn-cs"/>
            </a:endParaRPr>
          </a:p>
        </p:txBody>
      </p:sp>
      <p:sp>
        <p:nvSpPr>
          <p:cNvPr id="3" name="Rectangle 27">
            <a:extLst>
              <a:ext uri="{FF2B5EF4-FFF2-40B4-BE49-F238E27FC236}">
                <a16:creationId xmlns:a16="http://schemas.microsoft.com/office/drawing/2014/main" id="{24A8385B-9114-7753-93FA-79F2B4758F30}"/>
              </a:ext>
            </a:extLst>
          </p:cNvPr>
          <p:cNvSpPr/>
          <p:nvPr userDrawn="1"/>
        </p:nvSpPr>
        <p:spPr>
          <a:xfrm>
            <a:off x="7374654" y="6519863"/>
            <a:ext cx="4160747"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kern="1200">
                <a:solidFill>
                  <a:schemeClr val="bg1"/>
                </a:solidFill>
                <a:latin typeface="Ubuntu" panose="020B0504030602030204" pitchFamily="34" charset="0"/>
                <a:ea typeface="+mn-ea"/>
                <a:cs typeface="+mn-cs"/>
              </a:rPr>
              <a:t>Company Confidential © Capgemini 2023. All rights reserved  |</a:t>
            </a:r>
          </a:p>
        </p:txBody>
      </p:sp>
      <p:grpSp>
        <p:nvGrpSpPr>
          <p:cNvPr id="4" name="Groupe 1">
            <a:extLst>
              <a:ext uri="{FF2B5EF4-FFF2-40B4-BE49-F238E27FC236}">
                <a16:creationId xmlns:a16="http://schemas.microsoft.com/office/drawing/2014/main" id="{F34D46EB-A69C-806F-49B6-C41444470CAF}"/>
              </a:ext>
            </a:extLst>
          </p:cNvPr>
          <p:cNvGrpSpPr>
            <a:grpSpLocks noChangeAspect="1"/>
          </p:cNvGrpSpPr>
          <p:nvPr userDrawn="1"/>
        </p:nvGrpSpPr>
        <p:grpSpPr>
          <a:xfrm>
            <a:off x="11370250" y="209234"/>
            <a:ext cx="364549" cy="338085"/>
            <a:chOff x="11501102" y="171573"/>
            <a:chExt cx="419436" cy="388988"/>
          </a:xfrm>
        </p:grpSpPr>
        <p:sp>
          <p:nvSpPr>
            <p:cNvPr id="6" name="Freeform 13">
              <a:extLst>
                <a:ext uri="{FF2B5EF4-FFF2-40B4-BE49-F238E27FC236}">
                  <a16:creationId xmlns:a16="http://schemas.microsoft.com/office/drawing/2014/main" id="{2DEAECDB-6842-C2FE-0E04-57F7033B1438}"/>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A4F31A2F-D0AB-973A-6238-82BE8120972F}"/>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10" name="図 12" descr="アイコン&#10;&#10;低い精度で自動的に生成された説明">
            <a:extLst>
              <a:ext uri="{FF2B5EF4-FFF2-40B4-BE49-F238E27FC236}">
                <a16:creationId xmlns:a16="http://schemas.microsoft.com/office/drawing/2014/main" id="{49BE005E-7731-D2AA-6215-9F396932C27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59491" y="122480"/>
            <a:ext cx="1108907" cy="509979"/>
          </a:xfrm>
          <a:prstGeom prst="rect">
            <a:avLst/>
          </a:prstGeom>
        </p:spPr>
      </p:pic>
    </p:spTree>
    <p:extLst>
      <p:ext uri="{BB962C8B-B14F-4D97-AF65-F5344CB8AC3E}">
        <p14:creationId xmlns:p14="http://schemas.microsoft.com/office/powerpoint/2010/main" val="162010969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EF29FC-859B-4DA7-A251-EF8A52B91215}"/>
              </a:ext>
            </a:extLst>
          </p:cNvPr>
          <p:cNvSpPr>
            <a:spLocks noGrp="1"/>
          </p:cNvSpPr>
          <p:nvPr>
            <p:ph type="title"/>
          </p:nvPr>
        </p:nvSpPr>
        <p:spPr/>
        <p:txBody>
          <a:bodyPr/>
          <a:lstStyle>
            <a:lvl1pPr>
              <a:defRPr sz="2400"/>
            </a:lvl1pPr>
          </a:lstStyle>
          <a:p>
            <a:r>
              <a:rPr lang="en-US"/>
              <a:t>Click to edit Master title style</a:t>
            </a:r>
            <a:endParaRPr lang="en-IN"/>
          </a:p>
        </p:txBody>
      </p:sp>
    </p:spTree>
    <p:extLst>
      <p:ext uri="{BB962C8B-B14F-4D97-AF65-F5344CB8AC3E}">
        <p14:creationId xmlns:p14="http://schemas.microsoft.com/office/powerpoint/2010/main" val="61473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nchor="t"/>
          <a:lstStyle/>
          <a:p>
            <a:r>
              <a:rPr lang="en-US"/>
              <a:t>Click to edit Master title style</a:t>
            </a:r>
            <a:endParaRPr lang="de-DE"/>
          </a:p>
        </p:txBody>
      </p:sp>
    </p:spTree>
    <p:extLst>
      <p:ext uri="{BB962C8B-B14F-4D97-AF65-F5344CB8AC3E}">
        <p14:creationId xmlns:p14="http://schemas.microsoft.com/office/powerpoint/2010/main" val="2472944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lvl1pPr>
              <a:defRPr sz="2200"/>
            </a:lvl1pPr>
          </a:lstStyle>
          <a:p>
            <a:r>
              <a:rPr lang="en-US"/>
              <a:t>Click to edit Master title style</a:t>
            </a:r>
            <a:endParaRPr lang="en-GB"/>
          </a:p>
        </p:txBody>
      </p:sp>
      <p:sp>
        <p:nvSpPr>
          <p:cNvPr id="5" name="Text Placeholder 1">
            <a:extLst>
              <a:ext uri="{FF2B5EF4-FFF2-40B4-BE49-F238E27FC236}">
                <a16:creationId xmlns:a16="http://schemas.microsoft.com/office/drawing/2014/main" id="{11B2062D-7F6E-4AD8-B475-DAAF2A562C14}"/>
              </a:ext>
            </a:extLst>
          </p:cNvPr>
          <p:cNvSpPr>
            <a:spLocks noGrp="1"/>
          </p:cNvSpPr>
          <p:nvPr>
            <p:ph idx="1"/>
          </p:nvPr>
        </p:nvSpPr>
        <p:spPr>
          <a:xfrm>
            <a:off x="404813" y="1078302"/>
            <a:ext cx="11376880" cy="5384412"/>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2763814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lvl1pPr>
              <a:defRPr sz="2200"/>
            </a:lvl1pPr>
          </a:lstStyle>
          <a:p>
            <a:r>
              <a:rPr lang="en-US"/>
              <a:t>Click to edit Master title style</a:t>
            </a:r>
            <a:endParaRPr lang="en-GB"/>
          </a:p>
        </p:txBody>
      </p:sp>
      <p:sp>
        <p:nvSpPr>
          <p:cNvPr id="5" name="Text Placeholder 1">
            <a:extLst>
              <a:ext uri="{FF2B5EF4-FFF2-40B4-BE49-F238E27FC236}">
                <a16:creationId xmlns:a16="http://schemas.microsoft.com/office/drawing/2014/main" id="{11B2062D-7F6E-4AD8-B475-DAAF2A562C14}"/>
              </a:ext>
            </a:extLst>
          </p:cNvPr>
          <p:cNvSpPr>
            <a:spLocks noGrp="1"/>
          </p:cNvSpPr>
          <p:nvPr>
            <p:ph idx="1"/>
          </p:nvPr>
        </p:nvSpPr>
        <p:spPr>
          <a:xfrm>
            <a:off x="404813" y="1078302"/>
            <a:ext cx="11376880" cy="5384412"/>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8302326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3_green_circular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en" altLang="ja-JP"/>
              <a:t>Title Arial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1187355"/>
            <a:ext cx="11550650" cy="5049933"/>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en" altLang="ja-JP"/>
              <a:t>Text Arial 16pt / Line spacing 1.5 </a:t>
            </a:r>
            <a:br>
              <a:rPr kumimoji="1" lang="en-US" altLang="ja-JP"/>
            </a:br>
            <a:r>
              <a:rPr kumimoji="1" lang="en-US" altLang="ja-JP"/>
              <a:t>Theme Color</a:t>
            </a:r>
            <a:r>
              <a:rPr kumimoji="1" lang="ja-JP" altLang="en-US"/>
              <a:t>：</a:t>
            </a:r>
            <a:r>
              <a:rPr kumimoji="1" lang="en-US" altLang="ja-JP"/>
              <a:t>Green and Cool gray</a:t>
            </a:r>
          </a:p>
        </p:txBody>
      </p:sp>
      <p:pic>
        <p:nvPicPr>
          <p:cNvPr id="10" name="図 9" descr="図形&#10;&#10;中程度の精度で自動的に生成された説明">
            <a:extLst>
              <a:ext uri="{FF2B5EF4-FFF2-40B4-BE49-F238E27FC236}">
                <a16:creationId xmlns:a16="http://schemas.microsoft.com/office/drawing/2014/main" id="{C69D6576-8772-E9C9-93AC-25EDDE921743}"/>
              </a:ext>
            </a:extLst>
          </p:cNvPr>
          <p:cNvPicPr>
            <a:picLocks noChangeAspect="1"/>
          </p:cNvPicPr>
          <p:nvPr userDrawn="1"/>
        </p:nvPicPr>
        <p:blipFill>
          <a:blip r:embed="rId2"/>
          <a:stretch>
            <a:fillRect/>
          </a:stretch>
        </p:blipFill>
        <p:spPr>
          <a:xfrm>
            <a:off x="9017000" y="4064000"/>
            <a:ext cx="3175000" cy="2794000"/>
          </a:xfrm>
          <a:prstGeom prst="rect">
            <a:avLst/>
          </a:prstGeom>
        </p:spPr>
      </p:pic>
      <p:sp>
        <p:nvSpPr>
          <p:cNvPr id="5" name="テキスト ボックス 2">
            <a:extLst>
              <a:ext uri="{FF2B5EF4-FFF2-40B4-BE49-F238E27FC236}">
                <a16:creationId xmlns:a16="http://schemas.microsoft.com/office/drawing/2014/main" id="{9BAE76B5-923E-6DAC-D85B-2C4F955ACCCB}"/>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4093085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00" b="0" i="0">
                <a:solidFill>
                  <a:srgbClr val="272936"/>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700" b="0" i="0">
                <a:solidFill>
                  <a:srgbClr val="7E7E7E"/>
                </a:solidFill>
                <a:latin typeface="Microsoft Sans Serif"/>
                <a:cs typeface="Microsoft Sans Serif"/>
              </a:defRPr>
            </a:lvl1pPr>
          </a:lstStyle>
          <a:p>
            <a:pPr marL="12700">
              <a:lnSpc>
                <a:spcPct val="100000"/>
              </a:lnSpc>
              <a:spcBef>
                <a:spcPts val="45"/>
              </a:spcBef>
            </a:pPr>
            <a:r>
              <a:rPr spc="-15"/>
              <a:t>Mone-G</a:t>
            </a:r>
            <a:r>
              <a:rPr spc="-5"/>
              <a:t> </a:t>
            </a:r>
            <a:r>
              <a:rPr spc="5"/>
              <a:t>Strategy</a:t>
            </a:r>
            <a:r>
              <a:rPr spc="-5"/>
              <a:t> </a:t>
            </a:r>
            <a:r>
              <a:rPr spc="15"/>
              <a:t>Alignment</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defRPr sz="700" b="0" i="0">
                <a:solidFill>
                  <a:srgbClr val="7E7E7E"/>
                </a:solidFill>
                <a:latin typeface="Microsoft Sans Serif"/>
                <a:cs typeface="Microsoft Sans Serif"/>
              </a:defRPr>
            </a:lvl1pPr>
          </a:lstStyle>
          <a:p>
            <a:pPr marL="12700">
              <a:lnSpc>
                <a:spcPct val="100000"/>
              </a:lnSpc>
              <a:spcBef>
                <a:spcPts val="45"/>
              </a:spcBef>
            </a:pPr>
            <a:r>
              <a:rPr spc="-10"/>
              <a:t>Company </a:t>
            </a:r>
            <a:r>
              <a:rPr spc="10"/>
              <a:t>Confidential</a:t>
            </a:r>
            <a:r>
              <a:rPr spc="35"/>
              <a:t> </a:t>
            </a:r>
            <a:r>
              <a:rPr spc="50"/>
              <a:t>©</a:t>
            </a:r>
            <a:r>
              <a:rPr spc="-10"/>
              <a:t> </a:t>
            </a:r>
            <a:r>
              <a:rPr spc="-5"/>
              <a:t>Capgemini</a:t>
            </a:r>
            <a:r>
              <a:rPr spc="-15"/>
              <a:t> </a:t>
            </a:r>
            <a:r>
              <a:rPr spc="-5"/>
              <a:t>2023.</a:t>
            </a:r>
            <a:r>
              <a:rPr spc="15"/>
              <a:t> All</a:t>
            </a:r>
            <a:r>
              <a:rPr spc="-15"/>
              <a:t> </a:t>
            </a:r>
            <a:r>
              <a:rPr spc="15"/>
              <a:t>rights</a:t>
            </a:r>
            <a:r>
              <a:rPr spc="10"/>
              <a:t> </a:t>
            </a:r>
            <a:r>
              <a:t>reserved</a:t>
            </a:r>
            <a:r>
              <a:rPr spc="204"/>
              <a:t> </a:t>
            </a:r>
            <a:r>
              <a:rPr spc="10"/>
              <a:t>|   </a:t>
            </a:r>
            <a:r>
              <a:rPr spc="70"/>
              <a:t> </a:t>
            </a:r>
            <a:fld id="{81D60167-4931-47E6-BA6A-407CBD079E47}" type="slidenum">
              <a:rPr dirty="0"/>
              <a:t>‹#›</a:t>
            </a:fld>
            <a:endParaRPr/>
          </a:p>
        </p:txBody>
      </p:sp>
    </p:spTree>
    <p:extLst>
      <p:ext uri="{BB962C8B-B14F-4D97-AF65-F5344CB8AC3E}">
        <p14:creationId xmlns:p14="http://schemas.microsoft.com/office/powerpoint/2010/main" val="37604249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Slid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84858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41316" name="Picture 4" descr="purple and blue abstract painting">
            <a:extLst>
              <a:ext uri="{FF2B5EF4-FFF2-40B4-BE49-F238E27FC236}">
                <a16:creationId xmlns:a16="http://schemas.microsoft.com/office/drawing/2014/main" id="{A8D315DD-DDA3-1078-7CEB-820C37AB0ACA}"/>
              </a:ext>
            </a:extLst>
          </p:cNvPr>
          <p:cNvPicPr>
            <a:picLocks noChangeAspect="1" noChangeArrowheads="1"/>
          </p:cNvPicPr>
          <p:nvPr userDrawn="1"/>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7812" r="7812"/>
          <a:stretch/>
        </p:blipFill>
        <p:spPr bwMode="auto">
          <a:xfrm rot="16200000">
            <a:off x="2667000" y="-2667000"/>
            <a:ext cx="6858000" cy="121920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1">
            <a:extLst>
              <a:ext uri="{FF2B5EF4-FFF2-40B4-BE49-F238E27FC236}">
                <a16:creationId xmlns:a16="http://schemas.microsoft.com/office/drawing/2014/main" id="{0F03B378-3A75-4331-764E-61F9C7FCD0DB}"/>
              </a:ext>
            </a:extLst>
          </p:cNvPr>
          <p:cNvSpPr txBox="1">
            <a:spLocks/>
          </p:cNvSpPr>
          <p:nvPr userDrawn="1"/>
        </p:nvSpPr>
        <p:spPr>
          <a:xfrm>
            <a:off x="5918200" y="3429000"/>
            <a:ext cx="2006600" cy="2053622"/>
          </a:xfrm>
          <a:prstGeom prst="rect">
            <a:avLst/>
          </a:prstGeom>
          <a:solidFill>
            <a:srgbClr val="FF000F"/>
          </a:solidFill>
        </p:spPr>
        <p:txBody>
          <a:bodyPr anchor="ctr"/>
          <a:lstStyle>
            <a:lvl1pPr marL="0" indent="0" algn="l" defTabSz="914400" rtl="0" eaLnBrk="1" latinLnBrk="0" hangingPunct="1">
              <a:lnSpc>
                <a:spcPct val="100000"/>
              </a:lnSpc>
              <a:spcBef>
                <a:spcPts val="0"/>
              </a:spcBef>
              <a:spcAft>
                <a:spcPts val="0"/>
              </a:spcAft>
              <a:buFont typeface="Arial" panose="020B0604020202020204" pitchFamily="34" charset="0"/>
              <a:buNone/>
              <a:defRPr lang="en-US" sz="3200" b="0" kern="1200" baseline="0" dirty="0" smtClean="0">
                <a:solidFill>
                  <a:schemeClr val="bg1"/>
                </a:solidFill>
                <a:latin typeface="+mn-lt"/>
                <a:ea typeface="+mn-ea"/>
                <a:cs typeface="+mn-cs"/>
              </a:defRPr>
            </a:lvl1pPr>
            <a:lvl2pPr marL="0" indent="0" algn="l" defTabSz="914400" rtl="0" eaLnBrk="1" latinLnBrk="0" hangingPunct="1">
              <a:lnSpc>
                <a:spcPct val="100000"/>
              </a:lnSpc>
              <a:spcBef>
                <a:spcPts val="0"/>
              </a:spcBef>
              <a:spcAft>
                <a:spcPts val="0"/>
              </a:spcAft>
              <a:buClr>
                <a:schemeClr val="accent1"/>
              </a:buClr>
              <a:buFont typeface="Wingdings" panose="05000000000000000000" pitchFamily="2" charset="2"/>
              <a:buNone/>
              <a:defRPr lang="en-US" sz="900" b="0" kern="1200" baseline="0" dirty="0" smtClean="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lang="en-US" sz="1200" kern="1200" baseline="0" dirty="0" smtClean="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lang="en-US" sz="1200" kern="1200" baseline="0" dirty="0" smtClean="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lang="en-US" sz="1200" kern="1200" baseline="0" dirty="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a:p>
        </p:txBody>
      </p:sp>
      <p:sp>
        <p:nvSpPr>
          <p:cNvPr id="9" name="Content Placeholder 2">
            <a:extLst>
              <a:ext uri="{FF2B5EF4-FFF2-40B4-BE49-F238E27FC236}">
                <a16:creationId xmlns:a16="http://schemas.microsoft.com/office/drawing/2014/main" id="{0A924D31-4F3C-45A3-AD84-C1078E246DDE}"/>
              </a:ext>
            </a:extLst>
          </p:cNvPr>
          <p:cNvSpPr>
            <a:spLocks noGrp="1"/>
          </p:cNvSpPr>
          <p:nvPr>
            <p:ph sz="quarter" idx="10" hasCustomPrompt="1"/>
          </p:nvPr>
        </p:nvSpPr>
        <p:spPr>
          <a:xfrm>
            <a:off x="0" y="3822701"/>
            <a:ext cx="7467600" cy="2053622"/>
          </a:xfrm>
          <a:prstGeom prst="rect">
            <a:avLst/>
          </a:prstGeom>
          <a:solidFill>
            <a:schemeClr val="tx1"/>
          </a:solidFill>
        </p:spPr>
        <p:txBody>
          <a:bodyPr anchor="ctr"/>
          <a:lstStyle>
            <a:lvl1pPr algn="l">
              <a:spcAft>
                <a:spcPts val="0"/>
              </a:spcAft>
              <a:defRPr lang="en-US" sz="3200" b="0" dirty="0" smtClean="0">
                <a:solidFill>
                  <a:schemeClr val="bg1"/>
                </a:solidFill>
                <a:latin typeface="+mn-lt"/>
              </a:defRPr>
            </a:lvl1pPr>
            <a:lvl2pPr marL="0" indent="0" algn="l">
              <a:spcAft>
                <a:spcPts val="0"/>
              </a:spcAft>
              <a:buNone/>
              <a:defRPr lang="en-US" sz="900" b="0" baseline="0" dirty="0" smtClean="0">
                <a:latin typeface="+mn-lt"/>
              </a:defRPr>
            </a:lvl2pPr>
            <a:lvl3pPr>
              <a:defRPr lang="en-US" sz="1200" baseline="0" dirty="0" smtClean="0">
                <a:latin typeface="Ubuntu" panose="020B0504030602030204" pitchFamily="34" charset="0"/>
              </a:defRPr>
            </a:lvl3pPr>
            <a:lvl4pPr>
              <a:defRPr lang="en-US" baseline="0" dirty="0" smtClean="0">
                <a:latin typeface="Ubuntu" panose="020B0504030602030204" pitchFamily="34" charset="0"/>
              </a:defRPr>
            </a:lvl4pPr>
            <a:lvl5pPr>
              <a:defRPr lang="en-US" sz="1200" baseline="0" dirty="0">
                <a:latin typeface="Ubuntu" panose="020B0504030602030204" pitchFamily="34" charset="0"/>
              </a:defRPr>
            </a:lvl5pPr>
          </a:lstStyle>
          <a:p>
            <a:pPr lvl="0" algn="ctr">
              <a:lnSpc>
                <a:spcPct val="100000"/>
              </a:lnSpc>
              <a:spcBef>
                <a:spcPts val="0"/>
              </a:spcBef>
              <a:spcAft>
                <a:spcPts val="600"/>
              </a:spcAft>
              <a:buNone/>
            </a:pPr>
            <a:r>
              <a:rPr lang="en-US"/>
              <a:t>Click to edit master text styles</a:t>
            </a:r>
          </a:p>
          <a:p>
            <a:pPr marL="177800" lvl="1" indent="-177800">
              <a:spcBef>
                <a:spcPts val="0"/>
              </a:spcBef>
              <a:spcAft>
                <a:spcPts val="600"/>
              </a:spcAft>
              <a:buClr>
                <a:schemeClr val="accent1"/>
              </a:buClr>
              <a:buFont typeface="Wingdings" panose="05000000000000000000" pitchFamily="2" charset="2"/>
              <a:buChar char="§"/>
            </a:pPr>
            <a:endParaRPr lang="en-US"/>
          </a:p>
        </p:txBody>
      </p:sp>
      <p:sp>
        <p:nvSpPr>
          <p:cNvPr id="2" name="Retângulo 43">
            <a:extLst>
              <a:ext uri="{FF2B5EF4-FFF2-40B4-BE49-F238E27FC236}">
                <a16:creationId xmlns:a16="http://schemas.microsoft.com/office/drawing/2014/main" id="{F7666A7F-22CB-7483-DBA4-2EE0A4EE9E63}"/>
              </a:ext>
            </a:extLst>
          </p:cNvPr>
          <p:cNvSpPr/>
          <p:nvPr userDrawn="1"/>
        </p:nvSpPr>
        <p:spPr>
          <a:xfrm>
            <a:off x="11639292" y="6519863"/>
            <a:ext cx="229263" cy="219457"/>
          </a:xfrm>
          <a:prstGeom prst="rect">
            <a:avLst/>
          </a:prstGeom>
        </p:spPr>
        <p:txBody>
          <a:bodyPr wrap="square" lIns="0" r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700" kern="1200" smtClean="0">
                <a:solidFill>
                  <a:schemeClr val="bg1"/>
                </a:solidFill>
                <a:latin typeface="Ubuntu" panose="020B0504030602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US" sz="700" kern="1200">
              <a:solidFill>
                <a:schemeClr val="bg1"/>
              </a:solidFill>
              <a:latin typeface="Ubuntu" panose="020B0504030602030204" pitchFamily="34" charset="0"/>
              <a:ea typeface="+mn-ea"/>
              <a:cs typeface="+mn-cs"/>
            </a:endParaRPr>
          </a:p>
        </p:txBody>
      </p:sp>
      <p:sp>
        <p:nvSpPr>
          <p:cNvPr id="3" name="Rectangle 27">
            <a:extLst>
              <a:ext uri="{FF2B5EF4-FFF2-40B4-BE49-F238E27FC236}">
                <a16:creationId xmlns:a16="http://schemas.microsoft.com/office/drawing/2014/main" id="{24A8385B-9114-7753-93FA-79F2B4758F30}"/>
              </a:ext>
            </a:extLst>
          </p:cNvPr>
          <p:cNvSpPr/>
          <p:nvPr userDrawn="1"/>
        </p:nvSpPr>
        <p:spPr>
          <a:xfrm>
            <a:off x="7374654" y="6519863"/>
            <a:ext cx="4160747"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kern="1200">
                <a:solidFill>
                  <a:schemeClr val="bg1"/>
                </a:solidFill>
                <a:latin typeface="Ubuntu" panose="020B0504030602030204" pitchFamily="34" charset="0"/>
                <a:ea typeface="+mn-ea"/>
                <a:cs typeface="+mn-cs"/>
              </a:rPr>
              <a:t>Company Confidential © Capgemini 2023. All rights reserved  |</a:t>
            </a:r>
          </a:p>
        </p:txBody>
      </p:sp>
      <p:grpSp>
        <p:nvGrpSpPr>
          <p:cNvPr id="4" name="Groupe 1">
            <a:extLst>
              <a:ext uri="{FF2B5EF4-FFF2-40B4-BE49-F238E27FC236}">
                <a16:creationId xmlns:a16="http://schemas.microsoft.com/office/drawing/2014/main" id="{F34D46EB-A69C-806F-49B6-C41444470CAF}"/>
              </a:ext>
            </a:extLst>
          </p:cNvPr>
          <p:cNvGrpSpPr>
            <a:grpSpLocks noChangeAspect="1"/>
          </p:cNvGrpSpPr>
          <p:nvPr userDrawn="1"/>
        </p:nvGrpSpPr>
        <p:grpSpPr>
          <a:xfrm>
            <a:off x="11370250" y="209234"/>
            <a:ext cx="364549" cy="338085"/>
            <a:chOff x="11501102" y="171573"/>
            <a:chExt cx="419436" cy="388988"/>
          </a:xfrm>
        </p:grpSpPr>
        <p:sp>
          <p:nvSpPr>
            <p:cNvPr id="6" name="Freeform 13">
              <a:extLst>
                <a:ext uri="{FF2B5EF4-FFF2-40B4-BE49-F238E27FC236}">
                  <a16:creationId xmlns:a16="http://schemas.microsoft.com/office/drawing/2014/main" id="{2DEAECDB-6842-C2FE-0E04-57F7033B1438}"/>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14">
              <a:extLst>
                <a:ext uri="{FF2B5EF4-FFF2-40B4-BE49-F238E27FC236}">
                  <a16:creationId xmlns:a16="http://schemas.microsoft.com/office/drawing/2014/main" id="{A4F31A2F-D0AB-973A-6238-82BE8120972F}"/>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pic>
        <p:nvPicPr>
          <p:cNvPr id="10" name="図 12" descr="アイコン&#10;&#10;低い精度で自動的に生成された説明">
            <a:extLst>
              <a:ext uri="{FF2B5EF4-FFF2-40B4-BE49-F238E27FC236}">
                <a16:creationId xmlns:a16="http://schemas.microsoft.com/office/drawing/2014/main" id="{49BE005E-7731-D2AA-6215-9F396932C27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9491" y="122480"/>
            <a:ext cx="1108907" cy="509979"/>
          </a:xfrm>
          <a:prstGeom prst="rect">
            <a:avLst/>
          </a:prstGeom>
        </p:spPr>
      </p:pic>
      <p:sp>
        <p:nvSpPr>
          <p:cNvPr id="7" name="Rectangle 27">
            <a:extLst>
              <a:ext uri="{FF2B5EF4-FFF2-40B4-BE49-F238E27FC236}">
                <a16:creationId xmlns:a16="http://schemas.microsoft.com/office/drawing/2014/main" id="{E64AFCBC-5B64-7960-1E90-8D1DBB6A89B6}"/>
              </a:ext>
            </a:extLst>
          </p:cNvPr>
          <p:cNvSpPr/>
          <p:nvPr userDrawn="1"/>
        </p:nvSpPr>
        <p:spPr>
          <a:xfrm>
            <a:off x="571501" y="6519863"/>
            <a:ext cx="4160747" cy="219456"/>
          </a:xfrm>
          <a:prstGeom prst="rect">
            <a:avLst/>
          </a:prstGeom>
        </p:spPr>
        <p:txBody>
          <a:bodyPr wrap="square" lIns="0" tIns="0" rIns="0" bIns="0" anchor="ctr" anchorCtr="0">
            <a:noAutofit/>
          </a:bodyPr>
          <a:lstStyle/>
          <a:p>
            <a:r>
              <a:rPr lang="en-US" altLang="ja-JP" sz="700" err="1">
                <a:solidFill>
                  <a:schemeClr val="bg1"/>
                </a:solidFill>
              </a:rPr>
              <a:t>Mone</a:t>
            </a:r>
            <a:r>
              <a:rPr lang="en-US" altLang="ja-JP" sz="700">
                <a:solidFill>
                  <a:schemeClr val="bg1"/>
                </a:solidFill>
              </a:rPr>
              <a:t>-G Strategy Alignment on Phase 1B Pilot Implementation</a:t>
            </a:r>
            <a:endParaRPr lang="ja-JP" altLang="en-US" sz="700">
              <a:solidFill>
                <a:schemeClr val="bg1"/>
              </a:solidFill>
            </a:endParaRPr>
          </a:p>
        </p:txBody>
      </p:sp>
    </p:spTree>
    <p:extLst>
      <p:ext uri="{BB962C8B-B14F-4D97-AF65-F5344CB8AC3E}">
        <p14:creationId xmlns:p14="http://schemas.microsoft.com/office/powerpoint/2010/main" val="107646847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3">
    <p:spTree>
      <p:nvGrpSpPr>
        <p:cNvPr id="1" name=""/>
        <p:cNvGrpSpPr/>
        <p:nvPr/>
      </p:nvGrpSpPr>
      <p:grpSpPr>
        <a:xfrm>
          <a:off x="0" y="0"/>
          <a:ext cx="0" cy="0"/>
          <a:chOff x="0" y="0"/>
          <a:chExt cx="0" cy="0"/>
        </a:xfrm>
      </p:grpSpPr>
      <p:sp>
        <p:nvSpPr>
          <p:cNvPr id="17" name="図プレースホルダー 3">
            <a:extLst>
              <a:ext uri="{FF2B5EF4-FFF2-40B4-BE49-F238E27FC236}">
                <a16:creationId xmlns:a16="http://schemas.microsoft.com/office/drawing/2014/main" id="{25496A93-1D62-25AF-574D-09D81F48E3DC}"/>
              </a:ext>
            </a:extLst>
          </p:cNvPr>
          <p:cNvSpPr>
            <a:spLocks noGrp="1"/>
          </p:cNvSpPr>
          <p:nvPr>
            <p:ph type="pic" sz="quarter" idx="13" hasCustomPrompt="1"/>
          </p:nvPr>
        </p:nvSpPr>
        <p:spPr>
          <a:xfrm>
            <a:off x="228988" y="1197288"/>
            <a:ext cx="11736000" cy="5040000"/>
          </a:xfrm>
        </p:spPr>
        <p:txBody>
          <a:bodyPr lIns="180000" tIns="72000" rIns="180000">
            <a:normAutofit/>
          </a:bodyPr>
          <a:lstStyle>
            <a:lvl1pPr>
              <a:buNone/>
              <a:defRPr sz="1600"/>
            </a:lvl1pPr>
          </a:lstStyle>
          <a:p>
            <a:pPr lvl="0"/>
            <a:r>
              <a:rPr kumimoji="1" lang="en-US" altLang="ja-JP"/>
              <a:t> Picture, graphic</a:t>
            </a:r>
            <a:endParaRPr kumimoji="1" lang="ja-JP" altLang="en-US"/>
          </a:p>
        </p:txBody>
      </p:sp>
      <p:sp>
        <p:nvSpPr>
          <p:cNvPr id="18" name="正方形/長方形 17">
            <a:extLst>
              <a:ext uri="{FF2B5EF4-FFF2-40B4-BE49-F238E27FC236}">
                <a16:creationId xmlns:a16="http://schemas.microsoft.com/office/drawing/2014/main" id="{1A18FD81-88FA-8D10-93A4-CA0238D592BD}"/>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cxnSp>
        <p:nvCxnSpPr>
          <p:cNvPr id="19" name="直線コネクタ 18">
            <a:extLst>
              <a:ext uri="{FF2B5EF4-FFF2-40B4-BE49-F238E27FC236}">
                <a16:creationId xmlns:a16="http://schemas.microsoft.com/office/drawing/2014/main" id="{EEA4F11D-ADDD-D51A-E30D-BAE8D43EB1FA}"/>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スライド番号プレースホルダー 3">
            <a:extLst>
              <a:ext uri="{FF2B5EF4-FFF2-40B4-BE49-F238E27FC236}">
                <a16:creationId xmlns:a16="http://schemas.microsoft.com/office/drawing/2014/main" id="{5A7337B3-8626-D6AB-2DD1-FE9C59C99FD4}"/>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9" name="フッター プレースホルダー 2">
            <a:extLst>
              <a:ext uri="{FF2B5EF4-FFF2-40B4-BE49-F238E27FC236}">
                <a16:creationId xmlns:a16="http://schemas.microsoft.com/office/drawing/2014/main" id="{4DE674D0-D653-B2BE-0C77-927C85C6F9A2}"/>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a:t>
            </a:r>
            <a:endParaRPr lang="ja-JP" altLang="en-US"/>
          </a:p>
        </p:txBody>
      </p:sp>
      <p:cxnSp>
        <p:nvCxnSpPr>
          <p:cNvPr id="8" name="直線コネクタ 6">
            <a:extLst>
              <a:ext uri="{FF2B5EF4-FFF2-40B4-BE49-F238E27FC236}">
                <a16:creationId xmlns:a16="http://schemas.microsoft.com/office/drawing/2014/main" id="{506FFF56-D599-4EA1-8994-0B29B8D82A53}"/>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タイトル 1">
            <a:extLst>
              <a:ext uri="{FF2B5EF4-FFF2-40B4-BE49-F238E27FC236}">
                <a16:creationId xmlns:a16="http://schemas.microsoft.com/office/drawing/2014/main" id="{495C8694-FC00-4C3B-9DE2-1E2CB5824B07}"/>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92871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opic 1">
    <p:spTree>
      <p:nvGrpSpPr>
        <p:cNvPr id="1" name=""/>
        <p:cNvGrpSpPr/>
        <p:nvPr/>
      </p:nvGrpSpPr>
      <p:grpSpPr>
        <a:xfrm>
          <a:off x="0" y="0"/>
          <a:ext cx="0" cy="0"/>
          <a:chOff x="0" y="0"/>
          <a:chExt cx="0" cy="0"/>
        </a:xfrm>
      </p:grpSpPr>
      <p:sp>
        <p:nvSpPr>
          <p:cNvPr id="22" name="テキスト プレースホルダー 13">
            <a:extLst>
              <a:ext uri="{FF2B5EF4-FFF2-40B4-BE49-F238E27FC236}">
                <a16:creationId xmlns:a16="http://schemas.microsoft.com/office/drawing/2014/main" id="{127C7B05-3C0F-B20D-2360-54A754ACA7E7}"/>
              </a:ext>
            </a:extLst>
          </p:cNvPr>
          <p:cNvSpPr>
            <a:spLocks noGrp="1"/>
          </p:cNvSpPr>
          <p:nvPr>
            <p:ph type="body" sz="quarter" idx="11" hasCustomPrompt="1"/>
          </p:nvPr>
        </p:nvSpPr>
        <p:spPr>
          <a:xfrm>
            <a:off x="2604988" y="1203105"/>
            <a:ext cx="9360000" cy="432000"/>
          </a:xfrm>
        </p:spPr>
        <p:txBody>
          <a:bodyPr lIns="180000" tIns="72000" rIns="180000" anchor="t">
            <a:noAutofit/>
          </a:bodyPr>
          <a:lstStyle>
            <a:lvl1pPr marL="0" indent="0">
              <a:lnSpc>
                <a:spcPct val="100000"/>
              </a:lnSpc>
              <a:spcBef>
                <a:spcPts val="400"/>
              </a:spcBef>
              <a:buNone/>
              <a:defRPr sz="1801" b="1">
                <a:latin typeface="+mn-lt"/>
              </a:defRPr>
            </a:lvl1pPr>
            <a:lvl4pPr marL="1080014" indent="0">
              <a:lnSpc>
                <a:spcPct val="100000"/>
              </a:lnSpc>
              <a:spcBef>
                <a:spcPts val="400"/>
              </a:spcBef>
              <a:buNone/>
              <a:defRPr sz="1401"/>
            </a:lvl4pPr>
          </a:lstStyle>
          <a:p>
            <a:pPr lvl="0"/>
            <a:r>
              <a:rPr kumimoji="1" lang="en-US" altLang="ja-JP"/>
              <a:t>1. Topic title  Arial 18pt</a:t>
            </a:r>
          </a:p>
        </p:txBody>
      </p:sp>
      <p:sp>
        <p:nvSpPr>
          <p:cNvPr id="16" name="テキスト プレースホルダー 13">
            <a:extLst>
              <a:ext uri="{FF2B5EF4-FFF2-40B4-BE49-F238E27FC236}">
                <a16:creationId xmlns:a16="http://schemas.microsoft.com/office/drawing/2014/main" id="{08E509E5-6002-968F-9689-949702FAAA3C}"/>
              </a:ext>
            </a:extLst>
          </p:cNvPr>
          <p:cNvSpPr>
            <a:spLocks noGrp="1"/>
          </p:cNvSpPr>
          <p:nvPr>
            <p:ph type="body" sz="quarter" idx="17" hasCustomPrompt="1"/>
          </p:nvPr>
        </p:nvSpPr>
        <p:spPr>
          <a:xfrm>
            <a:off x="3324988" y="1656914"/>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14" indent="0">
              <a:lnSpc>
                <a:spcPct val="100000"/>
              </a:lnSpc>
              <a:spcBef>
                <a:spcPts val="400"/>
              </a:spcBef>
              <a:buNone/>
              <a:defRPr sz="1401"/>
            </a:lvl4pPr>
          </a:lstStyle>
          <a:p>
            <a:pPr lvl="0"/>
            <a:r>
              <a:rPr kumimoji="1" lang="en-US" altLang="ja-JP"/>
              <a:t>Subtopic text  Arial 16pt</a:t>
            </a:r>
          </a:p>
        </p:txBody>
      </p:sp>
      <p:sp>
        <p:nvSpPr>
          <p:cNvPr id="25" name="正方形/長方形 24">
            <a:extLst>
              <a:ext uri="{FF2B5EF4-FFF2-40B4-BE49-F238E27FC236}">
                <a16:creationId xmlns:a16="http://schemas.microsoft.com/office/drawing/2014/main" id="{BA4C5561-56F1-2BE3-183C-F2F6B7D263C1}"/>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cxnSp>
        <p:nvCxnSpPr>
          <p:cNvPr id="26" name="直線コネクタ 25">
            <a:extLst>
              <a:ext uri="{FF2B5EF4-FFF2-40B4-BE49-F238E27FC236}">
                <a16:creationId xmlns:a16="http://schemas.microsoft.com/office/drawing/2014/main" id="{59B74494-99C6-7456-B8EB-CA07D45A6FE5}"/>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スライド番号プレースホルダー 3">
            <a:extLst>
              <a:ext uri="{FF2B5EF4-FFF2-40B4-BE49-F238E27FC236}">
                <a16:creationId xmlns:a16="http://schemas.microsoft.com/office/drawing/2014/main" id="{4E8E9449-5E24-597D-2466-BC4A4D331AB9}"/>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sp>
        <p:nvSpPr>
          <p:cNvPr id="36" name="テキスト プレースホルダー 13">
            <a:extLst>
              <a:ext uri="{FF2B5EF4-FFF2-40B4-BE49-F238E27FC236}">
                <a16:creationId xmlns:a16="http://schemas.microsoft.com/office/drawing/2014/main" id="{862BB816-54BD-4205-E9D3-A4AB25995AD7}"/>
              </a:ext>
            </a:extLst>
          </p:cNvPr>
          <p:cNvSpPr>
            <a:spLocks noGrp="1"/>
          </p:cNvSpPr>
          <p:nvPr>
            <p:ph type="body" sz="quarter" idx="18" hasCustomPrompt="1"/>
          </p:nvPr>
        </p:nvSpPr>
        <p:spPr>
          <a:xfrm>
            <a:off x="2604988" y="2254032"/>
            <a:ext cx="9360000" cy="432000"/>
          </a:xfrm>
        </p:spPr>
        <p:txBody>
          <a:bodyPr lIns="180000" tIns="72000" rIns="180000" anchor="t">
            <a:noAutofit/>
          </a:bodyPr>
          <a:lstStyle>
            <a:lvl1pPr marL="0" indent="0">
              <a:lnSpc>
                <a:spcPct val="100000"/>
              </a:lnSpc>
              <a:spcBef>
                <a:spcPts val="400"/>
              </a:spcBef>
              <a:buNone/>
              <a:defRPr sz="1801" b="1">
                <a:latin typeface="+mn-lt"/>
              </a:defRPr>
            </a:lvl1pPr>
            <a:lvl4pPr marL="1080014" indent="0">
              <a:lnSpc>
                <a:spcPct val="100000"/>
              </a:lnSpc>
              <a:spcBef>
                <a:spcPts val="400"/>
              </a:spcBef>
              <a:buNone/>
              <a:defRPr sz="1401"/>
            </a:lvl4pPr>
          </a:lstStyle>
          <a:p>
            <a:pPr lvl="0"/>
            <a:r>
              <a:rPr kumimoji="1" lang="en-US" altLang="ja-JP"/>
              <a:t>2. Topic title</a:t>
            </a:r>
          </a:p>
        </p:txBody>
      </p:sp>
      <p:sp>
        <p:nvSpPr>
          <p:cNvPr id="37" name="テキスト プレースホルダー 13">
            <a:extLst>
              <a:ext uri="{FF2B5EF4-FFF2-40B4-BE49-F238E27FC236}">
                <a16:creationId xmlns:a16="http://schemas.microsoft.com/office/drawing/2014/main" id="{9BB17FC1-42EC-2674-0BCD-AF1B06257F3B}"/>
              </a:ext>
            </a:extLst>
          </p:cNvPr>
          <p:cNvSpPr>
            <a:spLocks noGrp="1"/>
          </p:cNvSpPr>
          <p:nvPr>
            <p:ph type="body" sz="quarter" idx="19" hasCustomPrompt="1"/>
          </p:nvPr>
        </p:nvSpPr>
        <p:spPr>
          <a:xfrm>
            <a:off x="3324988" y="2707841"/>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14" indent="0">
              <a:lnSpc>
                <a:spcPct val="100000"/>
              </a:lnSpc>
              <a:spcBef>
                <a:spcPts val="400"/>
              </a:spcBef>
              <a:buNone/>
              <a:defRPr sz="1401"/>
            </a:lvl4pPr>
          </a:lstStyle>
          <a:p>
            <a:pPr lvl="0"/>
            <a:r>
              <a:rPr kumimoji="1" lang="en-US" altLang="ja-JP"/>
              <a:t>Subtopic text</a:t>
            </a:r>
          </a:p>
        </p:txBody>
      </p:sp>
      <p:sp>
        <p:nvSpPr>
          <p:cNvPr id="40" name="テキスト プレースホルダー 13">
            <a:extLst>
              <a:ext uri="{FF2B5EF4-FFF2-40B4-BE49-F238E27FC236}">
                <a16:creationId xmlns:a16="http://schemas.microsoft.com/office/drawing/2014/main" id="{C262D9F1-170C-FEE2-2472-3FF004C93A0A}"/>
              </a:ext>
            </a:extLst>
          </p:cNvPr>
          <p:cNvSpPr>
            <a:spLocks noGrp="1"/>
          </p:cNvSpPr>
          <p:nvPr>
            <p:ph type="body" sz="quarter" idx="20" hasCustomPrompt="1"/>
          </p:nvPr>
        </p:nvSpPr>
        <p:spPr>
          <a:xfrm>
            <a:off x="2604988" y="3304959"/>
            <a:ext cx="9360000" cy="432000"/>
          </a:xfrm>
        </p:spPr>
        <p:txBody>
          <a:bodyPr lIns="180000" tIns="72000" rIns="180000" anchor="t">
            <a:noAutofit/>
          </a:bodyPr>
          <a:lstStyle>
            <a:lvl1pPr marL="0" indent="0">
              <a:lnSpc>
                <a:spcPct val="100000"/>
              </a:lnSpc>
              <a:spcBef>
                <a:spcPts val="400"/>
              </a:spcBef>
              <a:buNone/>
              <a:defRPr sz="1801" b="1">
                <a:latin typeface="+mn-lt"/>
              </a:defRPr>
            </a:lvl1pPr>
            <a:lvl4pPr marL="1080014" indent="0">
              <a:lnSpc>
                <a:spcPct val="100000"/>
              </a:lnSpc>
              <a:spcBef>
                <a:spcPts val="400"/>
              </a:spcBef>
              <a:buNone/>
              <a:defRPr sz="1401"/>
            </a:lvl4pPr>
          </a:lstStyle>
          <a:p>
            <a:pPr lvl="0"/>
            <a:r>
              <a:rPr kumimoji="1" lang="en-US" altLang="ja-JP"/>
              <a:t>3. Topic title </a:t>
            </a:r>
          </a:p>
        </p:txBody>
      </p:sp>
      <p:sp>
        <p:nvSpPr>
          <p:cNvPr id="41" name="テキスト プレースホルダー 13">
            <a:extLst>
              <a:ext uri="{FF2B5EF4-FFF2-40B4-BE49-F238E27FC236}">
                <a16:creationId xmlns:a16="http://schemas.microsoft.com/office/drawing/2014/main" id="{D36E4D91-1BF9-091F-E926-8382E7EDEEFD}"/>
              </a:ext>
            </a:extLst>
          </p:cNvPr>
          <p:cNvSpPr>
            <a:spLocks noGrp="1"/>
          </p:cNvSpPr>
          <p:nvPr>
            <p:ph type="body" sz="quarter" idx="21" hasCustomPrompt="1"/>
          </p:nvPr>
        </p:nvSpPr>
        <p:spPr>
          <a:xfrm>
            <a:off x="3324988" y="3758768"/>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14" indent="0">
              <a:lnSpc>
                <a:spcPct val="100000"/>
              </a:lnSpc>
              <a:spcBef>
                <a:spcPts val="400"/>
              </a:spcBef>
              <a:buNone/>
              <a:defRPr sz="1401"/>
            </a:lvl4pPr>
          </a:lstStyle>
          <a:p>
            <a:pPr lvl="0"/>
            <a:r>
              <a:rPr kumimoji="1" lang="en-US" altLang="ja-JP"/>
              <a:t>Subtopic text</a:t>
            </a:r>
          </a:p>
        </p:txBody>
      </p:sp>
      <p:sp>
        <p:nvSpPr>
          <p:cNvPr id="42" name="テキスト プレースホルダー 13">
            <a:extLst>
              <a:ext uri="{FF2B5EF4-FFF2-40B4-BE49-F238E27FC236}">
                <a16:creationId xmlns:a16="http://schemas.microsoft.com/office/drawing/2014/main" id="{5E539ABA-F91D-8A2F-E544-DB3EBFAC9108}"/>
              </a:ext>
            </a:extLst>
          </p:cNvPr>
          <p:cNvSpPr>
            <a:spLocks noGrp="1"/>
          </p:cNvSpPr>
          <p:nvPr>
            <p:ph type="body" sz="quarter" idx="22" hasCustomPrompt="1"/>
          </p:nvPr>
        </p:nvSpPr>
        <p:spPr>
          <a:xfrm>
            <a:off x="2604988" y="4355885"/>
            <a:ext cx="9360000" cy="432000"/>
          </a:xfrm>
        </p:spPr>
        <p:txBody>
          <a:bodyPr lIns="180000" tIns="72000" rIns="180000" anchor="t">
            <a:noAutofit/>
          </a:bodyPr>
          <a:lstStyle>
            <a:lvl1pPr marL="0" indent="0">
              <a:lnSpc>
                <a:spcPct val="100000"/>
              </a:lnSpc>
              <a:spcBef>
                <a:spcPts val="400"/>
              </a:spcBef>
              <a:buNone/>
              <a:defRPr sz="1801" b="1">
                <a:latin typeface="+mn-lt"/>
              </a:defRPr>
            </a:lvl1pPr>
            <a:lvl4pPr marL="1080014" indent="0">
              <a:lnSpc>
                <a:spcPct val="100000"/>
              </a:lnSpc>
              <a:spcBef>
                <a:spcPts val="400"/>
              </a:spcBef>
              <a:buNone/>
              <a:defRPr sz="1401"/>
            </a:lvl4pPr>
          </a:lstStyle>
          <a:p>
            <a:pPr lvl="0"/>
            <a:r>
              <a:rPr kumimoji="1" lang="en-US" altLang="ja-JP"/>
              <a:t>4. Topic title </a:t>
            </a:r>
          </a:p>
        </p:txBody>
      </p:sp>
      <p:sp>
        <p:nvSpPr>
          <p:cNvPr id="43" name="テキスト プレースホルダー 13">
            <a:extLst>
              <a:ext uri="{FF2B5EF4-FFF2-40B4-BE49-F238E27FC236}">
                <a16:creationId xmlns:a16="http://schemas.microsoft.com/office/drawing/2014/main" id="{F67B5B7A-896A-DE29-E75A-80E790F361FA}"/>
              </a:ext>
            </a:extLst>
          </p:cNvPr>
          <p:cNvSpPr>
            <a:spLocks noGrp="1"/>
          </p:cNvSpPr>
          <p:nvPr>
            <p:ph type="body" sz="quarter" idx="23" hasCustomPrompt="1"/>
          </p:nvPr>
        </p:nvSpPr>
        <p:spPr>
          <a:xfrm>
            <a:off x="3324988" y="4809694"/>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14" indent="0">
              <a:lnSpc>
                <a:spcPct val="100000"/>
              </a:lnSpc>
              <a:spcBef>
                <a:spcPts val="400"/>
              </a:spcBef>
              <a:buNone/>
              <a:defRPr sz="1401"/>
            </a:lvl4pPr>
          </a:lstStyle>
          <a:p>
            <a:pPr lvl="0"/>
            <a:r>
              <a:rPr kumimoji="1" lang="en-US" altLang="ja-JP"/>
              <a:t>Subtopic text</a:t>
            </a:r>
          </a:p>
        </p:txBody>
      </p:sp>
      <p:sp>
        <p:nvSpPr>
          <p:cNvPr id="44" name="テキスト プレースホルダー 13">
            <a:extLst>
              <a:ext uri="{FF2B5EF4-FFF2-40B4-BE49-F238E27FC236}">
                <a16:creationId xmlns:a16="http://schemas.microsoft.com/office/drawing/2014/main" id="{433031D6-DD50-5095-0CC8-23D614EBC922}"/>
              </a:ext>
            </a:extLst>
          </p:cNvPr>
          <p:cNvSpPr>
            <a:spLocks noGrp="1"/>
          </p:cNvSpPr>
          <p:nvPr>
            <p:ph type="body" sz="quarter" idx="24" hasCustomPrompt="1"/>
          </p:nvPr>
        </p:nvSpPr>
        <p:spPr>
          <a:xfrm>
            <a:off x="2604988" y="5406811"/>
            <a:ext cx="9360000" cy="432000"/>
          </a:xfrm>
        </p:spPr>
        <p:txBody>
          <a:bodyPr lIns="180000" tIns="72000" rIns="180000" anchor="t">
            <a:noAutofit/>
          </a:bodyPr>
          <a:lstStyle>
            <a:lvl1pPr marL="0" indent="0">
              <a:lnSpc>
                <a:spcPct val="100000"/>
              </a:lnSpc>
              <a:spcBef>
                <a:spcPts val="400"/>
              </a:spcBef>
              <a:buNone/>
              <a:defRPr sz="1801" b="1">
                <a:latin typeface="+mn-lt"/>
              </a:defRPr>
            </a:lvl1pPr>
            <a:lvl4pPr marL="1080014" indent="0">
              <a:lnSpc>
                <a:spcPct val="100000"/>
              </a:lnSpc>
              <a:spcBef>
                <a:spcPts val="400"/>
              </a:spcBef>
              <a:buNone/>
              <a:defRPr sz="1401"/>
            </a:lvl4pPr>
          </a:lstStyle>
          <a:p>
            <a:pPr lvl="0"/>
            <a:r>
              <a:rPr kumimoji="1" lang="en-US" altLang="ja-JP"/>
              <a:t>5. Topic title</a:t>
            </a:r>
          </a:p>
        </p:txBody>
      </p:sp>
      <p:sp>
        <p:nvSpPr>
          <p:cNvPr id="45" name="テキスト プレースホルダー 13">
            <a:extLst>
              <a:ext uri="{FF2B5EF4-FFF2-40B4-BE49-F238E27FC236}">
                <a16:creationId xmlns:a16="http://schemas.microsoft.com/office/drawing/2014/main" id="{6345B59D-EA5D-4847-AC94-092E01E40DFE}"/>
              </a:ext>
            </a:extLst>
          </p:cNvPr>
          <p:cNvSpPr>
            <a:spLocks noGrp="1"/>
          </p:cNvSpPr>
          <p:nvPr>
            <p:ph type="body" sz="quarter" idx="25" hasCustomPrompt="1"/>
          </p:nvPr>
        </p:nvSpPr>
        <p:spPr>
          <a:xfrm>
            <a:off x="3324988" y="5860620"/>
            <a:ext cx="8640000" cy="396000"/>
          </a:xfrm>
        </p:spPr>
        <p:txBody>
          <a:bodyPr lIns="180000" tIns="72000" rIns="180000" anchor="t">
            <a:noAutofit/>
          </a:bodyPr>
          <a:lstStyle>
            <a:lvl1pPr marL="0" indent="0">
              <a:lnSpc>
                <a:spcPct val="100000"/>
              </a:lnSpc>
              <a:spcBef>
                <a:spcPts val="400"/>
              </a:spcBef>
              <a:buNone/>
              <a:defRPr sz="1600" b="0">
                <a:latin typeface="+mn-lt"/>
              </a:defRPr>
            </a:lvl1pPr>
            <a:lvl4pPr marL="1080014" indent="0">
              <a:lnSpc>
                <a:spcPct val="100000"/>
              </a:lnSpc>
              <a:spcBef>
                <a:spcPts val="400"/>
              </a:spcBef>
              <a:buNone/>
              <a:defRPr sz="1401"/>
            </a:lvl4pPr>
          </a:lstStyle>
          <a:p>
            <a:pPr lvl="0"/>
            <a:r>
              <a:rPr kumimoji="1" lang="en-US" altLang="ja-JP"/>
              <a:t>Subtopic text</a:t>
            </a:r>
          </a:p>
        </p:txBody>
      </p:sp>
      <p:sp>
        <p:nvSpPr>
          <p:cNvPr id="18" name="フッター プレースホルダー 2">
            <a:extLst>
              <a:ext uri="{FF2B5EF4-FFF2-40B4-BE49-F238E27FC236}">
                <a16:creationId xmlns:a16="http://schemas.microsoft.com/office/drawing/2014/main" id="{A13C161A-ABF0-25CD-3E68-068EEBC478FB}"/>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a:t>
            </a:r>
            <a:endParaRPr lang="ja-JP" altLang="en-US"/>
          </a:p>
        </p:txBody>
      </p:sp>
      <p:cxnSp>
        <p:nvCxnSpPr>
          <p:cNvPr id="17" name="直線コネクタ 6">
            <a:extLst>
              <a:ext uri="{FF2B5EF4-FFF2-40B4-BE49-F238E27FC236}">
                <a16:creationId xmlns:a16="http://schemas.microsoft.com/office/drawing/2014/main" id="{03791546-1A4B-4A0E-BC6D-2C68C85D037D}"/>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タイトル 1">
            <a:extLst>
              <a:ext uri="{FF2B5EF4-FFF2-40B4-BE49-F238E27FC236}">
                <a16:creationId xmlns:a16="http://schemas.microsoft.com/office/drawing/2014/main" id="{8ED66173-4570-40EF-8E64-5D04F7D723F3}"/>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1712413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ic 2">
    <p:spTree>
      <p:nvGrpSpPr>
        <p:cNvPr id="1" name=""/>
        <p:cNvGrpSpPr/>
        <p:nvPr/>
      </p:nvGrpSpPr>
      <p:grpSpPr>
        <a:xfrm>
          <a:off x="0" y="0"/>
          <a:ext cx="0" cy="0"/>
          <a:chOff x="0" y="0"/>
          <a:chExt cx="0" cy="0"/>
        </a:xfrm>
      </p:grpSpPr>
      <p:sp>
        <p:nvSpPr>
          <p:cNvPr id="20" name="テキスト プレースホルダー 13">
            <a:extLst>
              <a:ext uri="{FF2B5EF4-FFF2-40B4-BE49-F238E27FC236}">
                <a16:creationId xmlns:a16="http://schemas.microsoft.com/office/drawing/2014/main" id="{68D846FA-517A-1BDC-FC39-E177F82B1D6A}"/>
              </a:ext>
            </a:extLst>
          </p:cNvPr>
          <p:cNvSpPr>
            <a:spLocks noGrp="1"/>
          </p:cNvSpPr>
          <p:nvPr>
            <p:ph type="body" sz="quarter" idx="11" hasCustomPrompt="1"/>
          </p:nvPr>
        </p:nvSpPr>
        <p:spPr>
          <a:xfrm>
            <a:off x="227013" y="1202636"/>
            <a:ext cx="2232000" cy="1620000"/>
          </a:xfrm>
        </p:spPr>
        <p:txBody>
          <a:bodyPr lIns="180000" tIns="72000" rIns="180000">
            <a:normAutofit/>
          </a:bodyPr>
          <a:lstStyle>
            <a:lvl1pPr marL="0" indent="0">
              <a:lnSpc>
                <a:spcPct val="100000"/>
              </a:lnSpc>
              <a:spcBef>
                <a:spcPts val="400"/>
              </a:spcBef>
              <a:buNone/>
              <a:defRPr sz="1801" b="1">
                <a:latin typeface="+mn-lt"/>
              </a:defRPr>
            </a:lvl1pPr>
          </a:lstStyle>
          <a:p>
            <a:pPr lvl="0"/>
            <a:r>
              <a:rPr kumimoji="1" lang="en-US" altLang="ja-JP"/>
              <a:t>1.</a:t>
            </a:r>
            <a:br>
              <a:rPr kumimoji="1" lang="en-US" altLang="ja-JP"/>
            </a:br>
            <a:r>
              <a:rPr kumimoji="1" lang="en-US" altLang="ja-JP"/>
              <a:t>Topic title</a:t>
            </a:r>
            <a:br>
              <a:rPr kumimoji="1" lang="en-US" altLang="ja-JP"/>
            </a:br>
            <a:r>
              <a:rPr kumimoji="1" lang="en-US" altLang="ja-JP"/>
              <a:t>Arial 18pt</a:t>
            </a:r>
            <a:br>
              <a:rPr kumimoji="1" lang="en-US" altLang="ja-JP"/>
            </a:br>
            <a:r>
              <a:rPr kumimoji="1" lang="en-US" altLang="ja-JP"/>
              <a:t>Line spacing 1</a:t>
            </a:r>
          </a:p>
        </p:txBody>
      </p:sp>
      <p:sp>
        <p:nvSpPr>
          <p:cNvPr id="21" name="テキスト プレースホルダー 13">
            <a:extLst>
              <a:ext uri="{FF2B5EF4-FFF2-40B4-BE49-F238E27FC236}">
                <a16:creationId xmlns:a16="http://schemas.microsoft.com/office/drawing/2014/main" id="{2E896B08-519F-1B49-CAEA-B43D1178AF68}"/>
              </a:ext>
            </a:extLst>
          </p:cNvPr>
          <p:cNvSpPr>
            <a:spLocks noGrp="1"/>
          </p:cNvSpPr>
          <p:nvPr>
            <p:ph type="body" sz="quarter" idx="37" hasCustomPrompt="1"/>
          </p:nvPr>
        </p:nvSpPr>
        <p:spPr>
          <a:xfrm>
            <a:off x="227013"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br>
              <a:rPr kumimoji="1" lang="en-US" altLang="ja-JP"/>
            </a:br>
            <a:r>
              <a:rPr kumimoji="1" lang="en-US" altLang="ja-JP"/>
              <a:t>Arial 16pt</a:t>
            </a:r>
            <a:br>
              <a:rPr kumimoji="1" lang="en-US" altLang="ja-JP"/>
            </a:br>
            <a:r>
              <a:rPr kumimoji="1" lang="en-US" altLang="ja-JP"/>
              <a:t>Line spacing 1</a:t>
            </a:r>
            <a:endParaRPr kumimoji="1" lang="ja-JP" altLang="en-US"/>
          </a:p>
        </p:txBody>
      </p:sp>
      <p:sp>
        <p:nvSpPr>
          <p:cNvPr id="25" name="正方形/長方形 24">
            <a:extLst>
              <a:ext uri="{FF2B5EF4-FFF2-40B4-BE49-F238E27FC236}">
                <a16:creationId xmlns:a16="http://schemas.microsoft.com/office/drawing/2014/main" id="{7B82DFB4-8892-789E-B2CD-7983B9B4CF0D}"/>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cxnSp>
        <p:nvCxnSpPr>
          <p:cNvPr id="26" name="直線コネクタ 25">
            <a:extLst>
              <a:ext uri="{FF2B5EF4-FFF2-40B4-BE49-F238E27FC236}">
                <a16:creationId xmlns:a16="http://schemas.microsoft.com/office/drawing/2014/main" id="{6A81A413-E438-061D-7C90-F5C58FADD165}"/>
              </a:ext>
            </a:extLst>
          </p:cNvPr>
          <p:cNvCxnSpPr>
            <a:cxnSpLocks/>
          </p:cNvCxnSpPr>
          <p:nvPr userDrawn="1"/>
        </p:nvCxnSpPr>
        <p:spPr>
          <a:xfrm>
            <a:off x="550715" y="6507341"/>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スライド番号プレースホルダー 3">
            <a:extLst>
              <a:ext uri="{FF2B5EF4-FFF2-40B4-BE49-F238E27FC236}">
                <a16:creationId xmlns:a16="http://schemas.microsoft.com/office/drawing/2014/main" id="{6109E172-85B5-D6BA-35E2-71BC0EBAEF77}"/>
              </a:ext>
            </a:extLst>
          </p:cNvPr>
          <p:cNvSpPr>
            <a:spLocks noGrp="1"/>
          </p:cNvSpPr>
          <p:nvPr>
            <p:ph type="sldNum" sz="quarter" idx="4"/>
          </p:nvPr>
        </p:nvSpPr>
        <p:spPr>
          <a:xfrm>
            <a:off x="242501" y="6477000"/>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31" name="テキスト プレースホルダー 13">
            <a:extLst>
              <a:ext uri="{FF2B5EF4-FFF2-40B4-BE49-F238E27FC236}">
                <a16:creationId xmlns:a16="http://schemas.microsoft.com/office/drawing/2014/main" id="{091E2DBB-7DB9-2686-95D3-4E80875ED02D}"/>
              </a:ext>
            </a:extLst>
          </p:cNvPr>
          <p:cNvSpPr>
            <a:spLocks noGrp="1"/>
          </p:cNvSpPr>
          <p:nvPr>
            <p:ph type="body" sz="quarter" idx="38" hasCustomPrompt="1"/>
          </p:nvPr>
        </p:nvSpPr>
        <p:spPr>
          <a:xfrm>
            <a:off x="9729232" y="1202636"/>
            <a:ext cx="2232000" cy="1620000"/>
          </a:xfrm>
        </p:spPr>
        <p:txBody>
          <a:bodyPr lIns="180000" tIns="72000" rIns="180000">
            <a:normAutofit/>
          </a:bodyPr>
          <a:lstStyle>
            <a:lvl1pPr marL="0" indent="0">
              <a:lnSpc>
                <a:spcPct val="100000"/>
              </a:lnSpc>
              <a:spcBef>
                <a:spcPts val="400"/>
              </a:spcBef>
              <a:buNone/>
              <a:defRPr sz="1801" b="1">
                <a:latin typeface="+mn-lt"/>
              </a:defRPr>
            </a:lvl1pPr>
          </a:lstStyle>
          <a:p>
            <a:pPr lvl="0"/>
            <a:r>
              <a:rPr kumimoji="1" lang="en-US" altLang="ja-JP"/>
              <a:t>5.</a:t>
            </a:r>
            <a:br>
              <a:rPr kumimoji="1" lang="en-US" altLang="ja-JP"/>
            </a:br>
            <a:r>
              <a:rPr kumimoji="1" lang="en-US" altLang="ja-JP"/>
              <a:t>Topic title</a:t>
            </a:r>
          </a:p>
        </p:txBody>
      </p:sp>
      <p:sp>
        <p:nvSpPr>
          <p:cNvPr id="32" name="テキスト プレースホルダー 13">
            <a:extLst>
              <a:ext uri="{FF2B5EF4-FFF2-40B4-BE49-F238E27FC236}">
                <a16:creationId xmlns:a16="http://schemas.microsoft.com/office/drawing/2014/main" id="{078B0A2C-258F-D3A0-16EC-3E1972B716E7}"/>
              </a:ext>
            </a:extLst>
          </p:cNvPr>
          <p:cNvSpPr>
            <a:spLocks noGrp="1"/>
          </p:cNvSpPr>
          <p:nvPr>
            <p:ph type="body" sz="quarter" idx="39" hasCustomPrompt="1"/>
          </p:nvPr>
        </p:nvSpPr>
        <p:spPr>
          <a:xfrm>
            <a:off x="9729232"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3" name="テキスト プレースホルダー 13">
            <a:extLst>
              <a:ext uri="{FF2B5EF4-FFF2-40B4-BE49-F238E27FC236}">
                <a16:creationId xmlns:a16="http://schemas.microsoft.com/office/drawing/2014/main" id="{D8A912AB-567C-A54D-4F1D-3027E27F6316}"/>
              </a:ext>
            </a:extLst>
          </p:cNvPr>
          <p:cNvSpPr>
            <a:spLocks noGrp="1"/>
          </p:cNvSpPr>
          <p:nvPr>
            <p:ph type="body" sz="quarter" idx="40" hasCustomPrompt="1"/>
          </p:nvPr>
        </p:nvSpPr>
        <p:spPr>
          <a:xfrm>
            <a:off x="4980000" y="1202636"/>
            <a:ext cx="2232000" cy="1620000"/>
          </a:xfrm>
        </p:spPr>
        <p:txBody>
          <a:bodyPr lIns="180000" tIns="72000" rIns="180000">
            <a:normAutofit/>
          </a:bodyPr>
          <a:lstStyle>
            <a:lvl1pPr marL="0" indent="0">
              <a:lnSpc>
                <a:spcPct val="100000"/>
              </a:lnSpc>
              <a:spcBef>
                <a:spcPts val="400"/>
              </a:spcBef>
              <a:buNone/>
              <a:defRPr sz="1801" b="1">
                <a:latin typeface="+mn-lt"/>
              </a:defRPr>
            </a:lvl1pPr>
          </a:lstStyle>
          <a:p>
            <a:pPr lvl="0"/>
            <a:r>
              <a:rPr kumimoji="1" lang="en-US" altLang="ja-JP"/>
              <a:t>3.</a:t>
            </a:r>
            <a:br>
              <a:rPr kumimoji="1" lang="en-US" altLang="ja-JP"/>
            </a:br>
            <a:r>
              <a:rPr kumimoji="1" lang="en-US" altLang="ja-JP"/>
              <a:t>Topic title</a:t>
            </a:r>
          </a:p>
        </p:txBody>
      </p:sp>
      <p:sp>
        <p:nvSpPr>
          <p:cNvPr id="34" name="テキスト プレースホルダー 13">
            <a:extLst>
              <a:ext uri="{FF2B5EF4-FFF2-40B4-BE49-F238E27FC236}">
                <a16:creationId xmlns:a16="http://schemas.microsoft.com/office/drawing/2014/main" id="{A1CC399C-A256-16A8-5421-852FF5919F5D}"/>
              </a:ext>
            </a:extLst>
          </p:cNvPr>
          <p:cNvSpPr>
            <a:spLocks noGrp="1"/>
          </p:cNvSpPr>
          <p:nvPr>
            <p:ph type="body" sz="quarter" idx="41" hasCustomPrompt="1"/>
          </p:nvPr>
        </p:nvSpPr>
        <p:spPr>
          <a:xfrm>
            <a:off x="4980000"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5" name="テキスト プレースホルダー 13">
            <a:extLst>
              <a:ext uri="{FF2B5EF4-FFF2-40B4-BE49-F238E27FC236}">
                <a16:creationId xmlns:a16="http://schemas.microsoft.com/office/drawing/2014/main" id="{F59B86E8-736F-B28D-D00E-E953A7F41FBC}"/>
              </a:ext>
            </a:extLst>
          </p:cNvPr>
          <p:cNvSpPr>
            <a:spLocks noGrp="1"/>
          </p:cNvSpPr>
          <p:nvPr>
            <p:ph type="body" sz="quarter" idx="42" hasCustomPrompt="1"/>
          </p:nvPr>
        </p:nvSpPr>
        <p:spPr>
          <a:xfrm>
            <a:off x="2601628" y="1202636"/>
            <a:ext cx="2232000" cy="1620000"/>
          </a:xfrm>
        </p:spPr>
        <p:txBody>
          <a:bodyPr lIns="180000" tIns="72000" rIns="180000">
            <a:normAutofit/>
          </a:bodyPr>
          <a:lstStyle>
            <a:lvl1pPr marL="0" indent="0">
              <a:lnSpc>
                <a:spcPct val="100000"/>
              </a:lnSpc>
              <a:spcBef>
                <a:spcPts val="400"/>
              </a:spcBef>
              <a:buNone/>
              <a:defRPr sz="1801" b="1">
                <a:latin typeface="+mn-lt"/>
              </a:defRPr>
            </a:lvl1pPr>
          </a:lstStyle>
          <a:p>
            <a:pPr lvl="0"/>
            <a:r>
              <a:rPr kumimoji="1" lang="en-US" altLang="ja-JP"/>
              <a:t>2.</a:t>
            </a:r>
            <a:br>
              <a:rPr kumimoji="1" lang="en-US" altLang="ja-JP"/>
            </a:br>
            <a:r>
              <a:rPr kumimoji="1" lang="en-US" altLang="ja-JP"/>
              <a:t>Topic title</a:t>
            </a:r>
          </a:p>
        </p:txBody>
      </p:sp>
      <p:sp>
        <p:nvSpPr>
          <p:cNvPr id="36" name="テキスト プレースホルダー 13">
            <a:extLst>
              <a:ext uri="{FF2B5EF4-FFF2-40B4-BE49-F238E27FC236}">
                <a16:creationId xmlns:a16="http://schemas.microsoft.com/office/drawing/2014/main" id="{147CC392-487E-2E0C-B50A-061957F777ED}"/>
              </a:ext>
            </a:extLst>
          </p:cNvPr>
          <p:cNvSpPr>
            <a:spLocks noGrp="1"/>
          </p:cNvSpPr>
          <p:nvPr>
            <p:ph type="body" sz="quarter" idx="43" hasCustomPrompt="1"/>
          </p:nvPr>
        </p:nvSpPr>
        <p:spPr>
          <a:xfrm>
            <a:off x="2601628"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37" name="テキスト プレースホルダー 13">
            <a:extLst>
              <a:ext uri="{FF2B5EF4-FFF2-40B4-BE49-F238E27FC236}">
                <a16:creationId xmlns:a16="http://schemas.microsoft.com/office/drawing/2014/main" id="{7BEA0843-78F0-59BF-C130-00A11B0158B0}"/>
              </a:ext>
            </a:extLst>
          </p:cNvPr>
          <p:cNvSpPr>
            <a:spLocks noGrp="1"/>
          </p:cNvSpPr>
          <p:nvPr>
            <p:ph type="body" sz="quarter" idx="44" hasCustomPrompt="1"/>
          </p:nvPr>
        </p:nvSpPr>
        <p:spPr>
          <a:xfrm>
            <a:off x="7350860" y="1202636"/>
            <a:ext cx="2232000" cy="1620000"/>
          </a:xfrm>
        </p:spPr>
        <p:txBody>
          <a:bodyPr lIns="180000" tIns="72000" rIns="180000">
            <a:normAutofit/>
          </a:bodyPr>
          <a:lstStyle>
            <a:lvl1pPr marL="0" indent="0">
              <a:lnSpc>
                <a:spcPct val="100000"/>
              </a:lnSpc>
              <a:spcBef>
                <a:spcPts val="400"/>
              </a:spcBef>
              <a:buNone/>
              <a:defRPr sz="1801" b="1">
                <a:latin typeface="+mn-lt"/>
              </a:defRPr>
            </a:lvl1pPr>
          </a:lstStyle>
          <a:p>
            <a:pPr lvl="0"/>
            <a:r>
              <a:rPr kumimoji="1" lang="en-US" altLang="ja-JP"/>
              <a:t>4.</a:t>
            </a:r>
            <a:br>
              <a:rPr kumimoji="1" lang="en-US" altLang="ja-JP"/>
            </a:br>
            <a:r>
              <a:rPr kumimoji="1" lang="en-US" altLang="ja-JP"/>
              <a:t>Topic title</a:t>
            </a:r>
          </a:p>
        </p:txBody>
      </p:sp>
      <p:sp>
        <p:nvSpPr>
          <p:cNvPr id="38" name="テキスト プレースホルダー 13">
            <a:extLst>
              <a:ext uri="{FF2B5EF4-FFF2-40B4-BE49-F238E27FC236}">
                <a16:creationId xmlns:a16="http://schemas.microsoft.com/office/drawing/2014/main" id="{A4EC413B-D1FB-83CD-AFD7-13B9F7201C46}"/>
              </a:ext>
            </a:extLst>
          </p:cNvPr>
          <p:cNvSpPr>
            <a:spLocks noGrp="1"/>
          </p:cNvSpPr>
          <p:nvPr>
            <p:ph type="body" sz="quarter" idx="45" hasCustomPrompt="1"/>
          </p:nvPr>
        </p:nvSpPr>
        <p:spPr>
          <a:xfrm>
            <a:off x="7350860" y="2853288"/>
            <a:ext cx="2232000" cy="3384000"/>
          </a:xfrm>
        </p:spPr>
        <p:txBody>
          <a:bodyPr lIns="180000" tIns="72000" rIns="180000">
            <a:normAutofit/>
          </a:bodyPr>
          <a:lstStyle>
            <a:lvl1pPr marL="0" indent="0">
              <a:lnSpc>
                <a:spcPct val="100000"/>
              </a:lnSpc>
              <a:spcBef>
                <a:spcPts val="400"/>
              </a:spcBef>
              <a:buNone/>
              <a:defRPr sz="1600">
                <a:latin typeface="+mn-lt"/>
              </a:defRPr>
            </a:lvl1pPr>
          </a:lstStyle>
          <a:p>
            <a:pPr lvl="0"/>
            <a:r>
              <a:rPr kumimoji="1" lang="en-US" altLang="ja-JP"/>
              <a:t>Subtopic text</a:t>
            </a:r>
            <a:endParaRPr kumimoji="1" lang="ja-JP" altLang="en-US"/>
          </a:p>
        </p:txBody>
      </p:sp>
      <p:sp>
        <p:nvSpPr>
          <p:cNvPr id="18" name="フッター プレースホルダー 2">
            <a:extLst>
              <a:ext uri="{FF2B5EF4-FFF2-40B4-BE49-F238E27FC236}">
                <a16:creationId xmlns:a16="http://schemas.microsoft.com/office/drawing/2014/main" id="{2D057740-B1CC-82F0-B425-1A4E3A31E63D}"/>
              </a:ext>
            </a:extLst>
          </p:cNvPr>
          <p:cNvSpPr>
            <a:spLocks noGrp="1"/>
          </p:cNvSpPr>
          <p:nvPr>
            <p:ph type="ftr" sz="quarter" idx="3"/>
          </p:nvPr>
        </p:nvSpPr>
        <p:spPr>
          <a:xfrm>
            <a:off x="638760" y="6477000"/>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cxnSp>
        <p:nvCxnSpPr>
          <p:cNvPr id="17" name="直線コネクタ 6">
            <a:extLst>
              <a:ext uri="{FF2B5EF4-FFF2-40B4-BE49-F238E27FC236}">
                <a16:creationId xmlns:a16="http://schemas.microsoft.com/office/drawing/2014/main" id="{6C8D8570-E2A3-492A-A044-77C6B2B1E712}"/>
              </a:ext>
            </a:extLst>
          </p:cNvPr>
          <p:cNvCxnSpPr>
            <a:cxnSpLocks/>
          </p:cNvCxnSpPr>
          <p:nvPr userDrawn="1"/>
        </p:nvCxnSpPr>
        <p:spPr>
          <a:xfrm>
            <a:off x="0" y="848498"/>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タイトル 1">
            <a:extLst>
              <a:ext uri="{FF2B5EF4-FFF2-40B4-BE49-F238E27FC236}">
                <a16:creationId xmlns:a16="http://schemas.microsoft.com/office/drawing/2014/main" id="{0EE35B0D-2701-4494-9F85-3115C80BEE2E}"/>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33272685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11B2062D-7F6E-4AD8-B475-DAAF2A562C14}"/>
              </a:ext>
            </a:extLst>
          </p:cNvPr>
          <p:cNvSpPr>
            <a:spLocks noGrp="1"/>
          </p:cNvSpPr>
          <p:nvPr>
            <p:ph idx="1"/>
          </p:nvPr>
        </p:nvSpPr>
        <p:spPr>
          <a:xfrm>
            <a:off x="407560" y="838796"/>
            <a:ext cx="11376880" cy="5384412"/>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cxnSp>
        <p:nvCxnSpPr>
          <p:cNvPr id="2" name="直線コネクタ 25">
            <a:extLst>
              <a:ext uri="{FF2B5EF4-FFF2-40B4-BE49-F238E27FC236}">
                <a16:creationId xmlns:a16="http://schemas.microsoft.com/office/drawing/2014/main" id="{0A705632-DCFB-E958-4AE8-93AB2FB02844}"/>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3">
            <a:extLst>
              <a:ext uri="{FF2B5EF4-FFF2-40B4-BE49-F238E27FC236}">
                <a16:creationId xmlns:a16="http://schemas.microsoft.com/office/drawing/2014/main" id="{9B57E6E0-A3BB-9F87-9408-1ACFF5390D5A}"/>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4" name="フッター プレースホルダー 2">
            <a:extLst>
              <a:ext uri="{FF2B5EF4-FFF2-40B4-BE49-F238E27FC236}">
                <a16:creationId xmlns:a16="http://schemas.microsoft.com/office/drawing/2014/main" id="{4576DB0C-EECB-2C65-7CD3-4B31FD7DE6D4}"/>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
        <p:nvSpPr>
          <p:cNvPr id="6" name="タイトル 1">
            <a:extLst>
              <a:ext uri="{FF2B5EF4-FFF2-40B4-BE49-F238E27FC236}">
                <a16:creationId xmlns:a16="http://schemas.microsoft.com/office/drawing/2014/main" id="{E714943B-0428-CC81-FD6C-8C13781AA0EB}"/>
              </a:ext>
            </a:extLst>
          </p:cNvPr>
          <p:cNvSpPr>
            <a:spLocks noGrp="1"/>
          </p:cNvSpPr>
          <p:nvPr>
            <p:ph type="title" hasCustomPrompt="1"/>
          </p:nvPr>
        </p:nvSpPr>
        <p:spPr>
          <a:xfrm>
            <a:off x="947353" y="188913"/>
            <a:ext cx="8281636" cy="540000"/>
          </a:xfrm>
        </p:spPr>
        <p:txBody>
          <a:bodyPr lIns="180000" tIns="72000" rIns="180000"/>
          <a:lstStyle>
            <a:lvl1pPr>
              <a:defRPr sz="2400"/>
            </a:lvl1pPr>
          </a:lstStyle>
          <a:p>
            <a:r>
              <a:rPr kumimoji="1" lang="en-US" altLang="ja-JP"/>
              <a:t>Title  Arial 24pt</a:t>
            </a:r>
            <a:endParaRPr kumimoji="1" lang="ja-JP" altLang="en-US"/>
          </a:p>
        </p:txBody>
      </p:sp>
    </p:spTree>
    <p:extLst>
      <p:ext uri="{BB962C8B-B14F-4D97-AF65-F5344CB8AC3E}">
        <p14:creationId xmlns:p14="http://schemas.microsoft.com/office/powerpoint/2010/main" val="1740484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1481BB-FD58-439D-A5D1-337CD4CDBD86}"/>
              </a:ext>
            </a:extLst>
          </p:cNvPr>
          <p:cNvSpPr>
            <a:spLocks noGrp="1"/>
          </p:cNvSpPr>
          <p:nvPr>
            <p:ph type="body" sz="quarter" idx="10"/>
          </p:nvPr>
        </p:nvSpPr>
        <p:spPr>
          <a:xfrm>
            <a:off x="419100" y="1219200"/>
            <a:ext cx="11353800" cy="481013"/>
          </a:xfrm>
          <a:prstGeom prst="rect">
            <a:avLst/>
          </a:prstGeom>
        </p:spPr>
        <p:txBody>
          <a:bodyPr lIns="0" tIns="0" rIns="0" bIns="0"/>
          <a:lstStyle>
            <a:lvl1pPr>
              <a:defRPr sz="1600" b="0">
                <a:solidFill>
                  <a:schemeClr val="accent2"/>
                </a:solidFill>
                <a:latin typeface="+mn-lt"/>
              </a:defRPr>
            </a:lvl1pPr>
          </a:lstStyle>
          <a:p>
            <a:pPr lvl="0"/>
            <a:r>
              <a:rPr lang="en-US" dirty="0"/>
              <a:t>Click to edit Master text styles</a:t>
            </a:r>
          </a:p>
        </p:txBody>
      </p:sp>
      <p:cxnSp>
        <p:nvCxnSpPr>
          <p:cNvPr id="2" name="直線コネクタ 25">
            <a:extLst>
              <a:ext uri="{FF2B5EF4-FFF2-40B4-BE49-F238E27FC236}">
                <a16:creationId xmlns:a16="http://schemas.microsoft.com/office/drawing/2014/main" id="{76E03E6A-9A42-B704-1DC8-DD94F36F657F}"/>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スライド番号プレースホルダー 3">
            <a:extLst>
              <a:ext uri="{FF2B5EF4-FFF2-40B4-BE49-F238E27FC236}">
                <a16:creationId xmlns:a16="http://schemas.microsoft.com/office/drawing/2014/main" id="{5955C540-D8D2-5A60-BD6D-3802E35254DB}"/>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6" name="フッター プレースホルダー 2">
            <a:extLst>
              <a:ext uri="{FF2B5EF4-FFF2-40B4-BE49-F238E27FC236}">
                <a16:creationId xmlns:a16="http://schemas.microsoft.com/office/drawing/2014/main" id="{0C35A4BC-27BE-15A5-22D3-57B4FF649121}"/>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
        <p:nvSpPr>
          <p:cNvPr id="7" name="タイトル 1">
            <a:extLst>
              <a:ext uri="{FF2B5EF4-FFF2-40B4-BE49-F238E27FC236}">
                <a16:creationId xmlns:a16="http://schemas.microsoft.com/office/drawing/2014/main" id="{70311C64-CADE-59DF-3326-321C83480998}"/>
              </a:ext>
            </a:extLst>
          </p:cNvPr>
          <p:cNvSpPr txBox="1">
            <a:spLocks/>
          </p:cNvSpPr>
          <p:nvPr userDrawn="1"/>
        </p:nvSpPr>
        <p:spPr>
          <a:xfrm>
            <a:off x="947353" y="188913"/>
            <a:ext cx="8281636" cy="540000"/>
          </a:xfrm>
          <a:prstGeom prst="rect">
            <a:avLst/>
          </a:prstGeom>
        </p:spPr>
        <p:txBody>
          <a:bodyPr vert="horz" wrap="none" lIns="180000" tIns="72000" rIns="180000" bIns="0" rtlCol="0" anchor="t">
            <a:noAutofit/>
          </a:bodyPr>
          <a:lstStyle>
            <a:lvl1pPr algn="l" defTabSz="914411"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a:lstStyle>
          <a:p>
            <a:r>
              <a:rPr lang="en-US" altLang="ja-JP"/>
              <a:t>Title  Arial 24pt</a:t>
            </a:r>
            <a:endParaRPr lang="ja-JP" altLang="en-US"/>
          </a:p>
        </p:txBody>
      </p:sp>
    </p:spTree>
    <p:extLst>
      <p:ext uri="{BB962C8B-B14F-4D97-AF65-F5344CB8AC3E}">
        <p14:creationId xmlns:p14="http://schemas.microsoft.com/office/powerpoint/2010/main" val="21077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cxnSp>
        <p:nvCxnSpPr>
          <p:cNvPr id="2" name="直線コネクタ 25">
            <a:extLst>
              <a:ext uri="{FF2B5EF4-FFF2-40B4-BE49-F238E27FC236}">
                <a16:creationId xmlns:a16="http://schemas.microsoft.com/office/drawing/2014/main" id="{58AA0B05-E00A-C88F-8F9F-1677FC9E1AA2}"/>
              </a:ext>
            </a:extLst>
          </p:cNvPr>
          <p:cNvCxnSpPr>
            <a:cxnSpLocks/>
          </p:cNvCxnSpPr>
          <p:nvPr userDrawn="1"/>
        </p:nvCxnSpPr>
        <p:spPr>
          <a:xfrm>
            <a:off x="550715" y="6504987"/>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3">
            <a:extLst>
              <a:ext uri="{FF2B5EF4-FFF2-40B4-BE49-F238E27FC236}">
                <a16:creationId xmlns:a16="http://schemas.microsoft.com/office/drawing/2014/main" id="{19848BD2-8A39-7946-69F5-B5B8253B5CA9}"/>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dirty="0"/>
          </a:p>
        </p:txBody>
      </p:sp>
      <p:sp>
        <p:nvSpPr>
          <p:cNvPr id="5" name="フッター プレースホルダー 2">
            <a:extLst>
              <a:ext uri="{FF2B5EF4-FFF2-40B4-BE49-F238E27FC236}">
                <a16:creationId xmlns:a16="http://schemas.microsoft.com/office/drawing/2014/main" id="{5254258C-B4FF-3F97-CEA6-478F924CFD62}"/>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
        <p:nvSpPr>
          <p:cNvPr id="6" name="タイトル 1">
            <a:extLst>
              <a:ext uri="{FF2B5EF4-FFF2-40B4-BE49-F238E27FC236}">
                <a16:creationId xmlns:a16="http://schemas.microsoft.com/office/drawing/2014/main" id="{1817F142-ECFD-FDE0-CDB4-47A254E2F1A9}"/>
              </a:ext>
            </a:extLst>
          </p:cNvPr>
          <p:cNvSpPr txBox="1">
            <a:spLocks/>
          </p:cNvSpPr>
          <p:nvPr userDrawn="1"/>
        </p:nvSpPr>
        <p:spPr>
          <a:xfrm>
            <a:off x="947353" y="188913"/>
            <a:ext cx="8281636" cy="540000"/>
          </a:xfrm>
          <a:prstGeom prst="rect">
            <a:avLst/>
          </a:prstGeom>
        </p:spPr>
        <p:txBody>
          <a:bodyPr vert="horz" wrap="none" lIns="180000" tIns="72000" rIns="180000" bIns="0" rtlCol="0" anchor="t">
            <a:noAutofit/>
          </a:bodyPr>
          <a:lstStyle>
            <a:lvl1pPr algn="l" defTabSz="914411"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a:lstStyle>
          <a:p>
            <a:r>
              <a:rPr lang="en-US" altLang="ja-JP"/>
              <a:t>Title  Arial 24pt</a:t>
            </a:r>
            <a:endParaRPr lang="ja-JP" altLang="en-US"/>
          </a:p>
        </p:txBody>
      </p:sp>
    </p:spTree>
    <p:extLst>
      <p:ext uri="{BB962C8B-B14F-4D97-AF65-F5344CB8AC3E}">
        <p14:creationId xmlns:p14="http://schemas.microsoft.com/office/powerpoint/2010/main" val="169927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3" Type="http://schemas.openxmlformats.org/officeDocument/2006/relationships/slideLayout" Target="../slideLayouts/slideLayout24.xml"/><Relationship Id="rId21" Type="http://schemas.openxmlformats.org/officeDocument/2006/relationships/oleObject" Target="../embeddings/oleObject2.bin"/><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image" Target="../media/image6.jpeg"/><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image" Target="../media/image1.png"/><Relationship Id="rId10" Type="http://schemas.openxmlformats.org/officeDocument/2006/relationships/slideLayout" Target="../slideLayouts/slideLayout31.xml"/><Relationship Id="rId19" Type="http://schemas.openxmlformats.org/officeDocument/2006/relationships/tags" Target="../tags/tag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正方形/長方形 12">
            <a:extLst>
              <a:ext uri="{FF2B5EF4-FFF2-40B4-BE49-F238E27FC236}">
                <a16:creationId xmlns:a16="http://schemas.microsoft.com/office/drawing/2014/main" id="{B9A9338E-35E7-4891-9862-F9339B101BDB}"/>
              </a:ext>
            </a:extLst>
          </p:cNvPr>
          <p:cNvSpPr/>
          <p:nvPr userDrawn="1"/>
        </p:nvSpPr>
        <p:spPr>
          <a:xfrm>
            <a:off x="119064" y="6452663"/>
            <a:ext cx="11953876"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30" name="正方形/長方形 29">
            <a:extLst>
              <a:ext uri="{FF2B5EF4-FFF2-40B4-BE49-F238E27FC236}">
                <a16:creationId xmlns:a16="http://schemas.microsoft.com/office/drawing/2014/main" id="{FF82DC5B-BD8E-2762-C092-CF89D2EE529C}"/>
              </a:ext>
            </a:extLst>
          </p:cNvPr>
          <p:cNvSpPr/>
          <p:nvPr userDrawn="1"/>
        </p:nvSpPr>
        <p:spPr>
          <a:xfrm>
            <a:off x="0" y="0"/>
            <a:ext cx="12192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1"/>
          </a:p>
        </p:txBody>
      </p:sp>
      <p:sp>
        <p:nvSpPr>
          <p:cNvPr id="10" name="タイトル プレースホルダー 9"/>
          <p:cNvSpPr>
            <a:spLocks noGrp="1"/>
          </p:cNvSpPr>
          <p:nvPr>
            <p:ph type="title"/>
          </p:nvPr>
        </p:nvSpPr>
        <p:spPr>
          <a:xfrm>
            <a:off x="432000" y="996942"/>
            <a:ext cx="11328000" cy="432000"/>
          </a:xfrm>
          <a:prstGeom prst="rect">
            <a:avLst/>
          </a:prstGeom>
        </p:spPr>
        <p:txBody>
          <a:bodyPr vert="horz" wrap="none" lIns="0" tIns="18000" rIns="0" bIns="0" rtlCol="0" anchor="t">
            <a:noAutofit/>
          </a:bodyPr>
          <a:lstStyle/>
          <a:p>
            <a:r>
              <a:rPr kumimoji="1" lang="en-US" altLang="ja-JP"/>
              <a:t>Page title 24pt</a:t>
            </a:r>
            <a:endParaRPr kumimoji="1" lang="ja-JP" altLang="en-US"/>
          </a:p>
        </p:txBody>
      </p:sp>
      <p:sp>
        <p:nvSpPr>
          <p:cNvPr id="3" name="テキスト プレースホルダー 2"/>
          <p:cNvSpPr>
            <a:spLocks noGrp="1"/>
          </p:cNvSpPr>
          <p:nvPr>
            <p:ph type="body" idx="1"/>
          </p:nvPr>
        </p:nvSpPr>
        <p:spPr>
          <a:xfrm>
            <a:off x="432003" y="1725643"/>
            <a:ext cx="11327998" cy="4185078"/>
          </a:xfrm>
          <a:prstGeom prst="rect">
            <a:avLst/>
          </a:prstGeom>
        </p:spPr>
        <p:txBody>
          <a:bodyPr vert="horz" lIns="0" tIns="0" rIns="0" bIns="0" rtlCol="0">
            <a:normAutofit/>
          </a:bodyPr>
          <a:lstStyle/>
          <a:p>
            <a:pPr lvl="0"/>
            <a:r>
              <a:rPr kumimoji="1" lang="en-US" altLang="ja-JP"/>
              <a:t>Body text 18pt</a:t>
            </a:r>
            <a:endParaRPr kumimoji="1" lang="ja-JP" altLang="en-US"/>
          </a:p>
          <a:p>
            <a:pPr lvl="1"/>
            <a:r>
              <a:rPr kumimoji="1" lang="en-US" altLang="ja-JP"/>
              <a:t>Second level 16pt</a:t>
            </a:r>
            <a:endParaRPr kumimoji="1" lang="ja-JP" altLang="en-US"/>
          </a:p>
          <a:p>
            <a:pPr lvl="2"/>
            <a:r>
              <a:rPr kumimoji="1" lang="en-US" altLang="ja-JP"/>
              <a:t>Third level 14pt</a:t>
            </a:r>
            <a:endParaRPr kumimoji="1" lang="ja-JP" altLang="en-US"/>
          </a:p>
          <a:p>
            <a:pPr lvl="3"/>
            <a:r>
              <a:rPr kumimoji="1" lang="en-US" altLang="ja-JP"/>
              <a:t>Fourth level 12pt</a:t>
            </a:r>
            <a:endParaRPr kumimoji="1" lang="ja-JP" altLang="en-US"/>
          </a:p>
          <a:p>
            <a:pPr lvl="4"/>
            <a:r>
              <a:rPr kumimoji="1" lang="en-US" altLang="ja-JP"/>
              <a:t>Fifth level 10.5pt</a:t>
            </a:r>
          </a:p>
          <a:p>
            <a:pPr lvl="5"/>
            <a:r>
              <a:rPr kumimoji="1" lang="en-US" altLang="ja-JP"/>
              <a:t>Sixth level 9pt</a:t>
            </a:r>
            <a:endParaRPr kumimoji="1" lang="ja-JP" altLang="en-US"/>
          </a:p>
        </p:txBody>
      </p:sp>
      <p:sp>
        <p:nvSpPr>
          <p:cNvPr id="38" name="フッター プレースホルダー 2">
            <a:extLst>
              <a:ext uri="{FF2B5EF4-FFF2-40B4-BE49-F238E27FC236}">
                <a16:creationId xmlns:a16="http://schemas.microsoft.com/office/drawing/2014/main" id="{793D33C9-6286-93AD-F690-DD106EE41887}"/>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
        <p:nvSpPr>
          <p:cNvPr id="39" name="スライド番号プレースホルダー 3">
            <a:extLst>
              <a:ext uri="{FF2B5EF4-FFF2-40B4-BE49-F238E27FC236}">
                <a16:creationId xmlns:a16="http://schemas.microsoft.com/office/drawing/2014/main" id="{1E9F7E52-3585-A248-DCF9-10FD61D02510}"/>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pic>
        <p:nvPicPr>
          <p:cNvPr id="13" name="図 12" descr="アイコン&#10;&#10;低い精度で自動的に生成された説明">
            <a:extLst>
              <a:ext uri="{FF2B5EF4-FFF2-40B4-BE49-F238E27FC236}">
                <a16:creationId xmlns:a16="http://schemas.microsoft.com/office/drawing/2014/main" id="{8379A01F-8105-4DFA-DC55-B0DA44C858B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89432" y="66163"/>
            <a:ext cx="1441424" cy="662901"/>
          </a:xfrm>
          <a:prstGeom prst="rect">
            <a:avLst/>
          </a:prstGeom>
        </p:spPr>
      </p:pic>
      <p:pic>
        <p:nvPicPr>
          <p:cNvPr id="8" name="図 7">
            <a:extLst>
              <a:ext uri="{FF2B5EF4-FFF2-40B4-BE49-F238E27FC236}">
                <a16:creationId xmlns:a16="http://schemas.microsoft.com/office/drawing/2014/main" id="{D3F37D6A-7194-4377-8FAC-899ECACC4645}"/>
              </a:ext>
            </a:extLst>
          </p:cNvPr>
          <p:cNvPicPr>
            <a:picLocks noChangeAspect="1"/>
          </p:cNvPicPr>
          <p:nvPr userDrawn="1"/>
        </p:nvPicPr>
        <p:blipFill>
          <a:blip r:embed="rId14"/>
          <a:stretch>
            <a:fillRect/>
          </a:stretch>
        </p:blipFill>
        <p:spPr>
          <a:xfrm>
            <a:off x="-1674" y="5125"/>
            <a:ext cx="910932" cy="702460"/>
          </a:xfrm>
          <a:prstGeom prst="rect">
            <a:avLst/>
          </a:prstGeom>
        </p:spPr>
      </p:pic>
    </p:spTree>
    <p:extLst>
      <p:ext uri="{BB962C8B-B14F-4D97-AF65-F5344CB8AC3E}">
        <p14:creationId xmlns:p14="http://schemas.microsoft.com/office/powerpoint/2010/main" val="107314588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91" r:id="rId8"/>
    <p:sldLayoutId id="2147483893" r:id="rId9"/>
    <p:sldLayoutId id="2147483894" r:id="rId10"/>
    <p:sldLayoutId id="2147483913" r:id="rId11"/>
  </p:sldLayoutIdLst>
  <p:hf hdr="0" dt="0"/>
  <p:txStyles>
    <p:titleStyle>
      <a:lvl1pPr algn="l" defTabSz="914411"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11" rtl="0" eaLnBrk="1" latinLnBrk="0" hangingPunct="1">
        <a:lnSpc>
          <a:spcPct val="150000"/>
        </a:lnSpc>
        <a:spcBef>
          <a:spcPts val="201"/>
        </a:spcBef>
        <a:buFont typeface="Arial" panose="020B0604020202020204" pitchFamily="34" charset="0"/>
        <a:buChar char="•"/>
        <a:defRPr kumimoji="1" sz="1801" kern="1200" baseline="0">
          <a:solidFill>
            <a:schemeClr val="tx1"/>
          </a:solidFill>
          <a:latin typeface="+mn-lt"/>
          <a:ea typeface="+mn-ea"/>
          <a:cs typeface="+mn-cs"/>
        </a:defRPr>
      </a:lvl1pPr>
      <a:lvl2pPr marL="540007" indent="-180002" algn="l" defTabSz="914411" rtl="0" eaLnBrk="1" latinLnBrk="0" hangingPunct="1">
        <a:lnSpc>
          <a:spcPct val="100000"/>
        </a:lnSpc>
        <a:spcBef>
          <a:spcPts val="1001"/>
        </a:spcBef>
        <a:buFont typeface="Arial" panose="020B0604020202020204" pitchFamily="34" charset="0"/>
        <a:buChar char="•"/>
        <a:defRPr kumimoji="1" sz="1600" kern="1200">
          <a:solidFill>
            <a:schemeClr val="tx1"/>
          </a:solidFill>
          <a:latin typeface="+mn-lt"/>
          <a:ea typeface="+mn-ea"/>
          <a:cs typeface="+mn-cs"/>
        </a:defRPr>
      </a:lvl2pPr>
      <a:lvl3pPr marL="900011" indent="-180002" algn="l" defTabSz="914411" rtl="0" eaLnBrk="1" latinLnBrk="0" hangingPunct="1">
        <a:lnSpc>
          <a:spcPct val="100000"/>
        </a:lnSpc>
        <a:spcBef>
          <a:spcPts val="1001"/>
        </a:spcBef>
        <a:buFont typeface="Arial" panose="020B0604020202020204" pitchFamily="34" charset="0"/>
        <a:buChar char="•"/>
        <a:defRPr kumimoji="1" sz="1401" kern="1200">
          <a:solidFill>
            <a:schemeClr val="tx1"/>
          </a:solidFill>
          <a:latin typeface="+mn-lt"/>
          <a:ea typeface="+mn-ea"/>
          <a:cs typeface="+mn-cs"/>
        </a:defRPr>
      </a:lvl3pPr>
      <a:lvl4pPr marL="1260016" indent="-180002" algn="l" defTabSz="914411" rtl="0" eaLnBrk="1" latinLnBrk="0" hangingPunct="1">
        <a:lnSpc>
          <a:spcPct val="100000"/>
        </a:lnSpc>
        <a:spcBef>
          <a:spcPts val="1001"/>
        </a:spcBef>
        <a:buFont typeface="Arial" panose="020B0604020202020204" pitchFamily="34" charset="0"/>
        <a:buChar char="•"/>
        <a:defRPr kumimoji="1" sz="1200" kern="1200">
          <a:solidFill>
            <a:schemeClr val="tx1"/>
          </a:solidFill>
          <a:latin typeface="+mn-lt"/>
          <a:ea typeface="+mn-ea"/>
          <a:cs typeface="+mn-cs"/>
        </a:defRPr>
      </a:lvl4pPr>
      <a:lvl5pPr marL="1620020" indent="-180002" algn="l" defTabSz="914411" rtl="0" eaLnBrk="1" latinLnBrk="0" hangingPunct="1">
        <a:lnSpc>
          <a:spcPct val="100000"/>
        </a:lnSpc>
        <a:spcBef>
          <a:spcPts val="1001"/>
        </a:spcBef>
        <a:buFont typeface="Arial" panose="020B0604020202020204" pitchFamily="34" charset="0"/>
        <a:buChar char="•"/>
        <a:defRPr kumimoji="1" sz="1051" kern="1200">
          <a:solidFill>
            <a:schemeClr val="tx1"/>
          </a:solidFill>
          <a:latin typeface="+mn-lt"/>
          <a:ea typeface="+mn-ea"/>
          <a:cs typeface="+mn-cs"/>
        </a:defRPr>
      </a:lvl5pPr>
      <a:lvl6pPr marL="1980025" indent="-180002" algn="l" defTabSz="914411" rtl="0" eaLnBrk="1" latinLnBrk="0" hangingPunct="1">
        <a:lnSpc>
          <a:spcPct val="100000"/>
        </a:lnSpc>
        <a:spcBef>
          <a:spcPts val="1001"/>
        </a:spcBef>
        <a:buFont typeface="Arial" panose="020B0604020202020204" pitchFamily="34" charset="0"/>
        <a:buChar char="•"/>
        <a:defRPr kumimoji="1" sz="900"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kumimoji="1" sz="1801" kern="1200">
          <a:solidFill>
            <a:schemeClr val="tx1"/>
          </a:solidFill>
          <a:latin typeface="+mn-lt"/>
          <a:ea typeface="+mn-ea"/>
          <a:cs typeface="+mn-cs"/>
        </a:defRPr>
      </a:lvl9pPr>
    </p:bodyStyle>
    <p:otherStyle>
      <a:defPPr>
        <a:defRPr lang="en-US"/>
      </a:defPPr>
      <a:lvl1pPr marL="0" algn="l" defTabSz="914411" rtl="0" eaLnBrk="1" latinLnBrk="0" hangingPunct="1">
        <a:defRPr kumimoji="1" sz="1801" kern="1200">
          <a:solidFill>
            <a:schemeClr val="tx1"/>
          </a:solidFill>
          <a:latin typeface="+mn-lt"/>
          <a:ea typeface="+mn-ea"/>
          <a:cs typeface="+mn-cs"/>
        </a:defRPr>
      </a:lvl1pPr>
      <a:lvl2pPr marL="457206" algn="l" defTabSz="914411" rtl="0" eaLnBrk="1" latinLnBrk="0" hangingPunct="1">
        <a:defRPr kumimoji="1" sz="1801" kern="1200">
          <a:solidFill>
            <a:schemeClr val="tx1"/>
          </a:solidFill>
          <a:latin typeface="+mn-lt"/>
          <a:ea typeface="+mn-ea"/>
          <a:cs typeface="+mn-cs"/>
        </a:defRPr>
      </a:lvl2pPr>
      <a:lvl3pPr marL="914411" algn="l" defTabSz="914411" rtl="0" eaLnBrk="1" latinLnBrk="0" hangingPunct="1">
        <a:defRPr kumimoji="1" sz="1801" kern="1200">
          <a:solidFill>
            <a:schemeClr val="tx1"/>
          </a:solidFill>
          <a:latin typeface="+mn-lt"/>
          <a:ea typeface="+mn-ea"/>
          <a:cs typeface="+mn-cs"/>
        </a:defRPr>
      </a:lvl3pPr>
      <a:lvl4pPr marL="1371617" algn="l" defTabSz="914411" rtl="0" eaLnBrk="1" latinLnBrk="0" hangingPunct="1">
        <a:defRPr kumimoji="1" sz="1801" kern="1200">
          <a:solidFill>
            <a:schemeClr val="tx1"/>
          </a:solidFill>
          <a:latin typeface="+mn-lt"/>
          <a:ea typeface="+mn-ea"/>
          <a:cs typeface="+mn-cs"/>
        </a:defRPr>
      </a:lvl4pPr>
      <a:lvl5pPr marL="1828823" algn="l" defTabSz="914411" rtl="0" eaLnBrk="1" latinLnBrk="0" hangingPunct="1">
        <a:defRPr kumimoji="1" sz="1801" kern="1200">
          <a:solidFill>
            <a:schemeClr val="tx1"/>
          </a:solidFill>
          <a:latin typeface="+mn-lt"/>
          <a:ea typeface="+mn-ea"/>
          <a:cs typeface="+mn-cs"/>
        </a:defRPr>
      </a:lvl5pPr>
      <a:lvl6pPr marL="2286029" algn="l" defTabSz="914411" rtl="0" eaLnBrk="1" latinLnBrk="0" hangingPunct="1">
        <a:defRPr kumimoji="1" sz="1801" kern="1200">
          <a:solidFill>
            <a:schemeClr val="tx1"/>
          </a:solidFill>
          <a:latin typeface="+mn-lt"/>
          <a:ea typeface="+mn-ea"/>
          <a:cs typeface="+mn-cs"/>
        </a:defRPr>
      </a:lvl6pPr>
      <a:lvl7pPr marL="2743234" algn="l" defTabSz="914411" rtl="0" eaLnBrk="1" latinLnBrk="0" hangingPunct="1">
        <a:defRPr kumimoji="1" sz="1801" kern="1200">
          <a:solidFill>
            <a:schemeClr val="tx1"/>
          </a:solidFill>
          <a:latin typeface="+mn-lt"/>
          <a:ea typeface="+mn-ea"/>
          <a:cs typeface="+mn-cs"/>
        </a:defRPr>
      </a:lvl7pPr>
      <a:lvl8pPr marL="3200440" algn="l" defTabSz="914411" rtl="0" eaLnBrk="1" latinLnBrk="0" hangingPunct="1">
        <a:defRPr kumimoji="1" sz="1801" kern="1200">
          <a:solidFill>
            <a:schemeClr val="tx1"/>
          </a:solidFill>
          <a:latin typeface="+mn-lt"/>
          <a:ea typeface="+mn-ea"/>
          <a:cs typeface="+mn-cs"/>
        </a:defRPr>
      </a:lvl8pPr>
      <a:lvl9pPr marL="3657646" algn="l" defTabSz="914411" rtl="0" eaLnBrk="1" latinLnBrk="0" hangingPunct="1">
        <a:defRPr kumimoji="1"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5">
          <p15:clr>
            <a:srgbClr val="F26B43"/>
          </p15:clr>
        </p15:guide>
        <p15:guide id="2" pos="6827">
          <p15:clr>
            <a:srgbClr val="F26B43"/>
          </p15:clr>
        </p15:guide>
        <p15:guide id="3" orient="horz" pos="2350">
          <p15:clr>
            <a:srgbClr val="F26B43"/>
          </p15:clr>
        </p15:guide>
        <p15:guide id="4" orient="horz" pos="67">
          <p15:clr>
            <a:srgbClr val="F26B43"/>
          </p15:clr>
        </p15:guide>
        <p15:guide id="5" pos="13401">
          <p15:clr>
            <a:srgbClr val="F26B43"/>
          </p15:clr>
        </p15:guide>
        <p15:guide id="6" pos="252">
          <p15:clr>
            <a:srgbClr val="F26B43"/>
          </p15:clr>
        </p15:guide>
        <p15:guide id="7" orient="horz" pos="2210">
          <p15:clr>
            <a:srgbClr val="F26B43"/>
          </p15:clr>
        </p15:guide>
        <p15:guide id="8" orient="horz" pos="258">
          <p15:clr>
            <a:srgbClr val="F26B43"/>
          </p15:clr>
        </p15:guide>
        <p15:guide id="9" orient="horz" pos="20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正方形/長方形 12">
            <a:extLst>
              <a:ext uri="{FF2B5EF4-FFF2-40B4-BE49-F238E27FC236}">
                <a16:creationId xmlns:a16="http://schemas.microsoft.com/office/drawing/2014/main" id="{B9A9338E-35E7-4891-9862-F9339B101BDB}"/>
              </a:ext>
            </a:extLst>
          </p:cNvPr>
          <p:cNvSpPr/>
          <p:nvPr userDrawn="1"/>
        </p:nvSpPr>
        <p:spPr>
          <a:xfrm>
            <a:off x="119063" y="6452663"/>
            <a:ext cx="11953875" cy="288000"/>
          </a:xfrm>
          <a:prstGeom prst="rect">
            <a:avLst/>
          </a:prstGeom>
          <a:solidFill>
            <a:srgbClr val="ECF1F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FF82DC5B-BD8E-2762-C092-CF89D2EE529C}"/>
              </a:ext>
            </a:extLst>
          </p:cNvPr>
          <p:cNvSpPr/>
          <p:nvPr userDrawn="1"/>
        </p:nvSpPr>
        <p:spPr>
          <a:xfrm>
            <a:off x="0" y="0"/>
            <a:ext cx="12192000" cy="7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プレースホルダー 9"/>
          <p:cNvSpPr>
            <a:spLocks noGrp="1"/>
          </p:cNvSpPr>
          <p:nvPr>
            <p:ph type="title"/>
          </p:nvPr>
        </p:nvSpPr>
        <p:spPr>
          <a:xfrm>
            <a:off x="432000" y="996942"/>
            <a:ext cx="11328000" cy="432000"/>
          </a:xfrm>
          <a:prstGeom prst="rect">
            <a:avLst/>
          </a:prstGeom>
        </p:spPr>
        <p:txBody>
          <a:bodyPr vert="horz" wrap="none" lIns="0" tIns="18000" rIns="0" bIns="0" rtlCol="0" anchor="t">
            <a:noAutofit/>
          </a:bodyPr>
          <a:lstStyle/>
          <a:p>
            <a:r>
              <a:rPr kumimoji="1" lang="en-US" altLang="ja-JP"/>
              <a:t>Page title 24pt</a:t>
            </a:r>
            <a:endParaRPr kumimoji="1" lang="ja-JP" altLang="en-US"/>
          </a:p>
        </p:txBody>
      </p:sp>
      <p:sp>
        <p:nvSpPr>
          <p:cNvPr id="3" name="テキスト プレースホルダー 2"/>
          <p:cNvSpPr>
            <a:spLocks noGrp="1"/>
          </p:cNvSpPr>
          <p:nvPr>
            <p:ph type="body" idx="1"/>
          </p:nvPr>
        </p:nvSpPr>
        <p:spPr>
          <a:xfrm>
            <a:off x="432000" y="1725643"/>
            <a:ext cx="11327999" cy="4185078"/>
          </a:xfrm>
          <a:prstGeom prst="rect">
            <a:avLst/>
          </a:prstGeom>
        </p:spPr>
        <p:txBody>
          <a:bodyPr vert="horz" lIns="0" tIns="0" rIns="0" bIns="0" rtlCol="0">
            <a:normAutofit/>
          </a:bodyPr>
          <a:lstStyle/>
          <a:p>
            <a:pPr lvl="0"/>
            <a:r>
              <a:rPr kumimoji="1" lang="en-US" altLang="ja-JP"/>
              <a:t>Body text 18pt</a:t>
            </a:r>
            <a:endParaRPr kumimoji="1" lang="ja-JP" altLang="en-US"/>
          </a:p>
          <a:p>
            <a:pPr lvl="1"/>
            <a:r>
              <a:rPr kumimoji="1" lang="en-US" altLang="ja-JP"/>
              <a:t>Second level 16pt</a:t>
            </a:r>
            <a:endParaRPr kumimoji="1" lang="ja-JP" altLang="en-US"/>
          </a:p>
          <a:p>
            <a:pPr lvl="2"/>
            <a:r>
              <a:rPr kumimoji="1" lang="en-US" altLang="ja-JP"/>
              <a:t>Third level 14pt</a:t>
            </a:r>
            <a:endParaRPr kumimoji="1" lang="ja-JP" altLang="en-US"/>
          </a:p>
          <a:p>
            <a:pPr lvl="3"/>
            <a:r>
              <a:rPr kumimoji="1" lang="en-US" altLang="ja-JP"/>
              <a:t>Fourth level 12pt</a:t>
            </a:r>
            <a:endParaRPr kumimoji="1" lang="ja-JP" altLang="en-US"/>
          </a:p>
          <a:p>
            <a:pPr lvl="4"/>
            <a:r>
              <a:rPr kumimoji="1" lang="en-US" altLang="ja-JP"/>
              <a:t>Fifth level 10.5pt</a:t>
            </a:r>
          </a:p>
          <a:p>
            <a:pPr lvl="5"/>
            <a:r>
              <a:rPr kumimoji="1" lang="en-US" altLang="ja-JP"/>
              <a:t>Sixth level 9pt</a:t>
            </a:r>
            <a:endParaRPr kumimoji="1" lang="ja-JP" altLang="en-US"/>
          </a:p>
        </p:txBody>
      </p:sp>
      <p:sp>
        <p:nvSpPr>
          <p:cNvPr id="38" name="フッター プレースホルダー 2">
            <a:extLst>
              <a:ext uri="{FF2B5EF4-FFF2-40B4-BE49-F238E27FC236}">
                <a16:creationId xmlns:a16="http://schemas.microsoft.com/office/drawing/2014/main" id="{793D33C9-6286-93AD-F690-DD106EE41887}"/>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
        <p:nvSpPr>
          <p:cNvPr id="39" name="スライド番号プレースホルダー 3">
            <a:extLst>
              <a:ext uri="{FF2B5EF4-FFF2-40B4-BE49-F238E27FC236}">
                <a16:creationId xmlns:a16="http://schemas.microsoft.com/office/drawing/2014/main" id="{1E9F7E52-3585-A248-DCF9-10FD61D02510}"/>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a:t>
            </a:fld>
            <a:endParaRPr lang="ja-JP" altLang="en-US"/>
          </a:p>
        </p:txBody>
      </p:sp>
      <p:pic>
        <p:nvPicPr>
          <p:cNvPr id="13" name="図 12" descr="アイコン&#10;&#10;低い精度で自動的に生成された説明">
            <a:extLst>
              <a:ext uri="{FF2B5EF4-FFF2-40B4-BE49-F238E27FC236}">
                <a16:creationId xmlns:a16="http://schemas.microsoft.com/office/drawing/2014/main" id="{8379A01F-8105-4DFA-DC55-B0DA44C858B2}"/>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pic>
        <p:nvPicPr>
          <p:cNvPr id="8" name="図 7">
            <a:extLst>
              <a:ext uri="{FF2B5EF4-FFF2-40B4-BE49-F238E27FC236}">
                <a16:creationId xmlns:a16="http://schemas.microsoft.com/office/drawing/2014/main" id="{D3F37D6A-7194-4377-8FAC-899ECACC4645}"/>
              </a:ext>
            </a:extLst>
          </p:cNvPr>
          <p:cNvPicPr>
            <a:picLocks noChangeAspect="1"/>
          </p:cNvPicPr>
          <p:nvPr userDrawn="1"/>
        </p:nvPicPr>
        <p:blipFill>
          <a:blip r:embed="rId13"/>
          <a:stretch>
            <a:fillRect/>
          </a:stretch>
        </p:blipFill>
        <p:spPr>
          <a:xfrm>
            <a:off x="-1674" y="5125"/>
            <a:ext cx="910932" cy="702460"/>
          </a:xfrm>
          <a:prstGeom prst="rect">
            <a:avLst/>
          </a:prstGeom>
        </p:spPr>
      </p:pic>
    </p:spTree>
    <p:extLst>
      <p:ext uri="{BB962C8B-B14F-4D97-AF65-F5344CB8AC3E}">
        <p14:creationId xmlns:p14="http://schemas.microsoft.com/office/powerpoint/2010/main" val="3025332808"/>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5" r:id="rId10"/>
  </p:sldLayoutIdLst>
  <p:hf hd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178">
          <p15:clr>
            <a:srgbClr val="F26B43"/>
          </p15:clr>
        </p15:guide>
        <p15:guide id="4" orient="horz" pos="119">
          <p15:clr>
            <a:srgbClr val="F26B43"/>
          </p15:clr>
        </p15:guide>
        <p15:guide id="5" pos="7537">
          <p15:clr>
            <a:srgbClr val="F26B43"/>
          </p15:clr>
        </p15:guide>
        <p15:guide id="6" pos="143">
          <p15:clr>
            <a:srgbClr val="F26B43"/>
          </p15:clr>
        </p15:guide>
        <p15:guide id="7" orient="horz" pos="3929">
          <p15:clr>
            <a:srgbClr val="F26B43"/>
          </p15:clr>
        </p15:guide>
        <p15:guide id="8" orient="horz" pos="459">
          <p15:clr>
            <a:srgbClr val="F26B43"/>
          </p15:clr>
        </p15:guide>
        <p15:guide id="9" orient="horz" pos="3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7" name="Picture 2" descr="SHINKOLITE™ DX &amp; L | Products | Shinkolite | Mitsubishi Chemical Corporation">
            <a:extLst>
              <a:ext uri="{FF2B5EF4-FFF2-40B4-BE49-F238E27FC236}">
                <a16:creationId xmlns:a16="http://schemas.microsoft.com/office/drawing/2014/main" id="{A5E17CAB-0321-93B5-44FB-E5FCB3E8E0CA}"/>
              </a:ext>
            </a:extLst>
          </p:cNvPr>
          <p:cNvPicPr>
            <a:picLocks noChangeAspect="1" noChangeArrowheads="1"/>
          </p:cNvPicPr>
          <p:nvPr userDrawn="1"/>
        </p:nvPicPr>
        <p:blipFill>
          <a:blip r:embed="rId20">
            <a:alphaModFix amt="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Object 20" hidden="1"/>
          <p:cNvGraphicFramePr>
            <a:graphicFrameLocks noChangeAspect="1"/>
          </p:cNvGraphicFramePr>
          <p:nvPr>
            <p:custDataLst>
              <p:tags r:id="rId19"/>
            </p:custDataLst>
            <p:extLst>
              <p:ext uri="{D42A27DB-BD31-4B8C-83A1-F6EECF244321}">
                <p14:modId xmlns:p14="http://schemas.microsoft.com/office/powerpoint/2010/main" val="720523051"/>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1" name="Object 20" hidden="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9" name="Title Placeholder 1"/>
          <p:cNvSpPr>
            <a:spLocks noGrp="1"/>
          </p:cNvSpPr>
          <p:nvPr>
            <p:ph type="title"/>
          </p:nvPr>
        </p:nvSpPr>
        <p:spPr>
          <a:xfrm>
            <a:off x="495300" y="598258"/>
            <a:ext cx="11201400" cy="779692"/>
          </a:xfrm>
          <a:prstGeom prst="rect">
            <a:avLst/>
          </a:prstGeom>
        </p:spPr>
        <p:txBody>
          <a:bodyPr vert="horz" lIns="0" tIns="0" rIns="0" bIns="0" rtlCol="0" anchor="t">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106</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370250" y="209234"/>
            <a:ext cx="364549" cy="338085"/>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Retângulo 43">
            <a:extLst>
              <a:ext uri="{FF2B5EF4-FFF2-40B4-BE49-F238E27FC236}">
                <a16:creationId xmlns:a16="http://schemas.microsoft.com/office/drawing/2014/main" id="{108829A1-ED9B-EDDB-70E0-A460A45C7C1F}"/>
              </a:ext>
            </a:extLst>
          </p:cNvPr>
          <p:cNvSpPr/>
          <p:nvPr userDrawn="1"/>
        </p:nvSpPr>
        <p:spPr>
          <a:xfrm>
            <a:off x="11639292" y="6519863"/>
            <a:ext cx="229263" cy="219457"/>
          </a:xfrm>
          <a:prstGeom prst="rect">
            <a:avLst/>
          </a:prstGeom>
        </p:spPr>
        <p:txBody>
          <a:bodyPr wrap="square" lIns="0" r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502E5A9-B53C-401E-A0E0-4A359BB0A9E5}" type="slidenum">
              <a:rPr lang="en-US" sz="700" kern="1200" smtClean="0">
                <a:solidFill>
                  <a:schemeClr val="bg1">
                    <a:lumMod val="50000"/>
                  </a:schemeClr>
                </a:solidFill>
                <a:latin typeface="Ubuntu" panose="020B0504030602030204"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US" sz="700" kern="1200">
              <a:solidFill>
                <a:schemeClr val="bg1">
                  <a:lumMod val="50000"/>
                </a:schemeClr>
              </a:solidFill>
              <a:latin typeface="Ubuntu" panose="020B0504030602030204" pitchFamily="34" charset="0"/>
              <a:ea typeface="+mn-ea"/>
              <a:cs typeface="+mn-cs"/>
            </a:endParaRPr>
          </a:p>
        </p:txBody>
      </p:sp>
      <p:sp>
        <p:nvSpPr>
          <p:cNvPr id="6" name="Rectangle 27">
            <a:extLst>
              <a:ext uri="{FF2B5EF4-FFF2-40B4-BE49-F238E27FC236}">
                <a16:creationId xmlns:a16="http://schemas.microsoft.com/office/drawing/2014/main" id="{4C4890B4-6240-44C1-3126-0FE70C15E52D}"/>
              </a:ext>
            </a:extLst>
          </p:cNvPr>
          <p:cNvSpPr/>
          <p:nvPr userDrawn="1"/>
        </p:nvSpPr>
        <p:spPr>
          <a:xfrm>
            <a:off x="7374654" y="6519863"/>
            <a:ext cx="4160747"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kern="1200">
                <a:solidFill>
                  <a:schemeClr val="bg1">
                    <a:lumMod val="50000"/>
                  </a:schemeClr>
                </a:solidFill>
                <a:latin typeface="Ubuntu" panose="020B0504030602030204" pitchFamily="34" charset="0"/>
                <a:ea typeface="+mn-ea"/>
                <a:cs typeface="+mn-cs"/>
              </a:rPr>
              <a:t>Company Confidential © Capgemini 2023. All rights reserved  |</a:t>
            </a:r>
          </a:p>
        </p:txBody>
      </p:sp>
      <p:pic>
        <p:nvPicPr>
          <p:cNvPr id="23" name="図 12" descr="アイコン&#10;&#10;低い精度で自動的に生成された説明">
            <a:extLst>
              <a:ext uri="{FF2B5EF4-FFF2-40B4-BE49-F238E27FC236}">
                <a16:creationId xmlns:a16="http://schemas.microsoft.com/office/drawing/2014/main" id="{85AE1663-8A6F-3BB5-4191-800BF159218B}"/>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259491" y="122480"/>
            <a:ext cx="1108907" cy="509979"/>
          </a:xfrm>
          <a:prstGeom prst="rect">
            <a:avLst/>
          </a:prstGeom>
        </p:spPr>
      </p:pic>
    </p:spTree>
    <p:extLst>
      <p:ext uri="{BB962C8B-B14F-4D97-AF65-F5344CB8AC3E}">
        <p14:creationId xmlns:p14="http://schemas.microsoft.com/office/powerpoint/2010/main" val="641979826"/>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8" r:id="rId11"/>
    <p:sldLayoutId id="2147483939" r:id="rId12"/>
    <p:sldLayoutId id="2147483940" r:id="rId13"/>
    <p:sldLayoutId id="2147483941" r:id="rId14"/>
    <p:sldLayoutId id="2147483942" r:id="rId15"/>
    <p:sldLayoutId id="2147483943" r:id="rId16"/>
    <p:sldLayoutId id="2147483944" r:id="rId17"/>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4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12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2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2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2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
          <p15:clr>
            <a:srgbClr val="F26B43"/>
          </p15:clr>
        </p15:guide>
        <p15:guide id="2" pos="7392">
          <p15:clr>
            <a:srgbClr val="F26B43"/>
          </p15:clr>
        </p15:guide>
        <p15:guide id="3" orient="horz" pos="4104">
          <p15:clr>
            <a:srgbClr val="F26B43"/>
          </p15:clr>
        </p15:guide>
        <p15:guide id="4" pos="312">
          <p15:clr>
            <a:srgbClr val="F26B43"/>
          </p15:clr>
        </p15:guide>
        <p15:guide id="5" orient="horz" pos="912">
          <p15:clr>
            <a:srgbClr val="F26B43"/>
          </p15:clr>
        </p15:guide>
        <p15:guide id="6" orient="horz" pos="408">
          <p15:clr>
            <a:srgbClr val="F26B43"/>
          </p15:clr>
        </p15:guide>
        <p15:guide id="7" pos="3840">
          <p15:clr>
            <a:srgbClr val="F26B43"/>
          </p15:clr>
        </p15:guide>
        <p15:guide id="8" pos="3899">
          <p15:clr>
            <a:srgbClr val="F26B43"/>
          </p15:clr>
        </p15:guide>
        <p15:guide id="9" pos="3783">
          <p15:clr>
            <a:srgbClr val="F26B43"/>
          </p15:clr>
        </p15:guide>
        <p15:guide id="10" pos="73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55888395-44DA-44D6-8EAB-C2E7A7FC35D7}"/>
              </a:ext>
            </a:extLst>
          </p:cNvPr>
          <p:cNvSpPr>
            <a:spLocks noGrp="1"/>
          </p:cNvSpPr>
          <p:nvPr>
            <p:ph type="title"/>
          </p:nvPr>
        </p:nvSpPr>
        <p:spPr/>
        <p:txBody>
          <a:bodyPr/>
          <a:lstStyle/>
          <a:p>
            <a:r>
              <a:rPr lang="en-US" sz="5400" dirty="0" err="1"/>
              <a:t>Mone</a:t>
            </a:r>
            <a:r>
              <a:rPr lang="en-US" sz="5400" dirty="0"/>
              <a:t>-G</a:t>
            </a:r>
            <a:endParaRPr lang="en-AU" sz="5400" dirty="0">
              <a:solidFill>
                <a:schemeClr val="accent1"/>
              </a:solidFill>
            </a:endParaRPr>
          </a:p>
        </p:txBody>
      </p:sp>
      <p:sp>
        <p:nvSpPr>
          <p:cNvPr id="4" name="スライド番号プレースホルダー 3">
            <a:extLst>
              <a:ext uri="{FF2B5EF4-FFF2-40B4-BE49-F238E27FC236}">
                <a16:creationId xmlns:a16="http://schemas.microsoft.com/office/drawing/2014/main" id="{18C571B9-A27E-4E70-AFBF-07F6E1DADBA5}"/>
              </a:ext>
            </a:extLst>
          </p:cNvPr>
          <p:cNvSpPr>
            <a:spLocks noGrp="1"/>
          </p:cNvSpPr>
          <p:nvPr>
            <p:ph type="sldNum" sz="quarter" idx="4"/>
          </p:nvPr>
        </p:nvSpPr>
        <p:spPr>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1</a:t>
            </a:fld>
            <a:endParaRPr lang="ja-JP" altLang="en-US"/>
          </a:p>
        </p:txBody>
      </p:sp>
      <p:sp>
        <p:nvSpPr>
          <p:cNvPr id="5" name="フッター プレースホルダー 2">
            <a:extLst>
              <a:ext uri="{FF2B5EF4-FFF2-40B4-BE49-F238E27FC236}">
                <a16:creationId xmlns:a16="http://schemas.microsoft.com/office/drawing/2014/main" id="{EFDCEE51-FC54-45B2-B98C-44D513263F11}"/>
              </a:ext>
            </a:extLst>
          </p:cNvPr>
          <p:cNvSpPr>
            <a:spLocks noGrp="1"/>
          </p:cNvSpPr>
          <p:nvPr>
            <p:ph type="ftr" sz="quarter" idx="3"/>
          </p:nvPr>
        </p:nvSpPr>
        <p:spPr>
          <a:prstGeom prst="rect">
            <a:avLst/>
          </a:prstGeom>
        </p:spPr>
        <p:txBody>
          <a:bodyPr/>
          <a:lstStyle>
            <a:lvl1pPr algn="l">
              <a:defRPr sz="1100">
                <a:solidFill>
                  <a:schemeClr val="tx1"/>
                </a:solidFill>
              </a:defRPr>
            </a:lvl1pPr>
          </a:lstStyle>
          <a:p>
            <a:r>
              <a:rPr lang="en-US" altLang="ja-JP"/>
              <a:t>Mitsubishi Chemical Group   </a:t>
            </a:r>
            <a:endParaRPr lang="ja-JP" altLang="en-US"/>
          </a:p>
        </p:txBody>
      </p:sp>
    </p:spTree>
    <p:extLst>
      <p:ext uri="{BB962C8B-B14F-4D97-AF65-F5344CB8AC3E}">
        <p14:creationId xmlns:p14="http://schemas.microsoft.com/office/powerpoint/2010/main" val="300250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FF745-ADF1-565B-4066-64E3804AD445}"/>
              </a:ext>
            </a:extLst>
          </p:cNvPr>
          <p:cNvSpPr txBox="1"/>
          <p:nvPr/>
        </p:nvSpPr>
        <p:spPr>
          <a:xfrm>
            <a:off x="419100" y="1115294"/>
            <a:ext cx="11270749" cy="338554"/>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dirty="0">
              <a:ea typeface="Verdana"/>
            </a:endParaRPr>
          </a:p>
        </p:txBody>
      </p:sp>
      <p:sp>
        <p:nvSpPr>
          <p:cNvPr id="4" name="Title 3">
            <a:extLst>
              <a:ext uri="{FF2B5EF4-FFF2-40B4-BE49-F238E27FC236}">
                <a16:creationId xmlns:a16="http://schemas.microsoft.com/office/drawing/2014/main" id="{EC874F79-FA5B-79DA-84C6-8B79DE764DFE}"/>
              </a:ext>
            </a:extLst>
          </p:cNvPr>
          <p:cNvSpPr>
            <a:spLocks noGrp="1"/>
          </p:cNvSpPr>
          <p:nvPr>
            <p:ph type="title"/>
          </p:nvPr>
        </p:nvSpPr>
        <p:spPr/>
        <p:txBody>
          <a:bodyPr/>
          <a:lstStyle/>
          <a:p>
            <a:r>
              <a:rPr lang="en-US" dirty="0"/>
              <a:t>Non-Disclosure: Key Points</a:t>
            </a:r>
          </a:p>
        </p:txBody>
      </p:sp>
      <p:sp>
        <p:nvSpPr>
          <p:cNvPr id="6" name="TextBox 5">
            <a:extLst>
              <a:ext uri="{FF2B5EF4-FFF2-40B4-BE49-F238E27FC236}">
                <a16:creationId xmlns:a16="http://schemas.microsoft.com/office/drawing/2014/main" id="{49E97328-AA99-AB51-1286-C88F2FE8E826}"/>
              </a:ext>
            </a:extLst>
          </p:cNvPr>
          <p:cNvSpPr txBox="1"/>
          <p:nvPr/>
        </p:nvSpPr>
        <p:spPr>
          <a:xfrm>
            <a:off x="429126" y="814504"/>
            <a:ext cx="11180513" cy="5262979"/>
          </a:xfrm>
          <a:prstGeom prst="rect">
            <a:avLst/>
          </a:prstGeom>
          <a:noFill/>
          <a:ln>
            <a:noFill/>
          </a:ln>
        </p:spPr>
        <p:txBody>
          <a:bodyPr wrap="square" lIns="91440" tIns="45720" rIns="91440" bIns="45720" anchor="t">
            <a:spAutoFit/>
          </a:bodyPr>
          <a:lstStyle/>
          <a:p>
            <a:pPr marL="285750" indent="-285750">
              <a:buFont typeface="Arial"/>
              <a:buChar char="•"/>
              <a:defRPr/>
            </a:pPr>
            <a:endParaRPr lang="en-US" sz="1600" b="1" dirty="0">
              <a:ea typeface="Verdana"/>
            </a:endParaRPr>
          </a:p>
          <a:p>
            <a:pPr marL="285750" indent="-285750">
              <a:buFont typeface="Arial"/>
              <a:buChar char="•"/>
              <a:defRPr/>
            </a:pPr>
            <a:r>
              <a:rPr lang="en-US" sz="1600" b="1" dirty="0">
                <a:ea typeface="Verdana"/>
              </a:rPr>
              <a:t>Confidential Information</a:t>
            </a:r>
            <a:endParaRPr lang="en-US" dirty="0"/>
          </a:p>
          <a:p>
            <a:pPr marL="742950" lvl="1" indent="-285750">
              <a:buFont typeface="Arial"/>
              <a:buChar char="•"/>
              <a:defRPr/>
            </a:pPr>
            <a:r>
              <a:rPr lang="en-US" sz="1600" dirty="0">
                <a:ea typeface="Verdana"/>
              </a:rPr>
              <a:t>All documents and materials with respect to the project in any form (e.g., verbal, print, oral, electronic etc.) are referred to as confidential information.</a:t>
            </a:r>
          </a:p>
          <a:p>
            <a:pPr marL="742950" lvl="1" indent="-285750">
              <a:buFont typeface="Arial"/>
              <a:buChar char="•"/>
              <a:defRPr/>
            </a:pPr>
            <a:r>
              <a:rPr lang="en-US" sz="1600" dirty="0">
                <a:ea typeface="Verdana"/>
              </a:rPr>
              <a:t>All samples (product or document) are considered confidential information.</a:t>
            </a:r>
          </a:p>
          <a:p>
            <a:pPr marL="285750" indent="-285750">
              <a:buFont typeface="Arial"/>
              <a:buChar char="•"/>
              <a:defRPr/>
            </a:pPr>
            <a:r>
              <a:rPr lang="en-US" sz="1600" b="1" dirty="0">
                <a:ea typeface="Verdana"/>
              </a:rPr>
              <a:t>Confidentiality Obligations</a:t>
            </a:r>
            <a:r>
              <a:rPr lang="en-US" sz="1600" dirty="0">
                <a:ea typeface="Verdana"/>
              </a:rPr>
              <a:t> </a:t>
            </a:r>
          </a:p>
          <a:p>
            <a:pPr marL="742950" lvl="1" indent="-285750">
              <a:buFont typeface="Arial"/>
              <a:buChar char="•"/>
              <a:defRPr/>
            </a:pPr>
            <a:r>
              <a:rPr lang="en-US" sz="1600" dirty="0">
                <a:ea typeface="Verdana"/>
              </a:rPr>
              <a:t>The above are to be disclosed in a tangible form and marked 'confidential'.</a:t>
            </a:r>
            <a:endParaRPr lang="en-US" dirty="0"/>
          </a:p>
          <a:p>
            <a:pPr marL="742950" lvl="1" indent="-285750">
              <a:buFont typeface="Arial"/>
              <a:buChar char="•"/>
              <a:defRPr/>
            </a:pPr>
            <a:r>
              <a:rPr lang="en-US" sz="1600" dirty="0">
                <a:ea typeface="Verdana"/>
              </a:rPr>
              <a:t>The above are to be safe guarded and not used for any other external purpose.</a:t>
            </a:r>
          </a:p>
          <a:p>
            <a:pPr marL="742950" lvl="1" indent="-285750">
              <a:buFont typeface="Arial"/>
              <a:buChar char="•"/>
              <a:defRPr/>
            </a:pPr>
            <a:r>
              <a:rPr lang="en-US" sz="1600" dirty="0">
                <a:ea typeface="Verdana"/>
              </a:rPr>
              <a:t>The above can be disclosed only to own or affiliated companies which have the same legal obligations.</a:t>
            </a:r>
          </a:p>
          <a:p>
            <a:pPr marL="742950" lvl="1" indent="-285750">
              <a:buFont typeface="Arial"/>
              <a:buChar char="•"/>
              <a:defRPr/>
            </a:pPr>
            <a:r>
              <a:rPr lang="en-US" sz="1600" dirty="0">
                <a:ea typeface="Verdana"/>
              </a:rPr>
              <a:t>In case of mandatory disclosure, notice is to be provided and compliance is to be mutually waived off.</a:t>
            </a:r>
          </a:p>
          <a:p>
            <a:pPr marL="285750" indent="-285750">
              <a:buFont typeface="Arial"/>
              <a:buChar char="•"/>
              <a:defRPr/>
            </a:pPr>
            <a:r>
              <a:rPr lang="en-US" sz="1600" b="1" dirty="0">
                <a:ea typeface="Verdana"/>
              </a:rPr>
              <a:t>Exceptions to Confidential Information</a:t>
            </a:r>
          </a:p>
          <a:p>
            <a:pPr marL="742950" lvl="1" indent="-285750">
              <a:buFont typeface="Arial"/>
              <a:buChar char="•"/>
              <a:defRPr/>
            </a:pPr>
            <a:r>
              <a:rPr lang="en-US" sz="1600" dirty="0">
                <a:ea typeface="Verdana"/>
              </a:rPr>
              <a:t>Information already known and available in public domain.</a:t>
            </a:r>
          </a:p>
          <a:p>
            <a:pPr marL="742950" lvl="1" indent="-285750">
              <a:buFont typeface="Arial"/>
              <a:buChar char="•"/>
              <a:defRPr/>
            </a:pPr>
            <a:r>
              <a:rPr lang="en-US" sz="1600" dirty="0">
                <a:ea typeface="Verdana"/>
              </a:rPr>
              <a:t>Any material created without relevance to the project.</a:t>
            </a:r>
          </a:p>
          <a:p>
            <a:pPr marL="285750" indent="-285750">
              <a:buFont typeface="Arial"/>
              <a:buChar char="•"/>
              <a:defRPr/>
            </a:pPr>
            <a:r>
              <a:rPr lang="en-US" sz="1600" b="1" dirty="0">
                <a:ea typeface="Verdana"/>
              </a:rPr>
              <a:t>Termination</a:t>
            </a:r>
          </a:p>
          <a:p>
            <a:pPr marL="742950" lvl="1" indent="-285750">
              <a:buFont typeface="Arial"/>
              <a:buChar char="•"/>
              <a:defRPr/>
            </a:pPr>
            <a:r>
              <a:rPr lang="en-US" sz="1600" dirty="0">
                <a:ea typeface="Verdana"/>
              </a:rPr>
              <a:t>Five years after expiration of the agreement.</a:t>
            </a:r>
          </a:p>
          <a:p>
            <a:pPr marL="742950" lvl="1" indent="-285750">
              <a:buFont typeface="Arial"/>
              <a:buChar char="•"/>
              <a:defRPr/>
            </a:pPr>
            <a:r>
              <a:rPr lang="en-US" sz="1600" dirty="0">
                <a:ea typeface="Verdana"/>
              </a:rPr>
              <a:t>Mutually waived off with 30 days of notice.</a:t>
            </a:r>
          </a:p>
          <a:p>
            <a:pPr marL="285750" indent="-285750">
              <a:buFont typeface="Arial"/>
              <a:buChar char="•"/>
              <a:defRPr/>
            </a:pPr>
            <a:r>
              <a:rPr lang="en-US" sz="1600" b="1" dirty="0">
                <a:ea typeface="Verdana"/>
              </a:rPr>
              <a:t>Return / Destruction</a:t>
            </a:r>
          </a:p>
          <a:p>
            <a:pPr marL="742950" lvl="1" indent="-285750">
              <a:buFont typeface="Arial"/>
              <a:buChar char="•"/>
              <a:defRPr/>
            </a:pPr>
            <a:r>
              <a:rPr lang="en-US" sz="1600" dirty="0">
                <a:ea typeface="Verdana"/>
              </a:rPr>
              <a:t>All confidential information is property of the author company and can be returned or destructed as per them.</a:t>
            </a:r>
          </a:p>
          <a:p>
            <a:pPr marL="285750" indent="-285750">
              <a:buFont typeface="Arial"/>
              <a:buChar char="•"/>
              <a:defRPr/>
            </a:pPr>
            <a:r>
              <a:rPr lang="en-US" sz="1600" b="1" dirty="0">
                <a:ea typeface="Verdana"/>
              </a:rPr>
              <a:t>The disclosure of any Confidential Information cannot constitute any license, obligate any further agreement.</a:t>
            </a:r>
          </a:p>
          <a:p>
            <a:pPr marL="285750" indent="-285750">
              <a:buFont typeface="Arial"/>
              <a:buChar char="•"/>
              <a:defRPr/>
            </a:pPr>
            <a:r>
              <a:rPr lang="en-US" sz="1600" b="1" dirty="0">
                <a:ea typeface="Verdana"/>
              </a:rPr>
              <a:t>It is mutually agreed that there would be no exclusivity and no warranty.</a:t>
            </a:r>
          </a:p>
          <a:p>
            <a:pPr marL="285750" indent="-285750">
              <a:buFont typeface="Arial"/>
              <a:buChar char="•"/>
              <a:defRPr/>
            </a:pPr>
            <a:r>
              <a:rPr lang="en-US" sz="1600" b="1" dirty="0">
                <a:ea typeface="Verdana"/>
              </a:rPr>
              <a:t>Kindly refer to the agreement for further details. (Link in slide 36)</a:t>
            </a:r>
          </a:p>
        </p:txBody>
      </p:sp>
      <p:sp>
        <p:nvSpPr>
          <p:cNvPr id="7" name="スライド番号プレースホルダー 3">
            <a:extLst>
              <a:ext uri="{FF2B5EF4-FFF2-40B4-BE49-F238E27FC236}">
                <a16:creationId xmlns:a16="http://schemas.microsoft.com/office/drawing/2014/main" id="{7CC8DF9A-F51B-BE15-9403-905BE83A9A28}"/>
              </a:ext>
            </a:extLst>
          </p:cNvPr>
          <p:cNvSpPr>
            <a:spLocks noGrp="1"/>
          </p:cNvSpPr>
          <p:nvPr>
            <p:ph type="sldNum" sz="quarter" idx="4"/>
          </p:nvPr>
        </p:nvSpPr>
        <p:spPr>
          <a:xfrm>
            <a:off x="242501" y="6474646"/>
            <a:ext cx="343673" cy="239418"/>
          </a:xfrm>
          <a:prstGeom prst="rect">
            <a:avLst/>
          </a:prstGeom>
        </p:spPr>
        <p:txBody>
          <a:bodyPr vert="horz" lIns="0" tIns="45720" rIns="91440" bIns="45720" rtlCol="0" anchor="t" anchorCtr="0"/>
          <a:lstStyle>
            <a:lvl1pPr algn="l">
              <a:defRPr sz="1100">
                <a:solidFill>
                  <a:schemeClr val="tx1"/>
                </a:solidFill>
                <a:latin typeface="+mj-lt"/>
              </a:defRPr>
            </a:lvl1pPr>
          </a:lstStyle>
          <a:p>
            <a:fld id="{48394356-8693-4048-8EAF-2BF05B04AA80}" type="slidenum">
              <a:rPr lang="ja-JP" altLang="en-US" smtClean="0"/>
              <a:pPr/>
              <a:t>2</a:t>
            </a:fld>
            <a:endParaRPr lang="ja-JP" altLang="en-US" dirty="0"/>
          </a:p>
        </p:txBody>
      </p:sp>
      <p:sp>
        <p:nvSpPr>
          <p:cNvPr id="8" name="フッター プレースホルダー 2">
            <a:extLst>
              <a:ext uri="{FF2B5EF4-FFF2-40B4-BE49-F238E27FC236}">
                <a16:creationId xmlns:a16="http://schemas.microsoft.com/office/drawing/2014/main" id="{09C2A9C9-FD2C-85FD-342E-1991A9B8ED3E}"/>
              </a:ext>
            </a:extLst>
          </p:cNvPr>
          <p:cNvSpPr>
            <a:spLocks noGrp="1"/>
          </p:cNvSpPr>
          <p:nvPr>
            <p:ph type="ftr" sz="quarter" idx="3"/>
          </p:nvPr>
        </p:nvSpPr>
        <p:spPr>
          <a:xfrm>
            <a:off x="638760" y="6474646"/>
            <a:ext cx="4456805" cy="239418"/>
          </a:xfrm>
          <a:prstGeom prst="rect">
            <a:avLst/>
          </a:prstGeom>
        </p:spPr>
        <p:txBody>
          <a:bodyPr/>
          <a:lstStyle>
            <a:lvl1pPr algn="l">
              <a:defRPr sz="1100">
                <a:solidFill>
                  <a:schemeClr val="tx1"/>
                </a:solidFill>
              </a:defRPr>
            </a:lvl1pPr>
          </a:lstStyle>
          <a:p>
            <a:r>
              <a:rPr lang="en-US" altLang="ja-JP" dirty="0"/>
              <a:t>Mitsubishi Chemical Group</a:t>
            </a:r>
            <a:endParaRPr lang="ja-JP" altLang="en-US" dirty="0"/>
          </a:p>
        </p:txBody>
      </p:sp>
    </p:spTree>
    <p:extLst>
      <p:ext uri="{BB962C8B-B14F-4D97-AF65-F5344CB8AC3E}">
        <p14:creationId xmlns:p14="http://schemas.microsoft.com/office/powerpoint/2010/main" val="15010617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2_Mone Basic template">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190904_KIOXIA_PPTTemplate_16×9_EN.pptx" id="{5AD8D898-F077-B642-BDB7-6C321C9FDD91}" vid="{90AFABDF-A4D8-0844-B6E0-EEFE7C005DB1}"/>
    </a:ext>
  </a:extLst>
</a:theme>
</file>

<file path=ppt/theme/theme2.xml><?xml version="1.0" encoding="utf-8"?>
<a:theme xmlns:a="http://schemas.openxmlformats.org/drawingml/2006/main" name="3_Mone Basic template">
  <a:themeElements>
    <a:clrScheme name="暖かみのある青">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190904_KIOXIA_PPTTemplate_16×9_EN.pptx" id="{5AD8D898-F077-B642-BDB7-6C321C9FDD91}" vid="{90AFABDF-A4D8-0844-B6E0-EEFE7C005DB1}"/>
    </a:ext>
  </a:extLst>
</a:theme>
</file>

<file path=ppt/theme/theme3.xml><?xml version="1.0" encoding="utf-8"?>
<a:theme xmlns:a="http://schemas.openxmlformats.org/drawingml/2006/main" name="1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pt-Capgemini-Invent_MasterTemplate_June21.potx" id="{3376EF2B-E8F2-4FAF-BA52-F4A2B2EB0DB9}" vid="{E004E8A5-EB97-4177-B7D6-B9CBD461028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D81F64C862234AB5F69C9A64B24884" ma:contentTypeVersion="16" ma:contentTypeDescription="Create a new document." ma:contentTypeScope="" ma:versionID="86ab8c302802077d3cd6b5ae011a7e26">
  <xsd:schema xmlns:xsd="http://www.w3.org/2001/XMLSchema" xmlns:xs="http://www.w3.org/2001/XMLSchema" xmlns:p="http://schemas.microsoft.com/office/2006/metadata/properties" xmlns:ns2="62aafb33-abec-4b1f-928f-5e4cb63da6bb" xmlns:ns3="ba64286c-83aa-4139-a2c4-6e8d74af62db" targetNamespace="http://schemas.microsoft.com/office/2006/metadata/properties" ma:root="true" ma:fieldsID="4504c0838b42f4fd148a9f49ac79dc98" ns2:_="" ns3:_="">
    <xsd:import namespace="62aafb33-abec-4b1f-928f-5e4cb63da6bb"/>
    <xsd:import namespace="ba64286c-83aa-4139-a2c4-6e8d74af62d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aafb33-abec-4b1f-928f-5e4cb63da6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a64286c-83aa-4139-a2c4-6e8d74af62d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2aafb33-abec-4b1f-928f-5e4cb63da6bb">
      <Terms xmlns="http://schemas.microsoft.com/office/infopath/2007/PartnerControls"/>
    </lcf76f155ced4ddcb4097134ff3c332f>
    <SharedWithUsers xmlns="ba64286c-83aa-4139-a2c4-6e8d74af62db">
      <UserInfo>
        <DisplayName>P, Mabu</DisplayName>
        <AccountId>90</AccountId>
        <AccountType/>
      </UserInfo>
      <UserInfo>
        <DisplayName>Leilany Franco Giles, Soraya</DisplayName>
        <AccountId>6</AccountId>
        <AccountType/>
      </UserInfo>
    </SharedWithUsers>
  </documentManagement>
</p:properties>
</file>

<file path=customXml/itemProps1.xml><?xml version="1.0" encoding="utf-8"?>
<ds:datastoreItem xmlns:ds="http://schemas.openxmlformats.org/officeDocument/2006/customXml" ds:itemID="{7C8F9EC8-ED91-4558-9390-13DD5F445B88}">
  <ds:schemaRefs>
    <ds:schemaRef ds:uri="http://schemas.microsoft.com/sharepoint/v3/contenttype/forms"/>
  </ds:schemaRefs>
</ds:datastoreItem>
</file>

<file path=customXml/itemProps2.xml><?xml version="1.0" encoding="utf-8"?>
<ds:datastoreItem xmlns:ds="http://schemas.openxmlformats.org/officeDocument/2006/customXml" ds:itemID="{535DB23E-4BE8-47F8-A563-D4F20FAE76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aafb33-abec-4b1f-928f-5e4cb63da6bb"/>
    <ds:schemaRef ds:uri="ba64286c-83aa-4139-a2c4-6e8d74af62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3215BA-A4D2-4943-B8B2-90FC58EFC5E0}">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ba64286c-83aa-4139-a2c4-6e8d74af62db"/>
    <ds:schemaRef ds:uri="http://purl.org/dc/elements/1.1/"/>
    <ds:schemaRef ds:uri="http://schemas.microsoft.com/office/infopath/2007/PartnerControls"/>
    <ds:schemaRef ds:uri="62aafb33-abec-4b1f-928f-5e4cb63da6b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237</Words>
  <Application>Microsoft Office PowerPoint</Application>
  <PresentationFormat>Widescreen</PresentationFormat>
  <Paragraphs>26</Paragraphs>
  <Slides>2</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1</vt:i4>
      </vt:variant>
      <vt:variant>
        <vt:lpstr>Slide Titles</vt:lpstr>
      </vt:variant>
      <vt:variant>
        <vt:i4>2</vt:i4>
      </vt:variant>
    </vt:vector>
  </HeadingPairs>
  <TitlesOfParts>
    <vt:vector size="14" baseType="lpstr">
      <vt:lpstr>Arial</vt:lpstr>
      <vt:lpstr>Calibri</vt:lpstr>
      <vt:lpstr>Microsoft Sans Serif</vt:lpstr>
      <vt:lpstr>Ubuntu</vt:lpstr>
      <vt:lpstr>Ubuntu Light</vt:lpstr>
      <vt:lpstr>Ubuntu Medium</vt:lpstr>
      <vt:lpstr>Ubuntu Medium </vt:lpstr>
      <vt:lpstr>Wingdings</vt:lpstr>
      <vt:lpstr>2_Mone Basic template</vt:lpstr>
      <vt:lpstr>3_Mone Basic template</vt:lpstr>
      <vt:lpstr>1_Capgemini Master 2021</vt:lpstr>
      <vt:lpstr>think-cell Slide</vt:lpstr>
      <vt:lpstr>Mone-G</vt:lpstr>
      <vt:lpstr>Non-Disclosure: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Capgemini Response - MCC Over sea group companies' S/4 Project</dc:title>
  <dc:creator/>
  <cp:lastModifiedBy/>
  <cp:revision>301</cp:revision>
  <dcterms:created xsi:type="dcterms:W3CDTF">2021-12-06T08:20:59Z</dcterms:created>
  <dcterms:modified xsi:type="dcterms:W3CDTF">2023-09-25T06:07:29Z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0x010100BED81F64C862234AB5F69C9A64B24884</vt:lpwstr>
  </property>
  <property fmtid="{D5CDD505-2E9C-101B-9397-08002B2CF9AE}" pid="3" name="MediaServiceImageTags">
    <vt:lpwstr/>
  </property>
</Properties>
</file>