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1473747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6C84F-91E6-476F-AEF2-1CB7B1F9FEF6}" v="1" dt="2023-09-25T06:11:15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sivayam, Manivasagan" userId="e21825c3-4acc-4579-b7bd-4299043c722e" providerId="ADAL" clId="{ABA6C84F-91E6-476F-AEF2-1CB7B1F9FEF6}"/>
    <pc:docChg chg="undo custSel addSld delSld modSld">
      <pc:chgData name="Namasivayam, Manivasagan" userId="e21825c3-4acc-4579-b7bd-4299043c722e" providerId="ADAL" clId="{ABA6C84F-91E6-476F-AEF2-1CB7B1F9FEF6}" dt="2023-09-25T07:48:25.022" v="1926" actId="20577"/>
      <pc:docMkLst>
        <pc:docMk/>
      </pc:docMkLst>
      <pc:sldChg chg="modSp mod">
        <pc:chgData name="Namasivayam, Manivasagan" userId="e21825c3-4acc-4579-b7bd-4299043c722e" providerId="ADAL" clId="{ABA6C84F-91E6-476F-AEF2-1CB7B1F9FEF6}" dt="2023-09-25T07:48:25.022" v="1926" actId="20577"/>
        <pc:sldMkLst>
          <pc:docMk/>
          <pc:sldMk cId="1292903224" sldId="257"/>
        </pc:sldMkLst>
        <pc:spChg chg="mod">
          <ac:chgData name="Namasivayam, Manivasagan" userId="e21825c3-4acc-4579-b7bd-4299043c722e" providerId="ADAL" clId="{ABA6C84F-91E6-476F-AEF2-1CB7B1F9FEF6}" dt="2023-09-25T07:48:25.022" v="1926" actId="20577"/>
          <ac:spMkLst>
            <pc:docMk/>
            <pc:sldMk cId="1292903224" sldId="257"/>
            <ac:spMk id="10" creationId="{55888395-44DA-44D6-8EAB-C2E7A7FC35D7}"/>
          </ac:spMkLst>
        </pc:spChg>
      </pc:sldChg>
      <pc:sldChg chg="modSp add del mod">
        <pc:chgData name="Namasivayam, Manivasagan" userId="e21825c3-4acc-4579-b7bd-4299043c722e" providerId="ADAL" clId="{ABA6C84F-91E6-476F-AEF2-1CB7B1F9FEF6}" dt="2023-09-25T07:45:56.234" v="1886" actId="47"/>
        <pc:sldMkLst>
          <pc:docMk/>
          <pc:sldMk cId="1501061728" sldId="2147374716"/>
        </pc:sldMkLst>
        <pc:spChg chg="mod">
          <ac:chgData name="Namasivayam, Manivasagan" userId="e21825c3-4acc-4579-b7bd-4299043c722e" providerId="ADAL" clId="{ABA6C84F-91E6-476F-AEF2-1CB7B1F9FEF6}" dt="2023-09-25T06:11:27.195" v="19" actId="20577"/>
          <ac:spMkLst>
            <pc:docMk/>
            <pc:sldMk cId="1501061728" sldId="2147374716"/>
            <ac:spMk id="4" creationId="{EC874F79-FA5B-79DA-84C6-8B79DE764DFE}"/>
          </ac:spMkLst>
        </pc:spChg>
        <pc:spChg chg="mod">
          <ac:chgData name="Namasivayam, Manivasagan" userId="e21825c3-4acc-4579-b7bd-4299043c722e" providerId="ADAL" clId="{ABA6C84F-91E6-476F-AEF2-1CB7B1F9FEF6}" dt="2023-09-25T06:45:12.168" v="985" actId="20577"/>
          <ac:spMkLst>
            <pc:docMk/>
            <pc:sldMk cId="1501061728" sldId="2147374716"/>
            <ac:spMk id="6" creationId="{49E97328-AA99-AB51-1286-C88F2FE8E826}"/>
          </ac:spMkLst>
        </pc:spChg>
      </pc:sldChg>
      <pc:sldChg chg="addSp delSp modSp mod">
        <pc:chgData name="Namasivayam, Manivasagan" userId="e21825c3-4acc-4579-b7bd-4299043c722e" providerId="ADAL" clId="{ABA6C84F-91E6-476F-AEF2-1CB7B1F9FEF6}" dt="2023-09-25T07:46:22.025" v="1891" actId="5793"/>
        <pc:sldMkLst>
          <pc:docMk/>
          <pc:sldMk cId="3695814560" sldId="2147374779"/>
        </pc:sldMkLst>
        <pc:spChg chg="add del mod">
          <ac:chgData name="Namasivayam, Manivasagan" userId="e21825c3-4acc-4579-b7bd-4299043c722e" providerId="ADAL" clId="{ABA6C84F-91E6-476F-AEF2-1CB7B1F9FEF6}" dt="2023-09-25T06:45:49.055" v="988"/>
          <ac:spMkLst>
            <pc:docMk/>
            <pc:sldMk cId="3695814560" sldId="2147374779"/>
            <ac:spMk id="3" creationId="{828AB0B8-CD2E-16EB-3E3C-F133D3A06507}"/>
          </ac:spMkLst>
        </pc:spChg>
        <pc:spChg chg="add mod">
          <ac:chgData name="Namasivayam, Manivasagan" userId="e21825c3-4acc-4579-b7bd-4299043c722e" providerId="ADAL" clId="{ABA6C84F-91E6-476F-AEF2-1CB7B1F9FEF6}" dt="2023-09-25T07:46:22.025" v="1891" actId="5793"/>
          <ac:spMkLst>
            <pc:docMk/>
            <pc:sldMk cId="3695814560" sldId="2147374779"/>
            <ac:spMk id="7" creationId="{73E46842-C496-AEDC-4B10-242B71802AA8}"/>
          </ac:spMkLst>
        </pc:spChg>
      </pc:sldChg>
      <pc:sldMasterChg chg="delSldLayout">
        <pc:chgData name="Namasivayam, Manivasagan" userId="e21825c3-4acc-4579-b7bd-4299043c722e" providerId="ADAL" clId="{ABA6C84F-91E6-476F-AEF2-1CB7B1F9FEF6}" dt="2023-09-25T07:45:56.234" v="1886" actId="47"/>
        <pc:sldMasterMkLst>
          <pc:docMk/>
          <pc:sldMasterMk cId="3115255391" sldId="2147483648"/>
        </pc:sldMasterMkLst>
        <pc:sldLayoutChg chg="del">
          <pc:chgData name="Namasivayam, Manivasagan" userId="e21825c3-4acc-4579-b7bd-4299043c722e" providerId="ADAL" clId="{ABA6C84F-91E6-476F-AEF2-1CB7B1F9FEF6}" dt="2023-09-25T07:45:56.234" v="1886" actId="47"/>
          <pc:sldLayoutMkLst>
            <pc:docMk/>
            <pc:sldMasterMk cId="3115255391" sldId="2147483648"/>
            <pc:sldLayoutMk cId="1435325937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FA22-A977-F634-FC09-5C7C68F29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5FDD-F028-D4DF-FF10-9ABB3171A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41AC-1B96-5967-D509-848DA04E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2E4A-9DD3-C698-593E-B091A1E4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9FAE-0C97-163B-7F4D-DB710BD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822-8619-A935-1044-FCCEF8D8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48F5-AA28-9A90-5C17-E365D16E7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AF72-9009-7276-7687-B6C3B622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8B1F-6609-F016-0ADD-8A494870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5618-7977-2F4D-110B-F5CFA6C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07605-FD57-AC2C-0B07-4D8D44B92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E587-AF39-037D-CC77-D03DCC12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2124-4EC6-13A4-66CB-C544A5E4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5F0B-800F-0D0F-AF4F-B2E8F9B8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68CA-DFBF-9362-8D0D-69B82363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0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5816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3B2E-95E4-0187-F41E-572B95C1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542E-4AF9-5F78-AB0A-19527DAC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A495-370B-FA90-0E6B-D6133C77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FFD3-ACFC-CEB8-32A2-2B51FC28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3FA3-E01D-EA40-FE57-79B85E4E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6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D22F-2D68-0B88-F2F5-BA681252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4BC51-81CC-C260-372B-7C72B347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D500-F047-2F52-58E1-E0F8825F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436F-46C6-D0A1-74BB-35BFF4FE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063C-2F4C-54EA-0C99-0C06D1B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352B-81FA-95F5-4E8A-DF8E3D2E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B8E3-D4A1-631F-702E-4DF6E0E4C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D7CA2-3180-5AB3-E3C4-0110DC9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C90E-7332-57A8-3E6E-F962C4D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9E72C-7596-00D0-DAAD-3CD466CA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1CD0-7418-09F8-F99C-C8B3D89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8FD1-D27D-3EB3-ACB6-2443055A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9397-C205-00D7-9B4F-E2780F65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1BDAF-8254-997B-CC97-0A395D19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55B90-D76B-0EE9-DAF4-F2DD3C4BF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74AE3-41E4-D911-78FF-7C13FCB6D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C9288-A733-8EA3-463A-32F2E065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A8DEB-82BC-AC37-161E-09776DA7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455AE-E97F-C4EF-B22D-A6A39529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FEC2-63BE-8504-E822-AC2E363F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366B5-695E-B78D-33B3-22C201C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750BB-42A5-1CEF-504A-EFF1EA4D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0017-7B94-4553-DA02-778EC81D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E8C48-F1D8-E199-9666-8C3D6029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410C8-8B21-6FFE-2C8F-4E13F2CC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E406-C2CC-5BBA-5B45-0267C90F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292E-6216-3F13-EA39-7F9F6903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2FCB-10E3-9805-1CA2-D4701704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7252-0F40-BA88-3242-A8EC6E5D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1F22-B089-8A66-33A4-10658B7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DF6B5-4314-3A96-D43C-3901A980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C41DA-0DE8-14EE-2E92-6BAFB669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D6BB-E231-C751-B960-5E16CFBA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E3C15-2286-D611-1064-82D9D8B3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35AF7-7019-377D-F804-D7E7A7587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42C2E-803D-5F38-F0B9-192F943A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149A7-90A0-F3CF-5D14-9BEB8752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11C45-6AEE-A449-E17A-5F8B1B7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E385-B267-313B-E1E4-EC0AD502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67EC8-32BC-31B7-A923-E8B32EA7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E6E-359C-8093-482A-1FFB1CC2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D264-8EAC-4CC9-A4DF-90F39254CAA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6387-69F6-8CAB-E3E8-B852E5FB4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64D0-C74D-557C-FD05-19C13066A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5F62-6D82-4E35-8D86-E8970B22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5888395-44DA-44D6-8EAB-C2E7A7F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Mone</a:t>
            </a:r>
            <a:r>
              <a:rPr lang="en-US" sz="5400" dirty="0"/>
              <a:t>-G Data Transformation </a:t>
            </a:r>
            <a:endParaRPr lang="en-AU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C571B9-A27E-4E70-AFBF-07F6E1DAD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EFDCEE51-FC54-45B2-B98C-44D51326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290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2A97-FEF3-47D2-AFE1-34551A9BF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4356-8693-4048-8EAF-2BF05B04AA8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BB47-52F9-4E27-809D-AD250EE24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Mitsubishi Chemical Group</a:t>
            </a:r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46842-C496-AEDC-4B10-242B71802AA8}"/>
              </a:ext>
            </a:extLst>
          </p:cNvPr>
          <p:cNvSpPr txBox="1"/>
          <p:nvPr/>
        </p:nvSpPr>
        <p:spPr>
          <a:xfrm>
            <a:off x="327259" y="847024"/>
            <a:ext cx="113385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en-US" sz="1600" b="1" dirty="0">
              <a:ea typeface="Verdana"/>
            </a:endParaRPr>
          </a:p>
          <a:p>
            <a:pPr>
              <a:defRPr/>
            </a:pPr>
            <a:r>
              <a:rPr lang="en-US" sz="1600" b="1" dirty="0">
                <a:ea typeface="Verdana"/>
              </a:rPr>
              <a:t>1.  Extraction and cleansed data will be provided by MCG over excel/database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ea typeface="Verdana"/>
              </a:rPr>
              <a:t>The extracted data and cleansed data will be provided via excel sheet</a:t>
            </a:r>
          </a:p>
          <a:p>
            <a:pPr>
              <a:defRPr/>
            </a:pPr>
            <a:endParaRPr lang="en-US" sz="1600" b="1" dirty="0">
              <a:ea typeface="Verdana"/>
            </a:endParaRPr>
          </a:p>
          <a:p>
            <a:pPr>
              <a:defRPr/>
            </a:pPr>
            <a:r>
              <a:rPr lang="en-US" sz="1600" b="1" dirty="0"/>
              <a:t>2.  All the data transformation rules will be provided by MCG with the help of CG functional team</a:t>
            </a:r>
          </a:p>
          <a:p>
            <a:pPr>
              <a:defRPr/>
            </a:pPr>
            <a:endParaRPr lang="en-US" sz="1600" b="1" dirty="0">
              <a:ea typeface="Verdana"/>
            </a:endParaRPr>
          </a:p>
          <a:p>
            <a:pPr>
              <a:defRPr/>
            </a:pPr>
            <a:r>
              <a:rPr lang="en-US" sz="1600" b="1" dirty="0"/>
              <a:t>3. Data extraction/cleansed data will be signed off by MCG before starting data transformation activities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sz="1600" dirty="0">
                <a:ea typeface="Verdana"/>
              </a:rPr>
              <a:t>MCG has to approve and provide sign off Before and After data load </a:t>
            </a:r>
          </a:p>
          <a:p>
            <a:pPr>
              <a:defRPr/>
            </a:pPr>
            <a:endParaRPr lang="en-US" sz="1600" b="1" dirty="0">
              <a:ea typeface="Verdana"/>
            </a:endParaRPr>
          </a:p>
          <a:p>
            <a:pPr>
              <a:defRPr/>
            </a:pPr>
            <a:r>
              <a:rPr lang="en-US" sz="1600" b="1" dirty="0">
                <a:ea typeface="Verdana"/>
              </a:rPr>
              <a:t>4.  An ETL tool is needed to perform data transformation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/>
              <a:t>CHAR columns -&gt; All special characters should be removed for all the char datatype columns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/>
              <a:t>DATE columns  -&gt; A standard Date time format need to be converted for Data time columns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/>
              <a:t>Numeric Columns -&gt; Decimal conversion and proper value conversion for Numeric columns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/>
              <a:t>Other columns  -&gt;  Any Specific transformation rules then it should be applied using the ETL tool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/>
              <a:t>Data Creation -&gt;  If there is no data exist in Legacy system, then it should be created using transformation example: Data construction</a:t>
            </a:r>
          </a:p>
          <a:p>
            <a:pPr>
              <a:defRPr/>
            </a:pPr>
            <a:r>
              <a:rPr lang="en-US" sz="1600" b="1" dirty="0">
                <a:ea typeface="Verdana"/>
              </a:rPr>
              <a:t>5.   Data Migration cockpit will be used for data Loading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Data loading can be done using LTMC migration cockpit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1600" b="1" dirty="0"/>
              <a:t>6. Deduplication will be next step after data transformation and rules/parameters for deduplication will be shared by MCG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ea typeface="Verdana"/>
              </a:rPr>
              <a:t>Removal of Duplicate data will be provided by MCG with the help of functional team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600" dirty="0">
                <a:ea typeface="Verdana"/>
              </a:rPr>
              <a:t>Example: Supplier data/Vendor data exist in all the source system</a:t>
            </a:r>
          </a:p>
          <a:p>
            <a:pPr>
              <a:defRPr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958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Mone-G Data Transformation 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Mone-G Germany Pilot</dc:title>
  <dc:creator>Namasivayam, Manivasagan</dc:creator>
  <cp:lastModifiedBy>Namasivayam, Manivasagan</cp:lastModifiedBy>
  <cp:revision>1</cp:revision>
  <dcterms:created xsi:type="dcterms:W3CDTF">2023-09-25T05:52:02Z</dcterms:created>
  <dcterms:modified xsi:type="dcterms:W3CDTF">2023-09-25T07:48:34Z</dcterms:modified>
</cp:coreProperties>
</file>