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COSTOS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invertIfNegative val="0"/>
            <c:bubble3D val="0"/>
            <c:spPr>
              <a:solidFill>
                <a:srgbClr val="33CC33"/>
              </a:solidFill>
            </c:spPr>
          </c:dPt>
          <c:cat>
            <c:strRef>
              <c:f>Hoja1!$A$2:$A$6</c:f>
              <c:strCache>
                <c:ptCount val="5"/>
                <c:pt idx="0">
                  <c:v>Octocopter Hawk F900 RTF </c:v>
                </c:pt>
                <c:pt idx="1">
                  <c:v> DJI  INSPIRE 1 </c:v>
                </c:pt>
                <c:pt idx="2">
                  <c:v>DJI PHANTROM</c:v>
                </c:pt>
                <c:pt idx="3">
                  <c:v>DJI GIMBAL</c:v>
                </c:pt>
                <c:pt idx="4">
                  <c:v>CUSA</c:v>
                </c:pt>
              </c:strCache>
            </c:strRef>
          </c:cat>
          <c:val>
            <c:numRef>
              <c:f>Hoja1!$B$2:$B$6</c:f>
              <c:numCache>
                <c:formatCode>_("$"* #,##0.00_);_("$"* \(#,##0.00\);_("$"* "-"??_);_(@_)</c:formatCode>
                <c:ptCount val="5"/>
                <c:pt idx="0">
                  <c:v>132500</c:v>
                </c:pt>
                <c:pt idx="1">
                  <c:v>72900</c:v>
                </c:pt>
                <c:pt idx="2">
                  <c:v>17000</c:v>
                </c:pt>
                <c:pt idx="3">
                  <c:v>9000</c:v>
                </c:pt>
                <c:pt idx="4">
                  <c:v>6000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320704"/>
        <c:axId val="69323776"/>
      </c:barChart>
      <c:catAx>
        <c:axId val="69320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9323776"/>
        <c:crosses val="autoZero"/>
        <c:auto val="1"/>
        <c:lblAlgn val="ctr"/>
        <c:lblOffset val="100"/>
        <c:noMultiLvlLbl val="0"/>
      </c:catAx>
      <c:valAx>
        <c:axId val="69323776"/>
        <c:scaling>
          <c:orientation val="minMax"/>
        </c:scaling>
        <c:delete val="0"/>
        <c:axPos val="l"/>
        <c:majorGridlines/>
        <c:numFmt formatCode="_(&quot;$&quot;* #,##0.00_);_(&quot;$&quot;* \(#,##0.00\);_(&quot;$&quot;* &quot;-&quot;??_);_(@_)" sourceLinked="1"/>
        <c:majorTickMark val="out"/>
        <c:minorTickMark val="none"/>
        <c:tickLblPos val="nextTo"/>
        <c:crossAx val="69320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9778-5EC2-480C-B12C-3B63F0A73185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84A-227C-48C3-A4CC-0A0E89A4CF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040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9778-5EC2-480C-B12C-3B63F0A73185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84A-227C-48C3-A4CC-0A0E89A4CF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542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9778-5EC2-480C-B12C-3B63F0A73185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84A-227C-48C3-A4CC-0A0E89A4CF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598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9778-5EC2-480C-B12C-3B63F0A73185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84A-227C-48C3-A4CC-0A0E89A4CF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61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9778-5EC2-480C-B12C-3B63F0A73185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84A-227C-48C3-A4CC-0A0E89A4CF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303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9778-5EC2-480C-B12C-3B63F0A73185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84A-227C-48C3-A4CC-0A0E89A4CF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357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9778-5EC2-480C-B12C-3B63F0A73185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84A-227C-48C3-A4CC-0A0E89A4CF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74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9778-5EC2-480C-B12C-3B63F0A73185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84A-227C-48C3-A4CC-0A0E89A4CF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635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9778-5EC2-480C-B12C-3B63F0A73185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84A-227C-48C3-A4CC-0A0E89A4CF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008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9778-5EC2-480C-B12C-3B63F0A73185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84A-227C-48C3-A4CC-0A0E89A4CF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009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9778-5EC2-480C-B12C-3B63F0A73185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84A-227C-48C3-A4CC-0A0E89A4CF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197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CC33"/>
            </a:gs>
            <a:gs pos="77000">
              <a:srgbClr val="FFFF00"/>
            </a:gs>
            <a:gs pos="54000">
              <a:schemeClr val="accent1">
                <a:tint val="23500"/>
                <a:satMod val="160000"/>
                <a:lumMod val="95000"/>
                <a:lumOff val="5000"/>
                <a:alpha val="8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F9778-5EC2-480C-B12C-3B63F0A73185}" type="datetimeFigureOut">
              <a:rPr lang="es-MX" smtClean="0"/>
              <a:t>22/05/2015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1284A-227C-48C3-A4CC-0A0E89A4CF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67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289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Gráfico"/>
          <p:cNvGraphicFramePr/>
          <p:nvPr>
            <p:extLst>
              <p:ext uri="{D42A27DB-BD31-4B8C-83A1-F6EECF244321}">
                <p14:modId xmlns:p14="http://schemas.microsoft.com/office/powerpoint/2010/main" val="2569223668"/>
              </p:ext>
            </p:extLst>
          </p:nvPr>
        </p:nvGraphicFramePr>
        <p:xfrm>
          <a:off x="251520" y="332656"/>
          <a:ext cx="8784976" cy="61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32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3943">
            <a:off x="57219" y="3841389"/>
            <a:ext cx="4893829" cy="323263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7703">
            <a:off x="-15213" y="2057437"/>
            <a:ext cx="3264402" cy="23862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-315416"/>
            <a:ext cx="4391934" cy="329395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4577">
            <a:off x="176106" y="-9760"/>
            <a:ext cx="3064024" cy="229801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01" y="2490165"/>
            <a:ext cx="5846408" cy="43848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8" name="17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0558">
            <a:off x="3212221" y="3513719"/>
            <a:ext cx="3275875" cy="3091552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0719">
            <a:off x="5836648" y="-193522"/>
            <a:ext cx="3522637" cy="26910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50529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3 Marcador de contenido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</p:spPr>
      </p:pic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761"/>
            <a:ext cx="4572000" cy="682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2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</Words>
  <Application>Microsoft Office PowerPoint</Application>
  <PresentationFormat>Presentación en pantalla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JHONATAN</dc:creator>
  <cp:lastModifiedBy>JHONATAN</cp:lastModifiedBy>
  <cp:revision>9</cp:revision>
  <dcterms:created xsi:type="dcterms:W3CDTF">2015-05-22T16:31:44Z</dcterms:created>
  <dcterms:modified xsi:type="dcterms:W3CDTF">2015-05-22T19:43:09Z</dcterms:modified>
</cp:coreProperties>
</file>