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0" r:id="rId5"/>
    <p:sldId id="261" r:id="rId6"/>
    <p:sldId id="730" r:id="rId7"/>
    <p:sldId id="7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584" autoAdjust="0"/>
  </p:normalViewPr>
  <p:slideViewPr>
    <p:cSldViewPr snapToGrid="0">
      <p:cViewPr varScale="1">
        <p:scale>
          <a:sx n="81" d="100"/>
          <a:sy n="81" d="100"/>
        </p:scale>
        <p:origin x="768" y="96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875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3081" y="4658381"/>
            <a:ext cx="4265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MODULE-2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74419" y="5456468"/>
            <a:ext cx="370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VISUALIZING DATA FOR DIFFERENT TEAM</a:t>
            </a:r>
          </a:p>
          <a:p>
            <a:pPr algn="ctr"/>
            <a:endParaRPr lang="en-US" sz="16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636" y="1811629"/>
            <a:ext cx="552202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STARTBUCKS  COMPETITOR TEAM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5637" y="2563242"/>
            <a:ext cx="53438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 for the  nutrition comparison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FOOD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Starbucks Vs McDonald's in 500 calorie food item</a:t>
            </a:r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1517EE-625A-4C87-94E6-BC78956E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" y="1947556"/>
            <a:ext cx="9038511" cy="44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40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 Black</vt:lpstr>
      <vt:lpstr>Roboto Condensed Light</vt:lpstr>
      <vt:lpstr>Segoe UI Light</vt:lpstr>
      <vt:lpstr>Office Theme</vt:lpstr>
      <vt:lpstr>Slide 1</vt:lpstr>
      <vt:lpstr>Slide 2</vt:lpstr>
      <vt:lpstr>Slide 8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2019-07-14T07:21:05Z</dcterms:created>
  <dcterms:modified xsi:type="dcterms:W3CDTF">2019-07-14T09:55:34Z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7cb76b2-10b8-4fe1-93d4-2202842406cd_Enabled">
    <vt:lpwstr>True</vt:lpwstr>
  </property>
  <property fmtid="{D5CDD505-2E9C-101B-9397-08002B2CF9AE}" pid="4" name="MSIP_Label_17cb76b2-10b8-4fe1-93d4-2202842406cd_SiteId">
    <vt:lpwstr>945c199a-83a2-4e80-9f8c-5a91be5752dd</vt:lpwstr>
  </property>
  <property fmtid="{D5CDD505-2E9C-101B-9397-08002B2CF9AE}" pid="5" name="MSIP_Label_17cb76b2-10b8-4fe1-93d4-2202842406cd_Owner">
    <vt:lpwstr>Mani.B.Jangde@emc.com</vt:lpwstr>
  </property>
  <property fmtid="{D5CDD505-2E9C-101B-9397-08002B2CF9AE}" pid="6" name="MSIP_Label_17cb76b2-10b8-4fe1-93d4-2202842406cd_SetDate">
    <vt:lpwstr>2019-07-14T07:53:37.2469560Z</vt:lpwstr>
  </property>
  <property fmtid="{D5CDD505-2E9C-101B-9397-08002B2CF9AE}" pid="7" name="MSIP_Label_17cb76b2-10b8-4fe1-93d4-2202842406cd_Name">
    <vt:lpwstr>External Public</vt:lpwstr>
  </property>
  <property fmtid="{D5CDD505-2E9C-101B-9397-08002B2CF9AE}" pid="8" name="MSIP_Label_17cb76b2-10b8-4fe1-93d4-2202842406cd_Application">
    <vt:lpwstr>Microsoft Azure Information Protection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