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61" r:id="rId6"/>
    <p:sldId id="730" r:id="rId7"/>
    <p:sldId id="742" r:id="rId8"/>
    <p:sldId id="743" r:id="rId9"/>
    <p:sldId id="7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68" y="96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0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875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3081" y="4658381"/>
            <a:ext cx="4265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MODULE-2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74419" y="5456468"/>
            <a:ext cx="3701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VISUALIZING DATA FOR DIFFERENT TEAM</a:t>
            </a:r>
          </a:p>
          <a:p>
            <a:pPr algn="ctr"/>
            <a:endParaRPr lang="en-US" sz="1600" spc="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636" y="1811629"/>
            <a:ext cx="552202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STARTBUCKS DRINK DEPARTMENT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5637" y="2563242"/>
            <a:ext cx="534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NUTRITIONAL FACT </a:t>
            </a:r>
            <a:r>
              <a:rPr lang="en-IN" sz="14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Caffeine, Sodium, and Sugar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DRINKS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58213" y="1781135"/>
            <a:ext cx="3769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Caffeine (mg) in Starbucks Beverages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Most asked "Caffeine", "Sodium", and "Sugar" nutritional facts</a:t>
            </a:r>
          </a:p>
          <a:p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A64474C-B520-4FA2-BCF9-B08BA533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59" y="2404689"/>
            <a:ext cx="8466117" cy="40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DRINKS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17524" y="1781135"/>
            <a:ext cx="3651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Sodium(mg) in Starbucks Beverages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Most asked "Caffeine", "Sodium", and "Sugar" nutritional facts</a:t>
            </a:r>
          </a:p>
          <a:p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48437FE-B4FB-4264-9E8B-DE2EE9B4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6" y="2458192"/>
            <a:ext cx="8505825" cy="39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6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STARBUCKS DRINKS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60997" y="1638635"/>
            <a:ext cx="3564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Sugars(gm) in Starbucks Beverages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0E10A-BF24-4C26-B32C-C6E96EAD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00152-4729-456E-A51D-96FD09A95EC8}"/>
              </a:ext>
            </a:extLst>
          </p:cNvPr>
          <p:cNvSpPr/>
          <p:nvPr/>
        </p:nvSpPr>
        <p:spPr>
          <a:xfrm>
            <a:off x="838200" y="938719"/>
            <a:ext cx="10633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Most asked "Caffeine", "Sodium", and "Sugar" nutritional facts</a:t>
            </a:r>
          </a:p>
          <a:p>
            <a:endParaRPr lang="en-IN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DD7FC-585B-479C-B916-7E9FE1B1D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0606" y="1041497"/>
            <a:ext cx="259660" cy="259660"/>
            <a:chOff x="2288721" y="2772229"/>
            <a:chExt cx="2471965" cy="247196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D8A070-C4CB-4E7D-B7B9-51701921149D}"/>
                </a:ext>
              </a:extLst>
            </p:cNvPr>
            <p:cNvSpPr/>
            <p:nvPr/>
          </p:nvSpPr>
          <p:spPr>
            <a:xfrm>
              <a:off x="2288721" y="2772229"/>
              <a:ext cx="2471965" cy="24719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B3E6D0AB-BECE-441F-B808-5C73DCAF2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183" y="3513718"/>
              <a:ext cx="1503332" cy="1160049"/>
            </a:xfrm>
            <a:custGeom>
              <a:avLst/>
              <a:gdLst>
                <a:gd name="T0" fmla="*/ 198196 w 59"/>
                <a:gd name="T1" fmla="*/ 41487 h 45"/>
                <a:gd name="T2" fmla="*/ 102515 w 59"/>
                <a:gd name="T3" fmla="*/ 134832 h 45"/>
                <a:gd name="T4" fmla="*/ 85429 w 59"/>
                <a:gd name="T5" fmla="*/ 152118 h 45"/>
                <a:gd name="T6" fmla="*/ 78595 w 59"/>
                <a:gd name="T7" fmla="*/ 155575 h 45"/>
                <a:gd name="T8" fmla="*/ 68343 w 59"/>
                <a:gd name="T9" fmla="*/ 152118 h 45"/>
                <a:gd name="T10" fmla="*/ 51258 w 59"/>
                <a:gd name="T11" fmla="*/ 134832 h 45"/>
                <a:gd name="T12" fmla="*/ 3417 w 59"/>
                <a:gd name="T13" fmla="*/ 89888 h 45"/>
                <a:gd name="T14" fmla="*/ 0 w 59"/>
                <a:gd name="T15" fmla="*/ 79516 h 45"/>
                <a:gd name="T16" fmla="*/ 3417 w 59"/>
                <a:gd name="T17" fmla="*/ 69144 h 45"/>
                <a:gd name="T18" fmla="*/ 20503 w 59"/>
                <a:gd name="T19" fmla="*/ 51858 h 45"/>
                <a:gd name="T20" fmla="*/ 30755 w 59"/>
                <a:gd name="T21" fmla="*/ 48401 h 45"/>
                <a:gd name="T22" fmla="*/ 37589 w 59"/>
                <a:gd name="T23" fmla="*/ 51858 h 45"/>
                <a:gd name="T24" fmla="*/ 78595 w 59"/>
                <a:gd name="T25" fmla="*/ 89888 h 45"/>
                <a:gd name="T26" fmla="*/ 160607 w 59"/>
                <a:gd name="T27" fmla="*/ 3457 h 45"/>
                <a:gd name="T28" fmla="*/ 170858 w 59"/>
                <a:gd name="T29" fmla="*/ 0 h 45"/>
                <a:gd name="T30" fmla="*/ 181110 w 59"/>
                <a:gd name="T31" fmla="*/ 3457 h 45"/>
                <a:gd name="T32" fmla="*/ 198196 w 59"/>
                <a:gd name="T33" fmla="*/ 24201 h 45"/>
                <a:gd name="T34" fmla="*/ 201613 w 59"/>
                <a:gd name="T35" fmla="*/ 31115 h 45"/>
                <a:gd name="T36" fmla="*/ 198196 w 59"/>
                <a:gd name="T37" fmla="*/ 4148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5D9633-4A45-4293-B0BC-7C76425E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6" y="2216432"/>
            <a:ext cx="8477250" cy="42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98A6E-22EC-4DD4-9EEB-7896057C12A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109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Black</vt:lpstr>
      <vt:lpstr>Roboto Condensed Light</vt:lpstr>
      <vt:lpstr>Segoe UI Light</vt:lpstr>
      <vt:lpstr>Office Theme</vt:lpstr>
      <vt:lpstr>Slide 1</vt:lpstr>
      <vt:lpstr>Slide 2</vt:lpstr>
      <vt:lpstr>Slide 8</vt:lpstr>
      <vt:lpstr>Slide 8</vt:lpstr>
      <vt:lpstr>Slide 8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2019-07-14T07:21:05Z</dcterms:created>
  <dcterms:modified xsi:type="dcterms:W3CDTF">2019-07-14T09:13:40Z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7cb76b2-10b8-4fe1-93d4-2202842406cd_Enabled">
    <vt:lpwstr>True</vt:lpwstr>
  </property>
  <property fmtid="{D5CDD505-2E9C-101B-9397-08002B2CF9AE}" pid="4" name="MSIP_Label_17cb76b2-10b8-4fe1-93d4-2202842406cd_SiteId">
    <vt:lpwstr>945c199a-83a2-4e80-9f8c-5a91be5752dd</vt:lpwstr>
  </property>
  <property fmtid="{D5CDD505-2E9C-101B-9397-08002B2CF9AE}" pid="5" name="MSIP_Label_17cb76b2-10b8-4fe1-93d4-2202842406cd_Owner">
    <vt:lpwstr>Mani.B.Jangde@emc.com</vt:lpwstr>
  </property>
  <property fmtid="{D5CDD505-2E9C-101B-9397-08002B2CF9AE}" pid="6" name="MSIP_Label_17cb76b2-10b8-4fe1-93d4-2202842406cd_SetDate">
    <vt:lpwstr>2019-07-14T07:53:37.2469560Z</vt:lpwstr>
  </property>
  <property fmtid="{D5CDD505-2E9C-101B-9397-08002B2CF9AE}" pid="7" name="MSIP_Label_17cb76b2-10b8-4fe1-93d4-2202842406cd_Name">
    <vt:lpwstr>External Public</vt:lpwstr>
  </property>
  <property fmtid="{D5CDD505-2E9C-101B-9397-08002B2CF9AE}" pid="8" name="MSIP_Label_17cb76b2-10b8-4fe1-93d4-2202842406cd_Application">
    <vt:lpwstr>Microsoft Azure Information Protection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