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0" r:id="rId5"/>
    <p:sldId id="261" r:id="rId6"/>
    <p:sldId id="730" r:id="rId7"/>
    <p:sldId id="744" r:id="rId8"/>
    <p:sldId id="745" r:id="rId9"/>
    <p:sldId id="72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6E6E6"/>
    <a:srgbClr val="1C1E26"/>
    <a:srgbClr val="303342"/>
    <a:srgbClr val="485F74"/>
    <a:srgbClr val="354655"/>
    <a:srgbClr val="C80000"/>
    <a:srgbClr val="85B31F"/>
    <a:srgbClr val="3C4052"/>
    <a:srgbClr val="D8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584" autoAdjust="0"/>
  </p:normalViewPr>
  <p:slideViewPr>
    <p:cSldViewPr snapToGrid="0">
      <p:cViewPr varScale="1">
        <p:scale>
          <a:sx n="81" d="100"/>
          <a:sy n="81" d="100"/>
        </p:scale>
        <p:origin x="768" y="96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20ABC-E11D-42B4-A428-76B2C5BC0052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89D3-056A-4F4C-8125-EA71262895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3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9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24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9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1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ctangle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en-US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US" sz="8000" b="0" i="0" strike="noStrike" spc="0" noProof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>
                <a:solidFill>
                  <a:schemeClr val="accent1"/>
                </a:solidFill>
                <a:latin typeface="+mn-lt"/>
              </a:rPr>
              <a:t>Your </a:t>
            </a:r>
            <a:r>
              <a:rPr lang="en-US" sz="1200" b="1" baseline="0" noProof="0" dirty="0">
                <a:solidFill>
                  <a:schemeClr val="accent1"/>
                </a:solidFill>
                <a:latin typeface="+mn-lt"/>
              </a:rPr>
              <a:t>Coffee Shop</a:t>
            </a:r>
            <a:endParaRPr lang="en-US" sz="1200" b="1" noProof="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8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Placeholder 1" descr="Coffee shop artwork and icons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6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1875"/>
            <a:ext cx="12192000" cy="685800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47" y="329709"/>
            <a:ext cx="2792701" cy="40230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63081" y="4658381"/>
            <a:ext cx="42658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PROJECT MODULE-2 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74419" y="5456468"/>
            <a:ext cx="3701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VISUALIZING DATA FOR DIFFERENT TEAM</a:t>
            </a:r>
          </a:p>
          <a:p>
            <a:pPr algn="ctr"/>
            <a:endParaRPr lang="en-US" sz="1600" spc="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graph of coffee mug filled, on a table and surrounded by coffee bea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5636" y="1811629"/>
            <a:ext cx="552202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STARTBUCKS FOOD DEPARTMENT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5637" y="2563242"/>
            <a:ext cx="5343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Visualization for the  max nutritional items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8" name="Picture 37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29" y="3899962"/>
            <a:ext cx="1907451" cy="2747780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99C03C8-BF33-4C27-9832-97127EEB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350305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2" decel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6099463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STARBUCKS FOOD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95833" y="1781135"/>
            <a:ext cx="4963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Lentils &amp; Vegetable Protein Bowl with Brown Rice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0E10A-BF24-4C26-B32C-C6E96EAD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A00152-4729-456E-A51D-96FD09A95EC8}"/>
              </a:ext>
            </a:extLst>
          </p:cNvPr>
          <p:cNvSpPr/>
          <p:nvPr/>
        </p:nvSpPr>
        <p:spPr>
          <a:xfrm>
            <a:off x="838200" y="938719"/>
            <a:ext cx="10633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Nutation Facts : Max nutrients for the items </a:t>
            </a:r>
            <a:endParaRPr lang="en-IN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DD7FC-585B-479C-B916-7E9FE1B1D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0606" y="1041497"/>
            <a:ext cx="259660" cy="259660"/>
            <a:chOff x="2288721" y="2772229"/>
            <a:chExt cx="2471965" cy="24719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D8A070-C4CB-4E7D-B7B9-51701921149D}"/>
                </a:ext>
              </a:extLst>
            </p:cNvPr>
            <p:cNvSpPr/>
            <p:nvPr/>
          </p:nvSpPr>
          <p:spPr>
            <a:xfrm>
              <a:off x="2288721" y="2772229"/>
              <a:ext cx="2471965" cy="2471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B3E6D0AB-BECE-441F-B808-5C73DCAF2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183" y="3513718"/>
              <a:ext cx="1503332" cy="1160049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7B482CD-FEA5-41F7-A9B2-8FC728910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51" y="2315774"/>
            <a:ext cx="7743825" cy="415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81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6099463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STARBUCKS FOOD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16377" y="1781135"/>
            <a:ext cx="3192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Green Goddess Avocado Salad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0E10A-BF24-4C26-B32C-C6E96EAD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A00152-4729-456E-A51D-96FD09A95EC8}"/>
              </a:ext>
            </a:extLst>
          </p:cNvPr>
          <p:cNvSpPr/>
          <p:nvPr/>
        </p:nvSpPr>
        <p:spPr>
          <a:xfrm>
            <a:off x="838200" y="938719"/>
            <a:ext cx="10633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Nutation Facts : Max nutrients for the items </a:t>
            </a:r>
            <a:endParaRPr lang="en-IN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DD7FC-585B-479C-B916-7E9FE1B1D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0606" y="1041497"/>
            <a:ext cx="259660" cy="259660"/>
            <a:chOff x="2288721" y="2772229"/>
            <a:chExt cx="2471965" cy="24719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D8A070-C4CB-4E7D-B7B9-51701921149D}"/>
                </a:ext>
              </a:extLst>
            </p:cNvPr>
            <p:cNvSpPr/>
            <p:nvPr/>
          </p:nvSpPr>
          <p:spPr>
            <a:xfrm>
              <a:off x="2288721" y="2772229"/>
              <a:ext cx="2471965" cy="2471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B3E6D0AB-BECE-441F-B808-5C73DCAF2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183" y="3513718"/>
              <a:ext cx="1503332" cy="1160049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A2BEB09-5616-42D4-8A49-B47A06AF7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6" y="2211903"/>
            <a:ext cx="7705725" cy="423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58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6099463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STARBUCKS FOOD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40149" y="1698010"/>
            <a:ext cx="3039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Strawberries &amp; Jam Sandwich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0E10A-BF24-4C26-B32C-C6E96EAD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A00152-4729-456E-A51D-96FD09A95EC8}"/>
              </a:ext>
            </a:extLst>
          </p:cNvPr>
          <p:cNvSpPr/>
          <p:nvPr/>
        </p:nvSpPr>
        <p:spPr>
          <a:xfrm>
            <a:off x="838200" y="938719"/>
            <a:ext cx="10633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Nutation Facts : Max nutrients for the items </a:t>
            </a:r>
            <a:endParaRPr lang="en-IN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DD7FC-585B-479C-B916-7E9FE1B1D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0606" y="1041497"/>
            <a:ext cx="259660" cy="259660"/>
            <a:chOff x="2288721" y="2772229"/>
            <a:chExt cx="2471965" cy="24719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D8A070-C4CB-4E7D-B7B9-51701921149D}"/>
                </a:ext>
              </a:extLst>
            </p:cNvPr>
            <p:cNvSpPr/>
            <p:nvPr/>
          </p:nvSpPr>
          <p:spPr>
            <a:xfrm>
              <a:off x="2288721" y="2772229"/>
              <a:ext cx="2471965" cy="2471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B3E6D0AB-BECE-441F-B808-5C73DCAF2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183" y="3513718"/>
              <a:ext cx="1503332" cy="1160049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10BDB04-96E8-4ECC-8618-A48425EBA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49" y="2119690"/>
            <a:ext cx="7943850" cy="423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43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212891"/>
            <a:ext cx="4151464" cy="59803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73749" y="1811629"/>
            <a:ext cx="460137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 YOU!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4485F9-90F6-432D-BFF9-D47B53BB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15</a:t>
            </a:r>
          </a:p>
        </p:txBody>
      </p:sp>
    </p:spTree>
    <p:extLst>
      <p:ext uri="{BB962C8B-B14F-4D97-AF65-F5344CB8AC3E}">
        <p14:creationId xmlns:p14="http://schemas.microsoft.com/office/powerpoint/2010/main" val="34563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84_Coffee Shop Business Pitch Deck_RVA_v3.potx" id="{C1322C9F-FF28-439C-83B3-ADD70030630F}" vid="{FE0D3DD2-3091-4F75-9007-330AA7DC69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C98A6E-22EC-4DD4-9EEB-7896057C12A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Coffee Shop Business Pitch Deck</Template>
  <TotalTime>0</TotalTime>
  <Words>86</Words>
  <Application>Microsoft Office PowerPoint</Application>
  <PresentationFormat>Widescreen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Lato Black</vt:lpstr>
      <vt:lpstr>Roboto Condensed Light</vt:lpstr>
      <vt:lpstr>Segoe UI Light</vt:lpstr>
      <vt:lpstr>Office Theme</vt:lpstr>
      <vt:lpstr>Slide 1</vt:lpstr>
      <vt:lpstr>Slide 2</vt:lpstr>
      <vt:lpstr>Slide 8</vt:lpstr>
      <vt:lpstr>Slide 8</vt:lpstr>
      <vt:lpstr>Slide 8</vt:lpstr>
      <vt:lpstr>Slide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2019-07-14T07:21:05Z</dcterms:created>
  <dcterms:modified xsi:type="dcterms:W3CDTF">2019-07-14T09:48:40Z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7cb76b2-10b8-4fe1-93d4-2202842406cd_Enabled">
    <vt:lpwstr>True</vt:lpwstr>
  </property>
  <property fmtid="{D5CDD505-2E9C-101B-9397-08002B2CF9AE}" pid="4" name="MSIP_Label_17cb76b2-10b8-4fe1-93d4-2202842406cd_SiteId">
    <vt:lpwstr>945c199a-83a2-4e80-9f8c-5a91be5752dd</vt:lpwstr>
  </property>
  <property fmtid="{D5CDD505-2E9C-101B-9397-08002B2CF9AE}" pid="5" name="MSIP_Label_17cb76b2-10b8-4fe1-93d4-2202842406cd_Owner">
    <vt:lpwstr>Mani.B.Jangde@emc.com</vt:lpwstr>
  </property>
  <property fmtid="{D5CDD505-2E9C-101B-9397-08002B2CF9AE}" pid="6" name="MSIP_Label_17cb76b2-10b8-4fe1-93d4-2202842406cd_SetDate">
    <vt:lpwstr>2019-07-14T07:53:37.2469560Z</vt:lpwstr>
  </property>
  <property fmtid="{D5CDD505-2E9C-101B-9397-08002B2CF9AE}" pid="7" name="MSIP_Label_17cb76b2-10b8-4fe1-93d4-2202842406cd_Name">
    <vt:lpwstr>External Public</vt:lpwstr>
  </property>
  <property fmtid="{D5CDD505-2E9C-101B-9397-08002B2CF9AE}" pid="8" name="MSIP_Label_17cb76b2-10b8-4fe1-93d4-2202842406cd_Application">
    <vt:lpwstr>Microsoft Azure Information Protection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