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818" r:id="rId5"/>
  </p:sldMasterIdLst>
  <p:notesMasterIdLst>
    <p:notesMasterId r:id="rId15"/>
  </p:notesMasterIdLst>
  <p:sldIdLst>
    <p:sldId id="256" r:id="rId6"/>
    <p:sldId id="274" r:id="rId7"/>
    <p:sldId id="277" r:id="rId8"/>
    <p:sldId id="272" r:id="rId9"/>
    <p:sldId id="280" r:id="rId10"/>
    <p:sldId id="278" r:id="rId11"/>
    <p:sldId id="279" r:id="rId12"/>
    <p:sldId id="281" r:id="rId13"/>
    <p:sldId id="27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274"/>
            <p14:sldId id="277"/>
            <p14:sldId id="272"/>
            <p14:sldId id="280"/>
            <p14:sldId id="278"/>
            <p14:sldId id="279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C192B-8F22-4434-868E-6980C3D34C31}" v="5" dt="2021-02-22T21:51:43.028"/>
    <p1510:client id="{29B6A21B-5A19-4986-9DD5-53EF74CD6BDA}" v="2" dt="2021-02-22T22:48:10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5900"/>
  </p:normalViewPr>
  <p:slideViewPr>
    <p:cSldViewPr snapToObjects="1">
      <p:cViewPr varScale="1">
        <p:scale>
          <a:sx n="104" d="100"/>
          <a:sy n="104" d="100"/>
        </p:scale>
        <p:origin x="132" y="1212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, Steve" userId="S::s.duncan@northeastern.edu::27fd71c9-20c7-4a54-bc0a-d3be02dcc4eb" providerId="AD" clId="Web-{0CCC192B-8F22-4434-868E-6980C3D34C31}"/>
    <pc:docChg chg="modSld">
      <pc:chgData name="Duncan, Steve" userId="S::s.duncan@northeastern.edu::27fd71c9-20c7-4a54-bc0a-d3be02dcc4eb" providerId="AD" clId="Web-{0CCC192B-8F22-4434-868E-6980C3D34C31}" dt="2021-02-22T21:51:55.622" v="3"/>
      <pc:docMkLst>
        <pc:docMk/>
      </pc:docMkLst>
      <pc:sldChg chg="addSp delSp modSp mod setBg">
        <pc:chgData name="Duncan, Steve" userId="S::s.duncan@northeastern.edu::27fd71c9-20c7-4a54-bc0a-d3be02dcc4eb" providerId="AD" clId="Web-{0CCC192B-8F22-4434-868E-6980C3D34C31}" dt="2021-02-22T21:51:55.622" v="3"/>
        <pc:sldMkLst>
          <pc:docMk/>
          <pc:sldMk cId="3645340065" sldId="273"/>
        </pc:sldMkLst>
        <pc:spChg chg="mod">
          <ac:chgData name="Duncan, Steve" userId="S::s.duncan@northeastern.edu::27fd71c9-20c7-4a54-bc0a-d3be02dcc4eb" providerId="AD" clId="Web-{0CCC192B-8F22-4434-868E-6980C3D34C31}" dt="2021-02-22T21:51:55.622" v="3"/>
          <ac:spMkLst>
            <pc:docMk/>
            <pc:sldMk cId="3645340065" sldId="273"/>
            <ac:spMk id="2" creationId="{AB118DF5-4607-4B53-B6F6-F6A035F95BC1}"/>
          </ac:spMkLst>
        </pc:spChg>
        <pc:spChg chg="mod">
          <ac:chgData name="Duncan, Steve" userId="S::s.duncan@northeastern.edu::27fd71c9-20c7-4a54-bc0a-d3be02dcc4eb" providerId="AD" clId="Web-{0CCC192B-8F22-4434-868E-6980C3D34C31}" dt="2021-02-22T21:51:55.622" v="3"/>
          <ac:spMkLst>
            <pc:docMk/>
            <pc:sldMk cId="3645340065" sldId="273"/>
            <ac:spMk id="3" creationId="{32CFAED6-6777-4997-8D8C-4C684796BDF7}"/>
          </ac:spMkLst>
        </pc:spChg>
        <pc:spChg chg="del mod">
          <ac:chgData name="Duncan, Steve" userId="S::s.duncan@northeastern.edu::27fd71c9-20c7-4a54-bc0a-d3be02dcc4eb" providerId="AD" clId="Web-{0CCC192B-8F22-4434-868E-6980C3D34C31}" dt="2021-02-22T21:51:22.714" v="1"/>
          <ac:spMkLst>
            <pc:docMk/>
            <pc:sldMk cId="3645340065" sldId="273"/>
            <ac:spMk id="4" creationId="{DC3CBB34-DD51-4063-975E-5CC78F0E76E5}"/>
          </ac:spMkLst>
        </pc:spChg>
        <pc:spChg chg="mod">
          <ac:chgData name="Duncan, Steve" userId="S::s.duncan@northeastern.edu::27fd71c9-20c7-4a54-bc0a-d3be02dcc4eb" providerId="AD" clId="Web-{0CCC192B-8F22-4434-868E-6980C3D34C31}" dt="2021-02-22T21:51:55.622" v="3"/>
          <ac:spMkLst>
            <pc:docMk/>
            <pc:sldMk cId="3645340065" sldId="273"/>
            <ac:spMk id="6" creationId="{458AA857-39E5-43AB-8C52-B1B59B29EADD}"/>
          </ac:spMkLst>
        </pc:spChg>
        <pc:spChg chg="add">
          <ac:chgData name="Duncan, Steve" userId="S::s.duncan@northeastern.edu::27fd71c9-20c7-4a54-bc0a-d3be02dcc4eb" providerId="AD" clId="Web-{0CCC192B-8F22-4434-868E-6980C3D34C31}" dt="2021-02-22T21:51:55.622" v="3"/>
          <ac:spMkLst>
            <pc:docMk/>
            <pc:sldMk cId="3645340065" sldId="273"/>
            <ac:spMk id="12" creationId="{605494DE-B078-4D87-BB01-C84320618DAD}"/>
          </ac:spMkLst>
        </pc:spChg>
        <pc:spChg chg="add">
          <ac:chgData name="Duncan, Steve" userId="S::s.duncan@northeastern.edu::27fd71c9-20c7-4a54-bc0a-d3be02dcc4eb" providerId="AD" clId="Web-{0CCC192B-8F22-4434-868E-6980C3D34C31}" dt="2021-02-22T21:51:55.622" v="3"/>
          <ac:spMkLst>
            <pc:docMk/>
            <pc:sldMk cId="3645340065" sldId="273"/>
            <ac:spMk id="14" creationId="{9A0576B0-CD8C-4661-95C8-A9F2CE7CDDB0}"/>
          </ac:spMkLst>
        </pc:spChg>
        <pc:spChg chg="add">
          <ac:chgData name="Duncan, Steve" userId="S::s.duncan@northeastern.edu::27fd71c9-20c7-4a54-bc0a-d3be02dcc4eb" providerId="AD" clId="Web-{0CCC192B-8F22-4434-868E-6980C3D34C31}" dt="2021-02-22T21:51:55.622" v="3"/>
          <ac:spMkLst>
            <pc:docMk/>
            <pc:sldMk cId="3645340065" sldId="273"/>
            <ac:spMk id="16" creationId="{3FF60E2B-3919-423C-B1FF-56CDE6681165}"/>
          </ac:spMkLst>
        </pc:spChg>
        <pc:picChg chg="add mod ord">
          <ac:chgData name="Duncan, Steve" userId="S::s.duncan@northeastern.edu::27fd71c9-20c7-4a54-bc0a-d3be02dcc4eb" providerId="AD" clId="Web-{0CCC192B-8F22-4434-868E-6980C3D34C31}" dt="2021-02-22T21:51:55.622" v="3"/>
          <ac:picMkLst>
            <pc:docMk/>
            <pc:sldMk cId="3645340065" sldId="273"/>
            <ac:picMk id="5" creationId="{A58AAF8C-EFB4-4A3B-98EA-4FE3F30C6A38}"/>
          </ac:picMkLst>
        </pc:picChg>
      </pc:sldChg>
    </pc:docChg>
  </pc:docChgLst>
  <pc:docChgLst>
    <pc:chgData name="Zachary" userId="5647d39a-bfa0-4281-8ac6-9a9ca715fd21" providerId="ADAL" clId="{E8DB497D-C1C6-4153-A1B0-A6CFEE953C8B}"/>
    <pc:docChg chg="undo custSel addSld delSld modSld sldOrd modMainMaster modSection">
      <pc:chgData name="Zachary" userId="5647d39a-bfa0-4281-8ac6-9a9ca715fd21" providerId="ADAL" clId="{E8DB497D-C1C6-4153-A1B0-A6CFEE953C8B}" dt="2021-02-23T03:58:27.407" v="826" actId="1076"/>
      <pc:docMkLst>
        <pc:docMk/>
      </pc:docMkLst>
      <pc:sldChg chg="addSp modSp mod">
        <pc:chgData name="Zachary" userId="5647d39a-bfa0-4281-8ac6-9a9ca715fd21" providerId="ADAL" clId="{E8DB497D-C1C6-4153-A1B0-A6CFEE953C8B}" dt="2021-02-23T03:52:45.410" v="790"/>
        <pc:sldMkLst>
          <pc:docMk/>
          <pc:sldMk cId="0" sldId="256"/>
        </pc:sldMkLst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0" sldId="256"/>
            <ac:spMk id="2" creationId="{BFDBE6D9-B9F3-45DD-BF01-E58363DF3781}"/>
          </ac:spMkLst>
        </pc:spChg>
        <pc:spChg chg="add mod">
          <ac:chgData name="Zachary" userId="5647d39a-bfa0-4281-8ac6-9a9ca715fd21" providerId="ADAL" clId="{E8DB497D-C1C6-4153-A1B0-A6CFEE953C8B}" dt="2021-02-23T01:14:24.615" v="788" actId="1076"/>
          <ac:spMkLst>
            <pc:docMk/>
            <pc:sldMk cId="0" sldId="256"/>
            <ac:spMk id="4" creationId="{47AA5DEA-9B67-4CDB-8723-B3DC6991DF36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0" sldId="256"/>
            <ac:spMk id="37889" creationId="{4E2A3DCA-3526-ED48-BE0F-AEC29BAD0B89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0" sldId="256"/>
            <ac:spMk id="37892" creationId="{8810AC8B-D51F-1C41-B470-2716531C6FAA}"/>
          </ac:spMkLst>
        </pc:spChg>
      </pc:sldChg>
      <pc:sldChg chg="addSp modSp mod">
        <pc:chgData name="Zachary" userId="5647d39a-bfa0-4281-8ac6-9a9ca715fd21" providerId="ADAL" clId="{E8DB497D-C1C6-4153-A1B0-A6CFEE953C8B}" dt="2021-02-23T03:58:27.407" v="826" actId="1076"/>
        <pc:sldMkLst>
          <pc:docMk/>
          <pc:sldMk cId="0" sldId="272"/>
        </pc:sldMkLst>
        <pc:spChg chg="add mod">
          <ac:chgData name="Zachary" userId="5647d39a-bfa0-4281-8ac6-9a9ca715fd21" providerId="ADAL" clId="{E8DB497D-C1C6-4153-A1B0-A6CFEE953C8B}" dt="2021-02-23T03:53:34.851" v="802" actId="207"/>
          <ac:spMkLst>
            <pc:docMk/>
            <pc:sldMk cId="0" sldId="272"/>
            <ac:spMk id="6" creationId="{B7512CC5-AC57-4A4F-8E47-2BADD050219A}"/>
          </ac:spMkLst>
        </pc:spChg>
        <pc:spChg chg="mod">
          <ac:chgData name="Zachary" userId="5647d39a-bfa0-4281-8ac6-9a9ca715fd21" providerId="ADAL" clId="{E8DB497D-C1C6-4153-A1B0-A6CFEE953C8B}" dt="2021-02-23T03:53:34.851" v="802" actId="207"/>
          <ac:spMkLst>
            <pc:docMk/>
            <pc:sldMk cId="0" sldId="272"/>
            <ac:spMk id="45" creationId="{771E47E5-B68E-46C0-AC17-47D18CAAC936}"/>
          </ac:spMkLst>
        </pc:spChg>
        <pc:spChg chg="mod">
          <ac:chgData name="Zachary" userId="5647d39a-bfa0-4281-8ac6-9a9ca715fd21" providerId="ADAL" clId="{E8DB497D-C1C6-4153-A1B0-A6CFEE953C8B}" dt="2021-02-23T03:53:40.181" v="803" actId="113"/>
          <ac:spMkLst>
            <pc:docMk/>
            <pc:sldMk cId="0" sldId="272"/>
            <ac:spMk id="56321" creationId="{FA28F6E9-D239-8B4D-A150-C5C733F5BEC3}"/>
          </ac:spMkLst>
        </pc:spChg>
        <pc:picChg chg="mod">
          <ac:chgData name="Zachary" userId="5647d39a-bfa0-4281-8ac6-9a9ca715fd21" providerId="ADAL" clId="{E8DB497D-C1C6-4153-A1B0-A6CFEE953C8B}" dt="2021-02-23T03:58:27.407" v="826" actId="1076"/>
          <ac:picMkLst>
            <pc:docMk/>
            <pc:sldMk cId="0" sldId="272"/>
            <ac:picMk id="44" creationId="{E3854DFC-1D38-45C0-BDC7-3D38A8B71CFA}"/>
          </ac:picMkLst>
        </pc:picChg>
      </pc:sldChg>
      <pc:sldChg chg="delSp modSp del mod delDesignElem">
        <pc:chgData name="Zachary" userId="5647d39a-bfa0-4281-8ac6-9a9ca715fd21" providerId="ADAL" clId="{E8DB497D-C1C6-4153-A1B0-A6CFEE953C8B}" dt="2021-02-23T03:55:07.330" v="817" actId="47"/>
        <pc:sldMkLst>
          <pc:docMk/>
          <pc:sldMk cId="3645340065" sldId="273"/>
        </pc:sldMkLst>
        <pc:spChg chg="mod">
          <ac:chgData name="Zachary" userId="5647d39a-bfa0-4281-8ac6-9a9ca715fd21" providerId="ADAL" clId="{E8DB497D-C1C6-4153-A1B0-A6CFEE953C8B}" dt="2021-02-23T03:54:59.329" v="816" actId="207"/>
          <ac:spMkLst>
            <pc:docMk/>
            <pc:sldMk cId="3645340065" sldId="273"/>
            <ac:spMk id="2" creationId="{AB118DF5-4607-4B53-B6F6-F6A035F95BC1}"/>
          </ac:spMkLst>
        </pc:spChg>
        <pc:spChg chg="mod">
          <ac:chgData name="Zachary" userId="5647d39a-bfa0-4281-8ac6-9a9ca715fd21" providerId="ADAL" clId="{E8DB497D-C1C6-4153-A1B0-A6CFEE953C8B}" dt="2021-02-23T03:54:59.329" v="816" actId="207"/>
          <ac:spMkLst>
            <pc:docMk/>
            <pc:sldMk cId="3645340065" sldId="273"/>
            <ac:spMk id="3" creationId="{32CFAED6-6777-4997-8D8C-4C684796BDF7}"/>
          </ac:spMkLst>
        </pc:spChg>
        <pc:spChg chg="mod">
          <ac:chgData name="Zachary" userId="5647d39a-bfa0-4281-8ac6-9a9ca715fd21" providerId="ADAL" clId="{E8DB497D-C1C6-4153-A1B0-A6CFEE953C8B}" dt="2021-02-23T03:54:59.329" v="816" actId="207"/>
          <ac:spMkLst>
            <pc:docMk/>
            <pc:sldMk cId="3645340065" sldId="273"/>
            <ac:spMk id="6" creationId="{458AA857-39E5-43AB-8C52-B1B59B29EADD}"/>
          </ac:spMkLst>
        </pc:spChg>
        <pc:spChg chg="del">
          <ac:chgData name="Zachary" userId="5647d39a-bfa0-4281-8ac6-9a9ca715fd21" providerId="ADAL" clId="{E8DB497D-C1C6-4153-A1B0-A6CFEE953C8B}" dt="2021-02-23T03:52:45.410" v="790"/>
          <ac:spMkLst>
            <pc:docMk/>
            <pc:sldMk cId="3645340065" sldId="273"/>
            <ac:spMk id="12" creationId="{605494DE-B078-4D87-BB01-C84320618DAD}"/>
          </ac:spMkLst>
        </pc:spChg>
        <pc:spChg chg="del">
          <ac:chgData name="Zachary" userId="5647d39a-bfa0-4281-8ac6-9a9ca715fd21" providerId="ADAL" clId="{E8DB497D-C1C6-4153-A1B0-A6CFEE953C8B}" dt="2021-02-23T03:52:45.410" v="790"/>
          <ac:spMkLst>
            <pc:docMk/>
            <pc:sldMk cId="3645340065" sldId="273"/>
            <ac:spMk id="14" creationId="{9A0576B0-CD8C-4661-95C8-A9F2CE7CDDB0}"/>
          </ac:spMkLst>
        </pc:spChg>
        <pc:spChg chg="del">
          <ac:chgData name="Zachary" userId="5647d39a-bfa0-4281-8ac6-9a9ca715fd21" providerId="ADAL" clId="{E8DB497D-C1C6-4153-A1B0-A6CFEE953C8B}" dt="2021-02-23T03:52:45.410" v="790"/>
          <ac:spMkLst>
            <pc:docMk/>
            <pc:sldMk cId="3645340065" sldId="273"/>
            <ac:spMk id="16" creationId="{3FF60E2B-3919-423C-B1FF-56CDE6681165}"/>
          </ac:spMkLst>
        </pc:spChg>
        <pc:picChg chg="del">
          <ac:chgData name="Zachary" userId="5647d39a-bfa0-4281-8ac6-9a9ca715fd21" providerId="ADAL" clId="{E8DB497D-C1C6-4153-A1B0-A6CFEE953C8B}" dt="2021-02-23T01:09:06.064" v="717" actId="21"/>
          <ac:picMkLst>
            <pc:docMk/>
            <pc:sldMk cId="3645340065" sldId="273"/>
            <ac:picMk id="5" creationId="{A58AAF8C-EFB4-4A3B-98EA-4FE3F30C6A38}"/>
          </ac:picMkLst>
        </pc:picChg>
      </pc:sldChg>
      <pc:sldChg chg="addSp modSp mod">
        <pc:chgData name="Zachary" userId="5647d39a-bfa0-4281-8ac6-9a9ca715fd21" providerId="ADAL" clId="{E8DB497D-C1C6-4153-A1B0-A6CFEE953C8B}" dt="2021-02-23T03:52:57.390" v="796" actId="113"/>
        <pc:sldMkLst>
          <pc:docMk/>
          <pc:sldMk cId="3320540620" sldId="274"/>
        </pc:sldMkLst>
        <pc:spChg chg="mod">
          <ac:chgData name="Zachary" userId="5647d39a-bfa0-4281-8ac6-9a9ca715fd21" providerId="ADAL" clId="{E8DB497D-C1C6-4153-A1B0-A6CFEE953C8B}" dt="2021-02-23T03:52:57.390" v="796" actId="113"/>
          <ac:spMkLst>
            <pc:docMk/>
            <pc:sldMk cId="3320540620" sldId="274"/>
            <ac:spMk id="2" creationId="{F8064B2C-D6C8-4881-A1BC-B5F046048612}"/>
          </ac:spMkLst>
        </pc:spChg>
        <pc:spChg chg="add mod">
          <ac:chgData name="Zachary" userId="5647d39a-bfa0-4281-8ac6-9a9ca715fd21" providerId="ADAL" clId="{E8DB497D-C1C6-4153-A1B0-A6CFEE953C8B}" dt="2021-02-22T23:40:41.599" v="7" actId="14100"/>
          <ac:spMkLst>
            <pc:docMk/>
            <pc:sldMk cId="3320540620" sldId="274"/>
            <ac:spMk id="3" creationId="{4782793F-10DE-4F26-B31D-9F5CC66A159D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3320540620" sldId="274"/>
            <ac:spMk id="6" creationId="{118E3C99-90C0-4EBF-B275-34A6A9E70D98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3320540620" sldId="274"/>
            <ac:spMk id="7" creationId="{BF94BF6B-B210-490A-AE97-01F3FA59FD58}"/>
          </ac:spMkLst>
        </pc:spChg>
      </pc:sldChg>
      <pc:sldChg chg="addSp modSp mod">
        <pc:chgData name="Zachary" userId="5647d39a-bfa0-4281-8ac6-9a9ca715fd21" providerId="ADAL" clId="{E8DB497D-C1C6-4153-A1B0-A6CFEE953C8B}" dt="2021-02-23T03:55:29.190" v="819" actId="113"/>
        <pc:sldMkLst>
          <pc:docMk/>
          <pc:sldMk cId="1075405606" sldId="276"/>
        </pc:sldMkLst>
        <pc:spChg chg="mod">
          <ac:chgData name="Zachary" userId="5647d39a-bfa0-4281-8ac6-9a9ca715fd21" providerId="ADAL" clId="{E8DB497D-C1C6-4153-A1B0-A6CFEE953C8B}" dt="2021-02-23T03:55:29.190" v="819" actId="113"/>
          <ac:spMkLst>
            <pc:docMk/>
            <pc:sldMk cId="1075405606" sldId="276"/>
            <ac:spMk id="2" creationId="{0CCCD7BE-7200-4F84-8DBF-8855B01A3067}"/>
          </ac:spMkLst>
        </pc:spChg>
        <pc:spChg chg="mod">
          <ac:chgData name="Zachary" userId="5647d39a-bfa0-4281-8ac6-9a9ca715fd21" providerId="ADAL" clId="{E8DB497D-C1C6-4153-A1B0-A6CFEE953C8B}" dt="2021-02-22T23:51:44.510" v="574" actId="6549"/>
          <ac:spMkLst>
            <pc:docMk/>
            <pc:sldMk cId="1075405606" sldId="276"/>
            <ac:spMk id="3" creationId="{441ECFFF-68A0-4945-991C-C9FDD6D15DE8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1075405606" sldId="276"/>
            <ac:spMk id="6" creationId="{DA4D4A51-1836-4781-9C0E-B3674341CCF5}"/>
          </ac:spMkLst>
        </pc:spChg>
        <pc:spChg chg="add mod">
          <ac:chgData name="Zachary" userId="5647d39a-bfa0-4281-8ac6-9a9ca715fd21" providerId="ADAL" clId="{E8DB497D-C1C6-4153-A1B0-A6CFEE953C8B}" dt="2021-02-22T23:51:53.318" v="575" actId="1076"/>
          <ac:spMkLst>
            <pc:docMk/>
            <pc:sldMk cId="1075405606" sldId="276"/>
            <ac:spMk id="7" creationId="{918BBB87-11D3-454C-8814-AB68B3C467B4}"/>
          </ac:spMkLst>
        </pc:spChg>
      </pc:sldChg>
      <pc:sldChg chg="addSp modSp mod">
        <pc:chgData name="Zachary" userId="5647d39a-bfa0-4281-8ac6-9a9ca715fd21" providerId="ADAL" clId="{E8DB497D-C1C6-4153-A1B0-A6CFEE953C8B}" dt="2021-02-23T03:53:22.961" v="799" actId="208"/>
        <pc:sldMkLst>
          <pc:docMk/>
          <pc:sldMk cId="2327625927" sldId="277"/>
        </pc:sldMkLst>
        <pc:spChg chg="mod">
          <ac:chgData name="Zachary" userId="5647d39a-bfa0-4281-8ac6-9a9ca715fd21" providerId="ADAL" clId="{E8DB497D-C1C6-4153-A1B0-A6CFEE953C8B}" dt="2021-02-23T03:53:11.810" v="798" actId="113"/>
          <ac:spMkLst>
            <pc:docMk/>
            <pc:sldMk cId="2327625927" sldId="277"/>
            <ac:spMk id="2" creationId="{AE4C3F4E-74F4-4AE8-A4E3-A04E845E35E3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2327625927" sldId="277"/>
            <ac:spMk id="5" creationId="{166CECFC-B1CC-4DCD-8AD3-95E48F9B1E62}"/>
          </ac:spMkLst>
        </pc:spChg>
        <pc:spChg chg="mod">
          <ac:chgData name="Zachary" userId="5647d39a-bfa0-4281-8ac6-9a9ca715fd21" providerId="ADAL" clId="{E8DB497D-C1C6-4153-A1B0-A6CFEE953C8B}" dt="2021-02-23T03:53:22.961" v="799" actId="208"/>
          <ac:spMkLst>
            <pc:docMk/>
            <pc:sldMk cId="2327625927" sldId="277"/>
            <ac:spMk id="7" creationId="{F1411670-8139-47F3-AB0C-0ABB4FA947ED}"/>
          </ac:spMkLst>
        </pc:spChg>
        <pc:spChg chg="add mod">
          <ac:chgData name="Zachary" userId="5647d39a-bfa0-4281-8ac6-9a9ca715fd21" providerId="ADAL" clId="{E8DB497D-C1C6-4153-A1B0-A6CFEE953C8B}" dt="2021-02-22T23:40:49.706" v="13" actId="20577"/>
          <ac:spMkLst>
            <pc:docMk/>
            <pc:sldMk cId="2327625927" sldId="277"/>
            <ac:spMk id="8" creationId="{80CDA693-0B10-4462-990A-A8B54874B37A}"/>
          </ac:spMkLst>
        </pc:spChg>
      </pc:sldChg>
      <pc:sldChg chg="addSp delSp modSp new mod">
        <pc:chgData name="Zachary" userId="5647d39a-bfa0-4281-8ac6-9a9ca715fd21" providerId="ADAL" clId="{E8DB497D-C1C6-4153-A1B0-A6CFEE953C8B}" dt="2021-02-23T03:54:08.647" v="810" actId="1076"/>
        <pc:sldMkLst>
          <pc:docMk/>
          <pc:sldMk cId="1105092476" sldId="278"/>
        </pc:sldMkLst>
        <pc:spChg chg="mod">
          <ac:chgData name="Zachary" userId="5647d39a-bfa0-4281-8ac6-9a9ca715fd21" providerId="ADAL" clId="{E8DB497D-C1C6-4153-A1B0-A6CFEE953C8B}" dt="2021-02-23T03:54:02.982" v="809" actId="113"/>
          <ac:spMkLst>
            <pc:docMk/>
            <pc:sldMk cId="1105092476" sldId="278"/>
            <ac:spMk id="2" creationId="{0E35D045-9D70-4CE8-95A6-7811B2587BEA}"/>
          </ac:spMkLst>
        </pc:spChg>
        <pc:spChg chg="del">
          <ac:chgData name="Zachary" userId="5647d39a-bfa0-4281-8ac6-9a9ca715fd21" providerId="ADAL" clId="{E8DB497D-C1C6-4153-A1B0-A6CFEE953C8B}" dt="2021-02-23T00:36:52.990" v="598" actId="22"/>
          <ac:spMkLst>
            <pc:docMk/>
            <pc:sldMk cId="1105092476" sldId="278"/>
            <ac:spMk id="3" creationId="{2ED584A9-2515-4CE8-9CB0-E38DF4C09302}"/>
          </ac:spMkLst>
        </pc:spChg>
        <pc:spChg chg="del">
          <ac:chgData name="Zachary" userId="5647d39a-bfa0-4281-8ac6-9a9ca715fd21" providerId="ADAL" clId="{E8DB497D-C1C6-4153-A1B0-A6CFEE953C8B}" dt="2021-02-23T01:05:35.459" v="625" actId="478"/>
          <ac:spMkLst>
            <pc:docMk/>
            <pc:sldMk cId="1105092476" sldId="278"/>
            <ac:spMk id="4" creationId="{572422FF-A5A5-472B-A42C-25B945A41FA8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1105092476" sldId="278"/>
            <ac:spMk id="5" creationId="{4AE31DE2-E864-4B68-9BB3-76A2555DA1D4}"/>
          </ac:spMkLst>
        </pc:spChg>
        <pc:spChg chg="add del mod">
          <ac:chgData name="Zachary" userId="5647d39a-bfa0-4281-8ac6-9a9ca715fd21" providerId="ADAL" clId="{E8DB497D-C1C6-4153-A1B0-A6CFEE953C8B}" dt="2021-02-23T01:05:45.065" v="627" actId="478"/>
          <ac:spMkLst>
            <pc:docMk/>
            <pc:sldMk cId="1105092476" sldId="278"/>
            <ac:spMk id="8" creationId="{9BBBC3DA-BD8A-447F-AB43-07DF741032F6}"/>
          </ac:spMkLst>
        </pc:spChg>
        <pc:picChg chg="add del mod ord">
          <ac:chgData name="Zachary" userId="5647d39a-bfa0-4281-8ac6-9a9ca715fd21" providerId="ADAL" clId="{E8DB497D-C1C6-4153-A1B0-A6CFEE953C8B}" dt="2021-02-23T01:05:22.094" v="620" actId="478"/>
          <ac:picMkLst>
            <pc:docMk/>
            <pc:sldMk cId="1105092476" sldId="278"/>
            <ac:picMk id="7" creationId="{DAEE26CA-3A87-4A50-8C1A-FB515E8F1271}"/>
          </ac:picMkLst>
        </pc:picChg>
        <pc:picChg chg="add mod">
          <ac:chgData name="Zachary" userId="5647d39a-bfa0-4281-8ac6-9a9ca715fd21" providerId="ADAL" clId="{E8DB497D-C1C6-4153-A1B0-A6CFEE953C8B}" dt="2021-02-23T03:54:08.647" v="810" actId="1076"/>
          <ac:picMkLst>
            <pc:docMk/>
            <pc:sldMk cId="1105092476" sldId="278"/>
            <ac:picMk id="9" creationId="{A58AAF8C-EFB4-4A3B-98EA-4FE3F30C6A38}"/>
          </ac:picMkLst>
        </pc:picChg>
        <pc:picChg chg="add mod">
          <ac:chgData name="Zachary" userId="5647d39a-bfa0-4281-8ac6-9a9ca715fd21" providerId="ADAL" clId="{E8DB497D-C1C6-4153-A1B0-A6CFEE953C8B}" dt="2021-02-23T01:06:39.057" v="629"/>
          <ac:picMkLst>
            <pc:docMk/>
            <pc:sldMk cId="1105092476" sldId="278"/>
            <ac:picMk id="10" creationId="{A58AAF8C-EFB4-4A3B-98EA-4FE3F30C6A38}"/>
          </ac:picMkLst>
        </pc:picChg>
      </pc:sldChg>
      <pc:sldChg chg="addSp delSp modSp new mod">
        <pc:chgData name="Zachary" userId="5647d39a-bfa0-4281-8ac6-9a9ca715fd21" providerId="ADAL" clId="{E8DB497D-C1C6-4153-A1B0-A6CFEE953C8B}" dt="2021-02-23T03:54:16.453" v="812" actId="113"/>
        <pc:sldMkLst>
          <pc:docMk/>
          <pc:sldMk cId="3536413852" sldId="279"/>
        </pc:sldMkLst>
        <pc:spChg chg="mod">
          <ac:chgData name="Zachary" userId="5647d39a-bfa0-4281-8ac6-9a9ca715fd21" providerId="ADAL" clId="{E8DB497D-C1C6-4153-A1B0-A6CFEE953C8B}" dt="2021-02-23T03:54:16.453" v="812" actId="113"/>
          <ac:spMkLst>
            <pc:docMk/>
            <pc:sldMk cId="3536413852" sldId="279"/>
            <ac:spMk id="2" creationId="{98734E87-53A3-40E5-95EC-E3F0ACDA4D87}"/>
          </ac:spMkLst>
        </pc:spChg>
        <pc:spChg chg="del">
          <ac:chgData name="Zachary" userId="5647d39a-bfa0-4281-8ac6-9a9ca715fd21" providerId="ADAL" clId="{E8DB497D-C1C6-4153-A1B0-A6CFEE953C8B}" dt="2021-02-23T01:04:55.743" v="619" actId="22"/>
          <ac:spMkLst>
            <pc:docMk/>
            <pc:sldMk cId="3536413852" sldId="279"/>
            <ac:spMk id="3" creationId="{54430F8C-A13E-4A51-B984-9FD0133AFB01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3536413852" sldId="279"/>
            <ac:spMk id="4" creationId="{5C8BA20B-3F42-4CAA-BB06-F66D5603DB2B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3536413852" sldId="279"/>
            <ac:spMk id="5" creationId="{F14D4A0E-23AF-4511-98DD-29F893E3E2ED}"/>
          </ac:spMkLst>
        </pc:spChg>
        <pc:picChg chg="add mod ord">
          <ac:chgData name="Zachary" userId="5647d39a-bfa0-4281-8ac6-9a9ca715fd21" providerId="ADAL" clId="{E8DB497D-C1C6-4153-A1B0-A6CFEE953C8B}" dt="2021-02-23T03:52:45.410" v="790"/>
          <ac:picMkLst>
            <pc:docMk/>
            <pc:sldMk cId="3536413852" sldId="279"/>
            <ac:picMk id="7" creationId="{37857E97-4979-49AF-8E1E-BE4B5D51DFA9}"/>
          </ac:picMkLst>
        </pc:picChg>
      </pc:sldChg>
      <pc:sldChg chg="addSp delSp modSp new mod ord">
        <pc:chgData name="Zachary" userId="5647d39a-bfa0-4281-8ac6-9a9ca715fd21" providerId="ADAL" clId="{E8DB497D-C1C6-4153-A1B0-A6CFEE953C8B}" dt="2021-02-23T03:53:52.217" v="807" actId="113"/>
        <pc:sldMkLst>
          <pc:docMk/>
          <pc:sldMk cId="117620678" sldId="280"/>
        </pc:sldMkLst>
        <pc:spChg chg="mod">
          <ac:chgData name="Zachary" userId="5647d39a-bfa0-4281-8ac6-9a9ca715fd21" providerId="ADAL" clId="{E8DB497D-C1C6-4153-A1B0-A6CFEE953C8B}" dt="2021-02-23T03:53:52.217" v="807" actId="113"/>
          <ac:spMkLst>
            <pc:docMk/>
            <pc:sldMk cId="117620678" sldId="280"/>
            <ac:spMk id="2" creationId="{320D837C-4D43-475B-96EC-1F34E1ED597E}"/>
          </ac:spMkLst>
        </pc:spChg>
        <pc:spChg chg="del">
          <ac:chgData name="Zachary" userId="5647d39a-bfa0-4281-8ac6-9a9ca715fd21" providerId="ADAL" clId="{E8DB497D-C1C6-4153-A1B0-A6CFEE953C8B}" dt="2021-02-23T01:07:34.464" v="688" actId="22"/>
          <ac:spMkLst>
            <pc:docMk/>
            <pc:sldMk cId="117620678" sldId="280"/>
            <ac:spMk id="3" creationId="{5AB320F2-332B-461C-B6A9-C021E25E82B5}"/>
          </ac:spMkLst>
        </pc:spChg>
        <pc:spChg chg="add del mod">
          <ac:chgData name="Zachary" userId="5647d39a-bfa0-4281-8ac6-9a9ca715fd21" providerId="ADAL" clId="{E8DB497D-C1C6-4153-A1B0-A6CFEE953C8B}" dt="2021-02-23T01:07:56.180" v="696" actId="20577"/>
          <ac:spMkLst>
            <pc:docMk/>
            <pc:sldMk cId="117620678" sldId="280"/>
            <ac:spMk id="4" creationId="{2D2050D3-A45C-47E5-AE25-6DAB0CB91ED4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117620678" sldId="280"/>
            <ac:spMk id="5" creationId="{8256278C-815D-4A49-88C9-C18CF027DF4D}"/>
          </ac:spMkLst>
        </pc:spChg>
        <pc:picChg chg="add del">
          <ac:chgData name="Zachary" userId="5647d39a-bfa0-4281-8ac6-9a9ca715fd21" providerId="ADAL" clId="{E8DB497D-C1C6-4153-A1B0-A6CFEE953C8B}" dt="2021-02-23T01:07:23.114" v="687" actId="22"/>
          <ac:picMkLst>
            <pc:docMk/>
            <pc:sldMk cId="117620678" sldId="280"/>
            <ac:picMk id="7" creationId="{09E95C0F-CD2F-4009-B3C7-8E54446D298D}"/>
          </ac:picMkLst>
        </pc:picChg>
        <pc:picChg chg="add mod ord">
          <ac:chgData name="Zachary" userId="5647d39a-bfa0-4281-8ac6-9a9ca715fd21" providerId="ADAL" clId="{E8DB497D-C1C6-4153-A1B0-A6CFEE953C8B}" dt="2021-02-23T03:52:45.410" v="790"/>
          <ac:picMkLst>
            <pc:docMk/>
            <pc:sldMk cId="117620678" sldId="280"/>
            <ac:picMk id="9" creationId="{EF1A14E1-8447-4224-9649-3F44B8EB1B9B}"/>
          </ac:picMkLst>
        </pc:picChg>
      </pc:sldChg>
      <pc:sldChg chg="addSp delSp modSp new mod">
        <pc:chgData name="Zachary" userId="5647d39a-bfa0-4281-8ac6-9a9ca715fd21" providerId="ADAL" clId="{E8DB497D-C1C6-4153-A1B0-A6CFEE953C8B}" dt="2021-02-23T03:58:14.802" v="824" actId="20577"/>
        <pc:sldMkLst>
          <pc:docMk/>
          <pc:sldMk cId="1479873634" sldId="281"/>
        </pc:sldMkLst>
        <pc:spChg chg="mod">
          <ac:chgData name="Zachary" userId="5647d39a-bfa0-4281-8ac6-9a9ca715fd21" providerId="ADAL" clId="{E8DB497D-C1C6-4153-A1B0-A6CFEE953C8B}" dt="2021-02-23T03:54:52.864" v="815" actId="207"/>
          <ac:spMkLst>
            <pc:docMk/>
            <pc:sldMk cId="1479873634" sldId="281"/>
            <ac:spMk id="2" creationId="{E975AED2-F372-45B7-8892-79BA30AB8A8A}"/>
          </ac:spMkLst>
        </pc:spChg>
        <pc:spChg chg="del mod">
          <ac:chgData name="Zachary" userId="5647d39a-bfa0-4281-8ac6-9a9ca715fd21" providerId="ADAL" clId="{E8DB497D-C1C6-4153-A1B0-A6CFEE953C8B}" dt="2021-02-23T01:10:24.880" v="734"/>
          <ac:spMkLst>
            <pc:docMk/>
            <pc:sldMk cId="1479873634" sldId="281"/>
            <ac:spMk id="3" creationId="{7ED9EE0D-2A0F-4268-B564-EFB37AE3345B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1479873634" sldId="281"/>
            <ac:spMk id="4" creationId="{89E4E036-604C-4E94-BFFF-E2CF62FE35F8}"/>
          </ac:spMkLst>
        </pc:spChg>
        <pc:spChg chg="mod">
          <ac:chgData name="Zachary" userId="5647d39a-bfa0-4281-8ac6-9a9ca715fd21" providerId="ADAL" clId="{E8DB497D-C1C6-4153-A1B0-A6CFEE953C8B}" dt="2021-02-23T03:52:45.410" v="790"/>
          <ac:spMkLst>
            <pc:docMk/>
            <pc:sldMk cId="1479873634" sldId="281"/>
            <ac:spMk id="5" creationId="{D49BD4C1-7DB9-46D1-B5E1-470C849C6661}"/>
          </ac:spMkLst>
        </pc:spChg>
        <pc:spChg chg="add del mod">
          <ac:chgData name="Zachary" userId="5647d39a-bfa0-4281-8ac6-9a9ca715fd21" providerId="ADAL" clId="{E8DB497D-C1C6-4153-A1B0-A6CFEE953C8B}" dt="2021-02-23T01:09:17.029" v="720" actId="21"/>
          <ac:spMkLst>
            <pc:docMk/>
            <pc:sldMk cId="1479873634" sldId="281"/>
            <ac:spMk id="6" creationId="{CB5590B1-FD81-4A64-988A-53353B3ED36F}"/>
          </ac:spMkLst>
        </pc:spChg>
        <pc:spChg chg="add mod">
          <ac:chgData name="Zachary" userId="5647d39a-bfa0-4281-8ac6-9a9ca715fd21" providerId="ADAL" clId="{E8DB497D-C1C6-4153-A1B0-A6CFEE953C8B}" dt="2021-02-23T03:58:14.802" v="824" actId="20577"/>
          <ac:spMkLst>
            <pc:docMk/>
            <pc:sldMk cId="1479873634" sldId="281"/>
            <ac:spMk id="9" creationId="{ECD9BD35-7AB0-4504-A859-153B6E76A49C}"/>
          </ac:spMkLst>
        </pc:spChg>
        <pc:picChg chg="add mod">
          <ac:chgData name="Zachary" userId="5647d39a-bfa0-4281-8ac6-9a9ca715fd21" providerId="ADAL" clId="{E8DB497D-C1C6-4153-A1B0-A6CFEE953C8B}" dt="2021-02-23T01:09:29.258" v="723" actId="1076"/>
          <ac:picMkLst>
            <pc:docMk/>
            <pc:sldMk cId="1479873634" sldId="281"/>
            <ac:picMk id="7" creationId="{A58AAF8C-EFB4-4A3B-98EA-4FE3F30C6A38}"/>
          </ac:picMkLst>
        </pc:picChg>
        <pc:picChg chg="add mod">
          <ac:chgData name="Zachary" userId="5647d39a-bfa0-4281-8ac6-9a9ca715fd21" providerId="ADAL" clId="{E8DB497D-C1C6-4153-A1B0-A6CFEE953C8B}" dt="2021-02-23T01:10:16.395" v="732" actId="1076"/>
          <ac:picMkLst>
            <pc:docMk/>
            <pc:sldMk cId="1479873634" sldId="281"/>
            <ac:picMk id="8" creationId="{F58D5EEB-7136-43E7-A74B-7CA557308228}"/>
          </ac:picMkLst>
        </pc:picChg>
      </pc:sldChg>
      <pc:sldMasterChg chg="addSp">
        <pc:chgData name="Zachary" userId="5647d39a-bfa0-4281-8ac6-9a9ca715fd21" providerId="ADAL" clId="{E8DB497D-C1C6-4153-A1B0-A6CFEE953C8B}" dt="2021-02-23T03:52:45.410" v="790"/>
        <pc:sldMasterMkLst>
          <pc:docMk/>
          <pc:sldMasterMk cId="125268064" sldId="2147483818"/>
        </pc:sldMasterMkLst>
        <pc:cxnChg chg="add">
          <ac:chgData name="Zachary" userId="5647d39a-bfa0-4281-8ac6-9a9ca715fd21" providerId="ADAL" clId="{E8DB497D-C1C6-4153-A1B0-A6CFEE953C8B}" dt="2021-02-23T03:52:45.410" v="790"/>
          <ac:cxnSpMkLst>
            <pc:docMk/>
            <pc:sldMasterMk cId="125268064" sldId="2147483818"/>
            <ac:cxnSpMk id="7" creationId="{6EC49608-80F8-4BA2-898D-8BF1256F7A98}"/>
          </ac:cxnSpMkLst>
        </pc:cxnChg>
      </pc:sldMasterChg>
    </pc:docChg>
  </pc:docChgLst>
  <pc:docChgLst>
    <pc:chgData name="Manjaria, Mohit" userId="S::m.manjaria@northeastern.edu::b6a2ab29-8356-4dac-af48-28bcc04d5f1d" providerId="AD" clId="Web-{29B6A21B-5A19-4986-9DD5-53EF74CD6BDA}"/>
    <pc:docChg chg="modSld">
      <pc:chgData name="Manjaria, Mohit" userId="S::m.manjaria@northeastern.edu::b6a2ab29-8356-4dac-af48-28bcc04d5f1d" providerId="AD" clId="Web-{29B6A21B-5A19-4986-9DD5-53EF74CD6BDA}" dt="2021-02-22T22:48:08.005" v="0" actId="20577"/>
      <pc:docMkLst>
        <pc:docMk/>
      </pc:docMkLst>
      <pc:sldChg chg="modSp">
        <pc:chgData name="Manjaria, Mohit" userId="S::m.manjaria@northeastern.edu::b6a2ab29-8356-4dac-af48-28bcc04d5f1d" providerId="AD" clId="Web-{29B6A21B-5A19-4986-9DD5-53EF74CD6BDA}" dt="2021-02-22T22:48:08.005" v="0" actId="20577"/>
        <pc:sldMkLst>
          <pc:docMk/>
          <pc:sldMk cId="0" sldId="256"/>
        </pc:sldMkLst>
        <pc:spChg chg="mod">
          <ac:chgData name="Manjaria, Mohit" userId="S::m.manjaria@northeastern.edu::b6a2ab29-8356-4dac-af48-28bcc04d5f1d" providerId="AD" clId="Web-{29B6A21B-5A19-4986-9DD5-53EF74CD6BDA}" dt="2021-02-22T22:48:08.005" v="0" actId="20577"/>
          <ac:spMkLst>
            <pc:docMk/>
            <pc:sldMk cId="0" sldId="256"/>
            <ac:spMk id="37889" creationId="{4E2A3DCA-3526-ED48-BE0F-AEC29BAD0B89}"/>
          </ac:spMkLst>
        </pc:spChg>
      </pc:sldChg>
    </pc:docChg>
  </pc:docChgLst>
  <pc:docChgLst>
    <pc:chgData name="Zach Farrar" userId="e3d65a5e4f2981b6" providerId="LiveId" clId="{0FC67DE8-1E66-4EEB-A879-FAB54FD194C9}"/>
    <pc:docChg chg="undo custSel addSld delSld modSld sldOrd modSection">
      <pc:chgData name="Zach Farrar" userId="e3d65a5e4f2981b6" providerId="LiveId" clId="{0FC67DE8-1E66-4EEB-A879-FAB54FD194C9}" dt="2021-02-22T15:17:42.064" v="2103" actId="1076"/>
      <pc:docMkLst>
        <pc:docMk/>
      </pc:docMkLst>
      <pc:sldChg chg="addSp delSp modSp mod">
        <pc:chgData name="Zach Farrar" userId="e3d65a5e4f2981b6" providerId="LiveId" clId="{0FC67DE8-1E66-4EEB-A879-FAB54FD194C9}" dt="2021-02-22T14:37:26.385" v="114" actId="20577"/>
        <pc:sldMkLst>
          <pc:docMk/>
          <pc:sldMk cId="0" sldId="256"/>
        </pc:sldMkLst>
        <pc:spChg chg="mod">
          <ac:chgData name="Zach Farrar" userId="e3d65a5e4f2981b6" providerId="LiveId" clId="{0FC67DE8-1E66-4EEB-A879-FAB54FD194C9}" dt="2021-02-22T14:37:07.925" v="106" actId="20577"/>
          <ac:spMkLst>
            <pc:docMk/>
            <pc:sldMk cId="0" sldId="256"/>
            <ac:spMk id="2" creationId="{BFDBE6D9-B9F3-45DD-BF01-E58363DF3781}"/>
          </ac:spMkLst>
        </pc:spChg>
        <pc:spChg chg="mod">
          <ac:chgData name="Zach Farrar" userId="e3d65a5e4f2981b6" providerId="LiveId" clId="{0FC67DE8-1E66-4EEB-A879-FAB54FD194C9}" dt="2021-02-22T14:36:41.192" v="31" actId="20577"/>
          <ac:spMkLst>
            <pc:docMk/>
            <pc:sldMk cId="0" sldId="256"/>
            <ac:spMk id="37889" creationId="{4E2A3DCA-3526-ED48-BE0F-AEC29BAD0B89}"/>
          </ac:spMkLst>
        </pc:spChg>
        <pc:spChg chg="add del mod">
          <ac:chgData name="Zach Farrar" userId="e3d65a5e4f2981b6" providerId="LiveId" clId="{0FC67DE8-1E66-4EEB-A879-FAB54FD194C9}" dt="2021-02-22T14:37:26.385" v="114" actId="20577"/>
          <ac:spMkLst>
            <pc:docMk/>
            <pc:sldMk cId="0" sldId="256"/>
            <ac:spMk id="37891" creationId="{6C55D174-A357-2A4D-9BA3-0C69C9DFEE31}"/>
          </ac:spMkLst>
        </pc:spChg>
        <pc:picChg chg="del">
          <ac:chgData name="Zach Farrar" userId="e3d65a5e4f2981b6" providerId="LiveId" clId="{0FC67DE8-1E66-4EEB-A879-FAB54FD194C9}" dt="2021-02-22T14:36:26.377" v="0" actId="478"/>
          <ac:picMkLst>
            <pc:docMk/>
            <pc:sldMk cId="0" sldId="256"/>
            <ac:picMk id="5" creationId="{0168D315-BEF0-402D-88A5-C9AE22A44680}"/>
          </ac:picMkLst>
        </pc:picChg>
      </pc:sldChg>
      <pc:sldChg chg="addSp delSp modSp add del mod">
        <pc:chgData name="Zach Farrar" userId="e3d65a5e4f2981b6" providerId="LiveId" clId="{0FC67DE8-1E66-4EEB-A879-FAB54FD194C9}" dt="2021-02-22T15:11:40.044" v="1864" actId="403"/>
        <pc:sldMkLst>
          <pc:docMk/>
          <pc:sldMk cId="0" sldId="272"/>
        </pc:sldMkLst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" creationId="{E6FF8AEA-758D-A341-A931-520D2F6E5DA7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43" creationId="{7B75CD01-B5A7-4BD1-A057-3B94F456A445}"/>
          </ac:spMkLst>
        </pc:spChg>
        <pc:spChg chg="add mod">
          <ac:chgData name="Zach Farrar" userId="e3d65a5e4f2981b6" providerId="LiveId" clId="{0FC67DE8-1E66-4EEB-A879-FAB54FD194C9}" dt="2021-02-22T15:11:28.686" v="1861" actId="6549"/>
          <ac:spMkLst>
            <pc:docMk/>
            <pc:sldMk cId="0" sldId="272"/>
            <ac:spMk id="45" creationId="{771E47E5-B68E-46C0-AC17-47D18CAAC936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3" creationId="{6523916D-3A43-4699-B693-4CEE6C4850B1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4" creationId="{580A5AF2-A259-4FA4-B172-01D1BBB634F7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5" creationId="{21763C2B-9E17-40C5-BD6E-55574D45A893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9" creationId="{9AF2F053-93AC-459A-ABAE-6EFC9CC4DD03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65" creationId="{128340F0-9982-4AC6-998D-CD5DF3D99706}"/>
          </ac:spMkLst>
        </pc:spChg>
        <pc:spChg chg="mod">
          <ac:chgData name="Zach Farrar" userId="e3d65a5e4f2981b6" providerId="LiveId" clId="{0FC67DE8-1E66-4EEB-A879-FAB54FD194C9}" dt="2021-02-22T15:11:40.044" v="1864" actId="403"/>
          <ac:spMkLst>
            <pc:docMk/>
            <pc:sldMk cId="0" sldId="272"/>
            <ac:spMk id="56321" creationId="{FA28F6E9-D239-8B4D-A150-C5C733F5BEC3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6331" creationId="{69486184-C021-3D48-9C93-FC5F6295193F}"/>
          </ac:spMkLst>
        </pc:spChg>
        <pc:spChg chg="del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6342" creationId="{BD5D86F3-252D-514B-AB3E-41713C37917E}"/>
          </ac:spMkLst>
        </pc:spChg>
        <pc:spChg chg="del mod">
          <ac:chgData name="Zach Farrar" userId="e3d65a5e4f2981b6" providerId="LiveId" clId="{0FC67DE8-1E66-4EEB-A879-FAB54FD194C9}" dt="2021-02-22T15:00:08.611" v="839" actId="478"/>
          <ac:spMkLst>
            <pc:docMk/>
            <pc:sldMk cId="0" sldId="272"/>
            <ac:spMk id="56345" creationId="{92206EDB-AE67-2142-8D7A-F4D25741FBE2}"/>
          </ac:spMkLst>
        </pc:spChg>
        <pc:grpChg chg="del">
          <ac:chgData name="Zach Farrar" userId="e3d65a5e4f2981b6" providerId="LiveId" clId="{0FC67DE8-1E66-4EEB-A879-FAB54FD194C9}" dt="2021-02-22T15:00:08.611" v="839" actId="478"/>
          <ac:grpSpMkLst>
            <pc:docMk/>
            <pc:sldMk cId="0" sldId="272"/>
            <ac:grpSpMk id="4" creationId="{61388CF3-ADF0-47C9-97C4-A1808AF238B0}"/>
          </ac:grpSpMkLst>
        </pc:grpChg>
        <pc:grpChg chg="del">
          <ac:chgData name="Zach Farrar" userId="e3d65a5e4f2981b6" providerId="LiveId" clId="{0FC67DE8-1E66-4EEB-A879-FAB54FD194C9}" dt="2021-02-22T15:00:08.611" v="839" actId="478"/>
          <ac:grpSpMkLst>
            <pc:docMk/>
            <pc:sldMk cId="0" sldId="272"/>
            <ac:grpSpMk id="27" creationId="{ED21C313-9E24-4CD5-9A88-DB333032D19C}"/>
          </ac:grpSpMkLst>
        </pc:grpChg>
        <pc:grpChg chg="del">
          <ac:chgData name="Zach Farrar" userId="e3d65a5e4f2981b6" providerId="LiveId" clId="{0FC67DE8-1E66-4EEB-A879-FAB54FD194C9}" dt="2021-02-22T15:00:08.611" v="839" actId="478"/>
          <ac:grpSpMkLst>
            <pc:docMk/>
            <pc:sldMk cId="0" sldId="272"/>
            <ac:grpSpMk id="28" creationId="{BF6390D4-B6F1-42A2-B8FB-619809148DFA}"/>
          </ac:grpSpMkLst>
        </pc:grpChg>
        <pc:grpChg chg="del">
          <ac:chgData name="Zach Farrar" userId="e3d65a5e4f2981b6" providerId="LiveId" clId="{0FC67DE8-1E66-4EEB-A879-FAB54FD194C9}" dt="2021-02-22T15:00:08.611" v="839" actId="478"/>
          <ac:grpSpMkLst>
            <pc:docMk/>
            <pc:sldMk cId="0" sldId="272"/>
            <ac:grpSpMk id="30" creationId="{ABFA3FC8-7EC0-4A49-BDFE-86187F0ED1E2}"/>
          </ac:grpSpMkLst>
        </pc:grpChg>
        <pc:grpChg chg="del">
          <ac:chgData name="Zach Farrar" userId="e3d65a5e4f2981b6" providerId="LiveId" clId="{0FC67DE8-1E66-4EEB-A879-FAB54FD194C9}" dt="2021-02-22T15:00:08.611" v="839" actId="478"/>
          <ac:grpSpMkLst>
            <pc:docMk/>
            <pc:sldMk cId="0" sldId="272"/>
            <ac:grpSpMk id="31" creationId="{01706B3B-A714-488A-A7D5-C4A1BFA26AF0}"/>
          </ac:grpSpMkLst>
        </pc:grpChg>
        <pc:grpChg chg="del">
          <ac:chgData name="Zach Farrar" userId="e3d65a5e4f2981b6" providerId="LiveId" clId="{0FC67DE8-1E66-4EEB-A879-FAB54FD194C9}" dt="2021-02-22T15:00:08.611" v="839" actId="478"/>
          <ac:grpSpMkLst>
            <pc:docMk/>
            <pc:sldMk cId="0" sldId="272"/>
            <ac:grpSpMk id="32" creationId="{359739D2-66D4-45B3-9F1C-FB767C3E4F80}"/>
          </ac:grpSpMkLst>
        </pc:grpChg>
        <pc:picChg chg="del">
          <ac:chgData name="Zach Farrar" userId="e3d65a5e4f2981b6" providerId="LiveId" clId="{0FC67DE8-1E66-4EEB-A879-FAB54FD194C9}" dt="2021-02-22T15:00:08.611" v="839" actId="478"/>
          <ac:picMkLst>
            <pc:docMk/>
            <pc:sldMk cId="0" sldId="272"/>
            <ac:picMk id="42" creationId="{F668C642-9CB7-4EF8-9429-8DC4245DDA0F}"/>
          </ac:picMkLst>
        </pc:picChg>
        <pc:picChg chg="add mod">
          <ac:chgData name="Zach Farrar" userId="e3d65a5e4f2981b6" providerId="LiveId" clId="{0FC67DE8-1E66-4EEB-A879-FAB54FD194C9}" dt="2021-02-22T15:00:51.560" v="859" actId="1076"/>
          <ac:picMkLst>
            <pc:docMk/>
            <pc:sldMk cId="0" sldId="272"/>
            <ac:picMk id="44" creationId="{E3854DFC-1D38-45C0-BDC7-3D38A8B71CFA}"/>
          </ac:picMkLst>
        </pc:picChg>
        <pc:picChg chg="del">
          <ac:chgData name="Zach Farrar" userId="e3d65a5e4f2981b6" providerId="LiveId" clId="{0FC67DE8-1E66-4EEB-A879-FAB54FD194C9}" dt="2021-02-22T15:00:08.611" v="839" actId="478"/>
          <ac:picMkLst>
            <pc:docMk/>
            <pc:sldMk cId="0" sldId="272"/>
            <ac:picMk id="60" creationId="{F63366B8-C1AE-4206-92B7-D561140B3CBD}"/>
          </ac:picMkLst>
        </pc:picChg>
        <pc:picChg chg="del">
          <ac:chgData name="Zach Farrar" userId="e3d65a5e4f2981b6" providerId="LiveId" clId="{0FC67DE8-1E66-4EEB-A879-FAB54FD194C9}" dt="2021-02-22T15:00:08.611" v="839" actId="478"/>
          <ac:picMkLst>
            <pc:docMk/>
            <pc:sldMk cId="0" sldId="272"/>
            <ac:picMk id="108" creationId="{05E53F16-9F80-4875-93A3-D29961B70AA0}"/>
          </ac:picMkLst>
        </pc:picChg>
        <pc:picChg chg="del">
          <ac:chgData name="Zach Farrar" userId="e3d65a5e4f2981b6" providerId="LiveId" clId="{0FC67DE8-1E66-4EEB-A879-FAB54FD194C9}" dt="2021-02-22T15:00:08.611" v="839" actId="478"/>
          <ac:picMkLst>
            <pc:docMk/>
            <pc:sldMk cId="0" sldId="272"/>
            <ac:picMk id="56323" creationId="{B6B83E8C-9972-DE46-B410-542652635491}"/>
          </ac:picMkLst>
        </pc:picChg>
        <pc:picChg chg="del">
          <ac:chgData name="Zach Farrar" userId="e3d65a5e4f2981b6" providerId="LiveId" clId="{0FC67DE8-1E66-4EEB-A879-FAB54FD194C9}" dt="2021-02-22T15:00:08.611" v="839" actId="478"/>
          <ac:picMkLst>
            <pc:docMk/>
            <pc:sldMk cId="0" sldId="272"/>
            <ac:picMk id="56330" creationId="{930D9453-D42B-9E4B-AC40-C20DD193F6E6}"/>
          </ac:picMkLst>
        </pc:picChg>
        <pc:cxnChg chg="del">
          <ac:chgData name="Zach Farrar" userId="e3d65a5e4f2981b6" providerId="LiveId" clId="{0FC67DE8-1E66-4EEB-A879-FAB54FD194C9}" dt="2021-02-22T15:00:08.611" v="839" actId="478"/>
          <ac:cxnSpMkLst>
            <pc:docMk/>
            <pc:sldMk cId="0" sldId="272"/>
            <ac:cxnSpMk id="20" creationId="{66B5E69D-668D-9043-A6EA-856719E87533}"/>
          </ac:cxnSpMkLst>
        </pc:cxnChg>
        <pc:cxnChg chg="del">
          <ac:chgData name="Zach Farrar" userId="e3d65a5e4f2981b6" providerId="LiveId" clId="{0FC67DE8-1E66-4EEB-A879-FAB54FD194C9}" dt="2021-02-22T15:00:08.611" v="839" actId="478"/>
          <ac:cxnSpMkLst>
            <pc:docMk/>
            <pc:sldMk cId="0" sldId="272"/>
            <ac:cxnSpMk id="21" creationId="{B6544B60-73D5-4547-9B1D-22ED46CDBF62}"/>
          </ac:cxnSpMkLst>
        </pc:cxnChg>
        <pc:cxnChg chg="del">
          <ac:chgData name="Zach Farrar" userId="e3d65a5e4f2981b6" providerId="LiveId" clId="{0FC67DE8-1E66-4EEB-A879-FAB54FD194C9}" dt="2021-02-22T15:00:08.611" v="839" actId="478"/>
          <ac:cxnSpMkLst>
            <pc:docMk/>
            <pc:sldMk cId="0" sldId="272"/>
            <ac:cxnSpMk id="49" creationId="{6CDD211F-9A21-481B-8B90-CB028DABFF1C}"/>
          </ac:cxnSpMkLst>
        </pc:cxnChg>
        <pc:cxnChg chg="del">
          <ac:chgData name="Zach Farrar" userId="e3d65a5e4f2981b6" providerId="LiveId" clId="{0FC67DE8-1E66-4EEB-A879-FAB54FD194C9}" dt="2021-02-22T15:00:08.611" v="839" actId="478"/>
          <ac:cxnSpMkLst>
            <pc:docMk/>
            <pc:sldMk cId="0" sldId="272"/>
            <ac:cxnSpMk id="52" creationId="{CA96AE94-55C2-4D9D-8872-29E3BF2123C8}"/>
          </ac:cxnSpMkLst>
        </pc:cxnChg>
        <pc:cxnChg chg="del">
          <ac:chgData name="Zach Farrar" userId="e3d65a5e4f2981b6" providerId="LiveId" clId="{0FC67DE8-1E66-4EEB-A879-FAB54FD194C9}" dt="2021-02-22T15:00:08.611" v="839" actId="478"/>
          <ac:cxnSpMkLst>
            <pc:docMk/>
            <pc:sldMk cId="0" sldId="272"/>
            <ac:cxnSpMk id="58" creationId="{D19E4C14-83B7-4401-9429-08E48D280BCF}"/>
          </ac:cxnSpMkLst>
        </pc:cxnChg>
        <pc:cxnChg chg="del">
          <ac:chgData name="Zach Farrar" userId="e3d65a5e4f2981b6" providerId="LiveId" clId="{0FC67DE8-1E66-4EEB-A879-FAB54FD194C9}" dt="2021-02-22T15:00:08.611" v="839" actId="478"/>
          <ac:cxnSpMkLst>
            <pc:docMk/>
            <pc:sldMk cId="0" sldId="272"/>
            <ac:cxnSpMk id="103" creationId="{05B2399A-6F24-4738-A733-08F97AAF6AA4}"/>
          </ac:cxnSpMkLst>
        </pc:cxnChg>
      </pc:sldChg>
      <pc:sldChg chg="addSp delSp modSp add del mod">
        <pc:chgData name="Zach Farrar" userId="e3d65a5e4f2981b6" providerId="LiveId" clId="{0FC67DE8-1E66-4EEB-A879-FAB54FD194C9}" dt="2021-02-22T15:12:15.723" v="1909" actId="20577"/>
        <pc:sldMkLst>
          <pc:docMk/>
          <pc:sldMk cId="3645340065" sldId="273"/>
        </pc:sldMkLst>
        <pc:spChg chg="mod">
          <ac:chgData name="Zach Farrar" userId="e3d65a5e4f2981b6" providerId="LiveId" clId="{0FC67DE8-1E66-4EEB-A879-FAB54FD194C9}" dt="2021-02-22T15:11:52.926" v="1875" actId="20577"/>
          <ac:spMkLst>
            <pc:docMk/>
            <pc:sldMk cId="3645340065" sldId="273"/>
            <ac:spMk id="3" creationId="{32CFAED6-6777-4997-8D8C-4C684796BDF7}"/>
          </ac:spMkLst>
        </pc:spChg>
        <pc:spChg chg="add mod">
          <ac:chgData name="Zach Farrar" userId="e3d65a5e4f2981b6" providerId="LiveId" clId="{0FC67DE8-1E66-4EEB-A879-FAB54FD194C9}" dt="2021-02-22T15:12:15.723" v="1909" actId="20577"/>
          <ac:spMkLst>
            <pc:docMk/>
            <pc:sldMk cId="3645340065" sldId="273"/>
            <ac:spMk id="4" creationId="{DC3CBB34-DD51-4063-975E-5CC78F0E76E5}"/>
          </ac:spMkLst>
        </pc:spChg>
        <pc:picChg chg="del">
          <ac:chgData name="Zach Farrar" userId="e3d65a5e4f2981b6" providerId="LiveId" clId="{0FC67DE8-1E66-4EEB-A879-FAB54FD194C9}" dt="2021-02-22T15:11:55.564" v="1876" actId="478"/>
          <ac:picMkLst>
            <pc:docMk/>
            <pc:sldMk cId="3645340065" sldId="273"/>
            <ac:picMk id="8" creationId="{75F901AE-914A-4DA1-95D4-CC0EECF4DC3A}"/>
          </ac:picMkLst>
        </pc:picChg>
      </pc:sldChg>
      <pc:sldChg chg="delSp modSp mod">
        <pc:chgData name="Zach Farrar" userId="e3d65a5e4f2981b6" providerId="LiveId" clId="{0FC67DE8-1E66-4EEB-A879-FAB54FD194C9}" dt="2021-02-22T14:48:24.805" v="828" actId="207"/>
        <pc:sldMkLst>
          <pc:docMk/>
          <pc:sldMk cId="3320540620" sldId="274"/>
        </pc:sldMkLst>
        <pc:spChg chg="mod">
          <ac:chgData name="Zach Farrar" userId="e3d65a5e4f2981b6" providerId="LiveId" clId="{0FC67DE8-1E66-4EEB-A879-FAB54FD194C9}" dt="2021-02-22T14:48:24.805" v="828" actId="207"/>
          <ac:spMkLst>
            <pc:docMk/>
            <pc:sldMk cId="3320540620" sldId="274"/>
            <ac:spMk id="2" creationId="{F8064B2C-D6C8-4881-A1BC-B5F046048612}"/>
          </ac:spMkLst>
        </pc:spChg>
        <pc:spChg chg="del">
          <ac:chgData name="Zach Farrar" userId="e3d65a5e4f2981b6" providerId="LiveId" clId="{0FC67DE8-1E66-4EEB-A879-FAB54FD194C9}" dt="2021-02-22T14:46:09.352" v="622" actId="478"/>
          <ac:spMkLst>
            <pc:docMk/>
            <pc:sldMk cId="3320540620" sldId="274"/>
            <ac:spMk id="3" creationId="{05DDC783-9E14-4900-B7DD-1112A371250F}"/>
          </ac:spMkLst>
        </pc:spChg>
        <pc:spChg chg="mod">
          <ac:chgData name="Zach Farrar" userId="e3d65a5e4f2981b6" providerId="LiveId" clId="{0FC67DE8-1E66-4EEB-A879-FAB54FD194C9}" dt="2021-02-22T14:47:57.707" v="824" actId="403"/>
          <ac:spMkLst>
            <pc:docMk/>
            <pc:sldMk cId="3320540620" sldId="274"/>
            <ac:spMk id="7" creationId="{BF94BF6B-B210-490A-AE97-01F3FA59FD58}"/>
          </ac:spMkLst>
        </pc:spChg>
      </pc:sldChg>
      <pc:sldChg chg="new del">
        <pc:chgData name="Zach Farrar" userId="e3d65a5e4f2981b6" providerId="LiveId" clId="{0FC67DE8-1E66-4EEB-A879-FAB54FD194C9}" dt="2021-02-22T14:59:50.126" v="834" actId="680"/>
        <pc:sldMkLst>
          <pc:docMk/>
          <pc:sldMk cId="2648729611" sldId="275"/>
        </pc:sldMkLst>
      </pc:sldChg>
      <pc:sldChg chg="del">
        <pc:chgData name="Zach Farrar" userId="e3d65a5e4f2981b6" providerId="LiveId" clId="{0FC67DE8-1E66-4EEB-A879-FAB54FD194C9}" dt="2021-02-22T14:59:42.169" v="829" actId="47"/>
        <pc:sldMkLst>
          <pc:docMk/>
          <pc:sldMk cId="3499305531" sldId="275"/>
        </pc:sldMkLst>
      </pc:sldChg>
      <pc:sldChg chg="add del">
        <pc:chgData name="Zach Farrar" userId="e3d65a5e4f2981b6" providerId="LiveId" clId="{0FC67DE8-1E66-4EEB-A879-FAB54FD194C9}" dt="2021-02-22T14:59:50.503" v="835" actId="47"/>
        <pc:sldMkLst>
          <pc:docMk/>
          <pc:sldMk cId="1075405606" sldId="276"/>
        </pc:sldMkLst>
      </pc:sldChg>
      <pc:sldChg chg="addSp delSp modSp new mod ord">
        <pc:chgData name="Zach Farrar" userId="e3d65a5e4f2981b6" providerId="LiveId" clId="{0FC67DE8-1E66-4EEB-A879-FAB54FD194C9}" dt="2021-02-22T15:17:42.064" v="2103" actId="1076"/>
        <pc:sldMkLst>
          <pc:docMk/>
          <pc:sldMk cId="2327625927" sldId="277"/>
        </pc:sldMkLst>
        <pc:spChg chg="mod">
          <ac:chgData name="Zach Farrar" userId="e3d65a5e4f2981b6" providerId="LiveId" clId="{0FC67DE8-1E66-4EEB-A879-FAB54FD194C9}" dt="2021-02-22T15:13:34.502" v="1971" actId="207"/>
          <ac:spMkLst>
            <pc:docMk/>
            <pc:sldMk cId="2327625927" sldId="277"/>
            <ac:spMk id="2" creationId="{AE4C3F4E-74F4-4AE8-A4E3-A04E845E35E3}"/>
          </ac:spMkLst>
        </pc:spChg>
        <pc:spChg chg="del">
          <ac:chgData name="Zach Farrar" userId="e3d65a5e4f2981b6" providerId="LiveId" clId="{0FC67DE8-1E66-4EEB-A879-FAB54FD194C9}" dt="2021-02-22T15:13:40.848" v="1972"/>
          <ac:spMkLst>
            <pc:docMk/>
            <pc:sldMk cId="2327625927" sldId="277"/>
            <ac:spMk id="3" creationId="{8243B8B4-6202-4A23-A299-BDEFD4596C83}"/>
          </ac:spMkLst>
        </pc:spChg>
        <pc:spChg chg="mod">
          <ac:chgData name="Zach Farrar" userId="e3d65a5e4f2981b6" providerId="LiveId" clId="{0FC67DE8-1E66-4EEB-A879-FAB54FD194C9}" dt="2021-02-22T15:16:51.941" v="2098" actId="1076"/>
          <ac:spMkLst>
            <pc:docMk/>
            <pc:sldMk cId="2327625927" sldId="277"/>
            <ac:spMk id="4" creationId="{23D7B9D0-FDE7-4A04-93D5-044B2C58D69D}"/>
          </ac:spMkLst>
        </pc:spChg>
        <pc:spChg chg="add mod">
          <ac:chgData name="Zach Farrar" userId="e3d65a5e4f2981b6" providerId="LiveId" clId="{0FC67DE8-1E66-4EEB-A879-FAB54FD194C9}" dt="2021-02-22T15:17:38.392" v="2102" actId="1582"/>
          <ac:spMkLst>
            <pc:docMk/>
            <pc:sldMk cId="2327625927" sldId="277"/>
            <ac:spMk id="7" creationId="{F1411670-8139-47F3-AB0C-0ABB4FA947ED}"/>
          </ac:spMkLst>
        </pc:spChg>
        <pc:picChg chg="add mod">
          <ac:chgData name="Zach Farrar" userId="e3d65a5e4f2981b6" providerId="LiveId" clId="{0FC67DE8-1E66-4EEB-A879-FAB54FD194C9}" dt="2021-02-22T15:17:42.064" v="2103" actId="1076"/>
          <ac:picMkLst>
            <pc:docMk/>
            <pc:sldMk cId="2327625927" sldId="277"/>
            <ac:picMk id="6" creationId="{641DE056-A644-4827-A7B7-023BF400942D}"/>
          </ac:picMkLst>
        </pc:picChg>
      </pc:sldChg>
      <pc:sldMasterChg chg="addSldLayout delSldLayout">
        <pc:chgData name="Zach Farrar" userId="e3d65a5e4f2981b6" providerId="LiveId" clId="{0FC67DE8-1E66-4EEB-A879-FAB54FD194C9}" dt="2021-02-22T14:59:50.503" v="835" actId="47"/>
        <pc:sldMasterMkLst>
          <pc:docMk/>
          <pc:sldMasterMk cId="0" sldId="2147483662"/>
        </pc:sldMasterMkLst>
        <pc:sldLayoutChg chg="add del">
          <pc:chgData name="Zach Farrar" userId="e3d65a5e4f2981b6" providerId="LiveId" clId="{0FC67DE8-1E66-4EEB-A879-FAB54FD194C9}" dt="2021-02-22T14:59:50.503" v="835" actId="47"/>
          <pc:sldLayoutMkLst>
            <pc:docMk/>
            <pc:sldMasterMk cId="0" sldId="2147483662"/>
            <pc:sldLayoutMk cId="1243215159" sldId="21474838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2/22/2021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6BC2-DD04-43AE-8FC1-948B81CA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D29AF-F20E-46BC-99DA-05015AA7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26E8-71D0-4F51-90C3-480DEB2D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40BF-2DFB-4408-9985-E7DFD69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2F2C8-D492-4978-8FAE-89D8FD5A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31753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746E-0A39-4063-A9B9-ADB4E55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AE69-823C-4897-9B42-5B6474D0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C537-ED6A-4C69-9962-D7E6552A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E174-655E-4984-A053-5629334F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FD41-0CFC-4DC3-9DDA-EEE6A98B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23751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A148-AC33-4360-8273-DAC43F1E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1B993-E51B-4658-BF05-F21D42F6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4F5A-B762-4CF6-A2FC-4F7C94AC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D4C3-A280-4FD0-A046-3468A99E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7F42-84A6-437A-913D-02169CCD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41825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0757-A510-4E98-9565-D6B87E61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0F4F-937C-4CD3-ACD9-171441AEF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8E8D5-24AA-41B6-8608-EBF98F79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C0BC-866E-47AB-893B-F7B25CF1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55EF2-682D-406D-B935-0C9258FE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B7EC-BEAF-4DD3-9D75-82972E40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911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3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5602-4EB3-4359-9016-3E51606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4B08-0680-4DDA-9593-40FCEFAE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1CBB-53AE-456F-BB0E-BE484142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009E1-52A3-407C-8ED0-08E2E5146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B9319-C869-4E9A-A636-38D0A3BAA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FC5AA-6981-4F30-ABB1-16AE9CFB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D2F8-2121-4F24-993C-BAB7DA34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A4FC3-25B7-4790-BB7D-279A7F7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5851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F71F-21AB-4071-BB4D-BA243842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33784-3980-4C67-BB7D-6EEFA98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97183-433B-4F1B-B053-727F4774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717BA-0F60-4F66-8C47-69B7FCDB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9171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89221-F497-4A55-BAD9-9E022BA8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E9B74-D28C-49A3-A493-8F30C966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97E90-AAEB-43C4-9F56-C8898D9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39947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F59-240D-4607-892B-9D0C2BE3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E000-71ED-4295-B716-069095E1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0D1BD-7C39-4C6F-9295-30EC5D4D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B499A-817C-445F-8678-ADB37FD9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1456-FF83-457C-B39B-083369EA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76CE4-C5C2-4C58-A875-17441420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2427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165D-FA1B-4F66-8689-EF1E29CA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2324C-C812-4002-A97A-8731C69A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2A07-CDD0-4424-8CB9-CCF31602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5D41-DF27-4FEB-B960-9BF77C2D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A29F2-78CF-47B3-BA03-791D9AD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9F2FD-9B25-425B-B458-D3E2F698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9724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A349-8C71-4CA7-8829-D4AF169C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979C4-0527-46F6-BB21-7FD5A001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B841-21D3-4013-8FF5-4DC92F15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3E2D-13B3-4531-9796-4E7D84FD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54DF-BF3B-4331-939E-8DC629BF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13761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C7928-F329-4E62-94B7-1C359DCE5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D64D-ACA7-491F-A50A-DE2338D8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D417-FAB0-41ED-AADB-F445C6C9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E961-1C7A-4C6A-A4F2-76456A5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115C-6F2F-4874-BA9B-C2A28682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55518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08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6" r:id="rId4"/>
    <p:sldLayoutId id="2147483817" r:id="rId5"/>
    <p:sldLayoutId id="2147483782" r:id="rId6"/>
    <p:sldLayoutId id="2147483783" r:id="rId7"/>
    <p:sldLayoutId id="2147483784" r:id="rId8"/>
    <p:sldLayoutId id="2147483785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814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  <p:sldLayoutId id="2147483815" r:id="rId26"/>
    <p:sldLayoutId id="2147483813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  <p:sldLayoutId id="2147483809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80712-1009-4BE9-A968-7AC42183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5F579-A6C2-4312-8EBA-F5C16B1F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055C-21D9-424F-9CF2-E0D38C0A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2FA9-BAB0-4315-A70E-9264EFB1EF4E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3DC7-75C4-4103-BAEB-1298E0BB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1407-E9D3-43CA-9F20-822C3A1D3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49608-80F8-4BA2-898D-8BF1256F7A98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_lZCai7Zx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recommender-systems-6c66cf15ad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ouplens/movielens-20m-datas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b_lZCai7Zxs" TargetMode="Externa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/>
                <a:cs typeface="Arial"/>
              </a:rPr>
              <a:t>Movie Recommender</a:t>
            </a:r>
            <a:endParaRPr lang="en-US" altLang="en-US" b="0" dirty="0">
              <a:latin typeface="Arial"/>
              <a:cs typeface="Arial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FDBE6D9-B9F3-45DD-BF01-E58363DF3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b="0" dirty="0"/>
              <a:t>Steve Duncan, Zach Farrar, Mohit </a:t>
            </a:r>
            <a:r>
              <a:rPr lang="en-US" altLang="en-US" sz="2400" b="0" dirty="0" err="1"/>
              <a:t>Manjaria</a:t>
            </a:r>
            <a:r>
              <a:rPr lang="en-US" altLang="en-US" sz="2400" b="0" dirty="0"/>
              <a:t>, Vamshi </a:t>
            </a:r>
            <a:r>
              <a:rPr lang="en-US" altLang="en-US" sz="2400" b="0" dirty="0" err="1"/>
              <a:t>Munagandla</a:t>
            </a:r>
            <a:r>
              <a:rPr lang="en-US" altLang="en-US" sz="2400" b="0" dirty="0"/>
              <a:t>, Sakshi Suri</a:t>
            </a:r>
            <a:endParaRPr lang="en-US" dirty="0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63291" y="6249987"/>
            <a:ext cx="44624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ITC 6460 – Winter 2021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39947-6634-47E5-8E44-C1F12B72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4" y="314055"/>
            <a:ext cx="1476164" cy="1476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A5DEA-9B67-4CDB-8723-B3DC6991DF36}"/>
              </a:ext>
            </a:extLst>
          </p:cNvPr>
          <p:cNvSpPr txBox="1"/>
          <p:nvPr/>
        </p:nvSpPr>
        <p:spPr>
          <a:xfrm>
            <a:off x="10064807" y="241657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Presentation Link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4B2C-D6C8-4881-A1BC-B5F04604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4BF6B-B210-490A-AE97-01F3FA59FD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streaming media industry is huge and growing rapidly: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&gt; 200 content providers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Industry market size at $50M and growing at 21% CAGR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&gt; 6,000 movies/series on Netflix alone (&gt; 50,000 individual titles)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Major competitive advantage is recommendation of content to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Content recommendations need to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Relevant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Diverse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3C99-90C0-4EBF-B275-34A6A9E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B134A-4168-45C4-880B-909754AB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6" y="6172747"/>
            <a:ext cx="519605" cy="519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2793F-10DE-4F26-B31D-9F5CC66A159D}"/>
              </a:ext>
            </a:extLst>
          </p:cNvPr>
          <p:cNvSpPr txBox="1"/>
          <p:nvPr/>
        </p:nvSpPr>
        <p:spPr>
          <a:xfrm>
            <a:off x="10416480" y="26064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Zach</a:t>
            </a:r>
          </a:p>
        </p:txBody>
      </p:sp>
    </p:spTree>
    <p:extLst>
      <p:ext uri="{BB962C8B-B14F-4D97-AF65-F5344CB8AC3E}">
        <p14:creationId xmlns:p14="http://schemas.microsoft.com/office/powerpoint/2010/main" val="33205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3F4E-74F4-4AE8-A4E3-A04E845E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Recommendation Systems – A Primer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DE056-A644-4827-A7B7-023BF400942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6" y="1063697"/>
            <a:ext cx="11783839" cy="4637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7B9D0-FDE7-4A04-93D5-044B2C58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526" y="6249988"/>
            <a:ext cx="6339322" cy="510132"/>
          </a:xfrm>
        </p:spPr>
        <p:txBody>
          <a:bodyPr/>
          <a:lstStyle/>
          <a:p>
            <a:pPr>
              <a:defRPr/>
            </a:pPr>
            <a:r>
              <a:rPr lang="en-US" dirty="0"/>
              <a:t>Image provided from: </a:t>
            </a:r>
            <a:r>
              <a:rPr lang="en-US" i="1" dirty="0"/>
              <a:t>Introduction to recommender systems</a:t>
            </a:r>
            <a:r>
              <a:rPr lang="en-US" dirty="0"/>
              <a:t>, Rocca, B.</a:t>
            </a:r>
          </a:p>
          <a:p>
            <a:pPr>
              <a:defRPr/>
            </a:pPr>
            <a:r>
              <a:rPr lang="en-US" dirty="0">
                <a:hlinkClick r:id="rId3"/>
              </a:rPr>
              <a:t>https://towardsdatascience.com/introduction-to-recommender-systems-6c66cf15ada</a:t>
            </a:r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CECFC-B1CC-4DCD-8AD3-95E48F9B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411670-8139-47F3-AB0C-0ABB4FA947ED}"/>
              </a:ext>
            </a:extLst>
          </p:cNvPr>
          <p:cNvSpPr/>
          <p:nvPr/>
        </p:nvSpPr>
        <p:spPr>
          <a:xfrm>
            <a:off x="515380" y="2456892"/>
            <a:ext cx="2592288" cy="1620180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DA693-0B10-4462-990A-A8B54874B37A}"/>
              </a:ext>
            </a:extLst>
          </p:cNvPr>
          <p:cNvSpPr txBox="1"/>
          <p:nvPr/>
        </p:nvSpPr>
        <p:spPr>
          <a:xfrm>
            <a:off x="10416480" y="26064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Mohit</a:t>
            </a:r>
          </a:p>
        </p:txBody>
      </p:sp>
    </p:spTree>
    <p:extLst>
      <p:ext uri="{BB962C8B-B14F-4D97-AF65-F5344CB8AC3E}">
        <p14:creationId xmlns:p14="http://schemas.microsoft.com/office/powerpoint/2010/main" val="232762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tx2"/>
                </a:solidFill>
              </a:rPr>
              <a:t>Architecture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EAF843F-92F3-4E87-976A-568849A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6172747"/>
            <a:ext cx="519605" cy="51960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854DFC-1D38-45C0-BDC7-3D38A8B71C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009404"/>
            <a:ext cx="5975467" cy="3996444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71E47E5-B68E-46C0-AC17-47D18CAAC936}"/>
              </a:ext>
            </a:extLst>
          </p:cNvPr>
          <p:cNvSpPr txBox="1">
            <a:spLocks/>
          </p:cNvSpPr>
          <p:nvPr/>
        </p:nvSpPr>
        <p:spPr>
          <a:xfrm>
            <a:off x="240942" y="1175656"/>
            <a:ext cx="5783050" cy="538569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Front End: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Static website hosted on S3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Endpoint Interface: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API Gateway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Lambda function: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Interface between front-end and recommender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Transmits requests to </a:t>
            </a:r>
            <a:r>
              <a:rPr lang="en-US" sz="1600" dirty="0" err="1">
                <a:solidFill>
                  <a:schemeClr val="tx2"/>
                </a:solidFill>
              </a:rPr>
              <a:t>Sagemaker</a:t>
            </a:r>
            <a:endParaRPr lang="en-US" sz="1600" dirty="0">
              <a:solidFill>
                <a:schemeClr val="tx2"/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Queries movie dataset on S3 using Athena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 err="1">
                <a:solidFill>
                  <a:schemeClr val="tx2"/>
                </a:solidFill>
              </a:rPr>
              <a:t>SageMaker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Cosine similarity algorithm - based measurements of two vectors of an inner product space. </a:t>
            </a:r>
            <a:endParaRPr lang="en-US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Data Storage: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csv data from Kaggle.com and stored in S3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Query Services: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Athena queries supported by AWS Glue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12CC5-AC57-4A4F-8E47-2BADD050219A}"/>
              </a:ext>
            </a:extLst>
          </p:cNvPr>
          <p:cNvSpPr txBox="1"/>
          <p:nvPr/>
        </p:nvSpPr>
        <p:spPr>
          <a:xfrm>
            <a:off x="8976320" y="177778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Steve, Sakshi, Vamshi, Mohit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837C-4D43-475B-96EC-1F34E1ED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MovieLens</a:t>
            </a:r>
            <a:r>
              <a:rPr lang="en-US" b="1" dirty="0">
                <a:solidFill>
                  <a:schemeClr val="tx2"/>
                </a:solidFill>
              </a:rPr>
              <a:t> 20M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1A14E1-8447-4224-9649-3F44B8EB1B9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89702" y="1176802"/>
            <a:ext cx="11612596" cy="47250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050D3-A45C-47E5-AE25-6DAB0CB9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35" y="6249987"/>
            <a:ext cx="5729288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hlinkClick r:id="rId3"/>
              </a:rPr>
              <a:t>https://www.kaggle.com/grouplens/movielens-20m-dataset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6278C-815D-4A49-88C9-C18CF027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D045-9D70-4CE8-95A6-7811B258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Front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1DE2-E864-4B68-9BB3-76A2555D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58AAF8C-EFB4-4A3B-98EA-4FE3F30C6A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1724" y="136525"/>
            <a:ext cx="7439235" cy="58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E87-53A3-40E5-95EC-E3F0ACDA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SageMaker</a:t>
            </a:r>
            <a:r>
              <a:rPr lang="en-US" b="1" dirty="0">
                <a:solidFill>
                  <a:schemeClr val="tx2"/>
                </a:solidFill>
              </a:rPr>
              <a:t> 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57E97-4979-49AF-8E1E-BE4B5D51DFA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874500" y="1176338"/>
            <a:ext cx="10442999" cy="47259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BA20B-3F42-4CAA-BB06-F66D5603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D4A0E-23AF-4511-98DD-29F893E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1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AED2-F372-45B7-8892-79BA30AB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Product Demo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D9BD35-7AB0-4504-A859-153B6E76A4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1300" y="1176338"/>
            <a:ext cx="4667250" cy="4725987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Model:</a:t>
            </a:r>
          </a:p>
          <a:p>
            <a:pPr marL="457200" indent="-457200" eaLnBrk="1" hangingPunct="1">
              <a:buAutoNum type="arabicPeriod"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Introduce Dataset</a:t>
            </a:r>
          </a:p>
          <a:p>
            <a:pPr marL="457200" indent="-457200" eaLnBrk="1" hangingPunct="1"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Discuss analytic used</a:t>
            </a:r>
          </a:p>
          <a:p>
            <a:pPr marL="457200" indent="-457200" eaLnBrk="1" hangingPunct="1">
              <a:buAutoNum type="arabicPeriod"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Implementation framework</a:t>
            </a:r>
          </a:p>
          <a:p>
            <a:pPr eaLnBrk="1" hangingPunct="1"/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eaLnBrk="1" hangingPunct="1"/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UI: </a:t>
            </a:r>
          </a:p>
          <a:p>
            <a:pPr marL="457200" indent="-457200" eaLnBrk="1" hangingPunct="1"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Show the UI</a:t>
            </a:r>
          </a:p>
          <a:p>
            <a:pPr marL="457200" indent="-457200" eaLnBrk="1" hangingPunct="1"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</a:rPr>
              <a:t>Highlights of key features</a:t>
            </a:r>
          </a:p>
          <a:p>
            <a:pPr marL="457200" indent="-457200" eaLnBrk="1" hangingPunct="1">
              <a:buAutoNum type="arabicPeriod"/>
            </a:pP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457200" indent="-457200" eaLnBrk="1" hangingPunct="1">
              <a:buAutoNum type="arabicPeriod"/>
            </a:pP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0" indent="0" eaLnBrk="1" hangingPunct="1"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Presentation Link</a:t>
            </a:r>
            <a:endParaRPr lang="en-US" sz="20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0" indent="0" eaLnBrk="1" hangingPunct="1">
              <a:buNone/>
            </a:pP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4E036-604C-4E94-BFFF-E2CF62FE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D4C1-7DB9-46D1-B5E1-470C849C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58AAF8C-EFB4-4A3B-98EA-4FE3F30C6A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9896" y="116632"/>
            <a:ext cx="5943600" cy="4100830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F58D5EEB-7136-43E7-A74B-7CA5573082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54" t="4414" r="133" b="589"/>
          <a:stretch/>
        </p:blipFill>
        <p:spPr bwMode="auto">
          <a:xfrm>
            <a:off x="6230214" y="2628297"/>
            <a:ext cx="5751371" cy="327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87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D7BE-7200-4F84-8DBF-8855B01A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44" y="59198"/>
            <a:ext cx="10515600" cy="1325563"/>
          </a:xfrm>
        </p:spPr>
        <p:txBody>
          <a:bodyPr/>
          <a:lstStyle/>
          <a:p>
            <a:r>
              <a:rPr lang="en-US" b="1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CFFF-68A0-4945-991C-C9FDD6D1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11003630" cy="472701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Design and development went well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Individual components are less challenging than the integration between components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Serverless architecture reduces design and development workload</a:t>
            </a:r>
          </a:p>
          <a:p>
            <a:pPr marL="342900" indent="-342900">
              <a:buFontTx/>
              <a:buChar char="-"/>
            </a:pPr>
            <a:r>
              <a:rPr lang="en-US" dirty="0"/>
              <a:t>More work needed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address better integration between front end and back end services,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add movie rating service to gather and store user ratings,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	develop 2</a:t>
            </a:r>
            <a:r>
              <a:rPr lang="en-US" baseline="30000" dirty="0"/>
              <a:t>nd</a:t>
            </a:r>
            <a:r>
              <a:rPr lang="en-US" dirty="0"/>
              <a:t> level recommender capabilities leveraging collaborative techniques. </a:t>
            </a:r>
          </a:p>
          <a:p>
            <a:pPr marL="342900" indent="-342900">
              <a:buFontTx/>
              <a:buChar char="-"/>
            </a:pPr>
            <a:r>
              <a:rPr lang="en-US" dirty="0"/>
              <a:t>Need to implement security best practices based on AWS Well-Architected Framework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D4A51-1836-4781-9C0E-B3674341C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87E80-92A4-4EE4-93D7-8A349669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6172747"/>
            <a:ext cx="519605" cy="519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BBB87-11D3-454C-8814-AB68B3C467B4}"/>
              </a:ext>
            </a:extLst>
          </p:cNvPr>
          <p:cNvSpPr txBox="1"/>
          <p:nvPr/>
        </p:nvSpPr>
        <p:spPr>
          <a:xfrm>
            <a:off x="10956540" y="28102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Zach</a:t>
            </a:r>
          </a:p>
        </p:txBody>
      </p:sp>
    </p:spTree>
    <p:extLst>
      <p:ext uri="{BB962C8B-B14F-4D97-AF65-F5344CB8AC3E}">
        <p14:creationId xmlns:p14="http://schemas.microsoft.com/office/powerpoint/2010/main" val="107540560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54C59FFA8E44B5D853B8B2AE7379" ma:contentTypeVersion="4" ma:contentTypeDescription="Create a new document." ma:contentTypeScope="" ma:versionID="0138a1067b06fe34cae8db926cc8e783">
  <xsd:schema xmlns:xsd="http://www.w3.org/2001/XMLSchema" xmlns:xs="http://www.w3.org/2001/XMLSchema" xmlns:p="http://schemas.microsoft.com/office/2006/metadata/properties" xmlns:ns2="b0cba12f-fd83-4143-8c89-d789aa146b11" targetNamespace="http://schemas.microsoft.com/office/2006/metadata/properties" ma:root="true" ma:fieldsID="8b7962d56562677c72cbe0dc999ad7ce" ns2:_="">
    <xsd:import namespace="b0cba12f-fd83-4143-8c89-d789aa146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ba12f-fd83-4143-8c89-d789aa146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72E786-9960-42F3-9D7A-2617A9305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cba12f-fd83-4143-8c89-d789aa146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1497C0-1567-4061-9DD9-5569F0874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1DB6C-6B7E-489C-8759-9CA659EEFFFD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b0cba12f-fd83-4143-8c89-d789aa146b1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50658</TotalTime>
  <Words>350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Title-and-content_DB</vt:lpstr>
      <vt:lpstr>Office Theme</vt:lpstr>
      <vt:lpstr>Movie Recommender</vt:lpstr>
      <vt:lpstr>Background</vt:lpstr>
      <vt:lpstr>Recommendation Systems – A Primer</vt:lpstr>
      <vt:lpstr>Architecture</vt:lpstr>
      <vt:lpstr>MovieLens 20M Dataset</vt:lpstr>
      <vt:lpstr>Front End</vt:lpstr>
      <vt:lpstr>SageMaker Outputs</vt:lpstr>
      <vt:lpstr>Product Demo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Zach Farrar</cp:lastModifiedBy>
  <cp:revision>1552</cp:revision>
  <dcterms:created xsi:type="dcterms:W3CDTF">2020-03-23T21:46:17Z</dcterms:created>
  <dcterms:modified xsi:type="dcterms:W3CDTF">2021-02-23T03:58:39Z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0x010100BBFA54C59FFA8E44B5D853B8B2AE7379</vt:lpwstr>
  </property>
</Properties>
</file>