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2" d="100"/>
          <a:sy n="62" d="100"/>
        </p:scale>
        <p:origin x="4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B8BD-7890-41BF-8F30-E3CA6EDBC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103BB3-A499-481B-A152-5D60C30E4D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D0E49-32D0-43D7-BD2D-1E5137824AA8}"/>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9BD64B98-81AB-4FAE-BB99-D5A9CF433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E52C4-3539-49B1-A240-63E53AB31AA2}"/>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392085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FC8A-24F0-4584-8244-EF08650260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A5493-0CAE-4C43-8F44-CD57CEDE1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E3485-A5CC-4F11-B99F-78464A680E03}"/>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539C4742-364D-4309-BDC2-181D10440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60F09-3486-4633-81A2-9A7686EF7EC9}"/>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13330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D6024-FB21-4E4E-973E-9E4B72590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C2004-7755-4A4D-972F-CE482EB57F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B40A2-7379-459C-99B3-D38B18E9681B}"/>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F3D79203-6CDE-45F5-BC2F-094E95C51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2F8B8-09ED-4057-A386-64FE65069901}"/>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180711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080B-488B-4606-B152-7ABC856A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3C386-E182-4B73-9997-282C1ECAB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08917-2CC2-4C8B-9D43-761DED67F46B}"/>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E0DC0AA9-9664-46EB-AFD3-3A539B814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ADBE2-F5F9-43B9-B1E4-D5D2D9C87574}"/>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235696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FE2C-9392-43FF-9A26-BC54F7E50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478C0E-1367-4906-BFC4-B131EC4DF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FA55D-E1ED-4C22-8B89-80E087EEAC27}"/>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4CCAACDA-9804-4C20-B0D3-537587EBC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48701-070A-49CF-9634-2F77881B5350}"/>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2638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6696-CE1E-4F0F-BEFA-6EB7C5EA6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63084-AA4F-4428-9EA5-83448E4B1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7B389-5C81-464D-8027-8A6EB5F46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D49E3D-640D-460E-9973-ECF4C84B6961}"/>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6" name="Footer Placeholder 5">
            <a:extLst>
              <a:ext uri="{FF2B5EF4-FFF2-40B4-BE49-F238E27FC236}">
                <a16:creationId xmlns:a16="http://schemas.microsoft.com/office/drawing/2014/main" id="{89473735-9230-41AD-BA99-7C70E65C1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CBD52-FB34-4604-AD6A-9CF8FC9F2B18}"/>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105221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1938-A50A-4048-B28F-209442B731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25C16-745E-4D88-97B0-57674E68E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2A738-46E8-4683-B8F2-24420E94A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BB26B-0757-4315-B869-E16825FD1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8783F-2C7E-4E04-B561-C4F0E2271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C90191-18B7-4A0A-9F1E-7DB6949F5013}"/>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8" name="Footer Placeholder 7">
            <a:extLst>
              <a:ext uri="{FF2B5EF4-FFF2-40B4-BE49-F238E27FC236}">
                <a16:creationId xmlns:a16="http://schemas.microsoft.com/office/drawing/2014/main" id="{591174F1-6BF5-4712-B63A-53D5272D1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825043-A850-454C-AE38-95A6FD0BFB24}"/>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296645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1B2C-DAE9-4E2C-A2B7-B872043D41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0ED3C0-EC68-4A4E-BD61-7E980EB5E44C}"/>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4" name="Footer Placeholder 3">
            <a:extLst>
              <a:ext uri="{FF2B5EF4-FFF2-40B4-BE49-F238E27FC236}">
                <a16:creationId xmlns:a16="http://schemas.microsoft.com/office/drawing/2014/main" id="{567063A2-72D7-4FF0-8E30-F8EEE501F9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957FE-3D4E-4627-AAD9-7BD29EF7FDD9}"/>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167162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781CA-C71B-428F-8735-34FAF59ECD71}"/>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3" name="Footer Placeholder 2">
            <a:extLst>
              <a:ext uri="{FF2B5EF4-FFF2-40B4-BE49-F238E27FC236}">
                <a16:creationId xmlns:a16="http://schemas.microsoft.com/office/drawing/2014/main" id="{FBB442D9-C31C-4146-991A-7E07D33C0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06228E-4B39-47DB-9E2E-FAD55A3C35B2}"/>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305023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7CB-2AF5-45F4-BD63-FFD1D8C9B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A12DB-7A1D-43A9-8712-252CAB0F6B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0CEF1-0C05-4D63-AA19-71379A01D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FAFDF-9827-40BA-809C-9C01E2E66D0B}"/>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6" name="Footer Placeholder 5">
            <a:extLst>
              <a:ext uri="{FF2B5EF4-FFF2-40B4-BE49-F238E27FC236}">
                <a16:creationId xmlns:a16="http://schemas.microsoft.com/office/drawing/2014/main" id="{AED9B910-38EE-4119-8AAA-49804E8FE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05D9D-EA85-4AAA-A43F-C76F2CE056D1}"/>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193476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111A-5252-46EA-9932-D25ECD691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16496A-A245-433D-879A-3801505AC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2F162-F3A4-4E9C-9537-9DF084C81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D0683-FB00-418E-A64A-4AB7ECF65E71}"/>
              </a:ext>
            </a:extLst>
          </p:cNvPr>
          <p:cNvSpPr>
            <a:spLocks noGrp="1"/>
          </p:cNvSpPr>
          <p:nvPr>
            <p:ph type="dt" sz="half" idx="10"/>
          </p:nvPr>
        </p:nvSpPr>
        <p:spPr/>
        <p:txBody>
          <a:bodyPr/>
          <a:lstStyle/>
          <a:p>
            <a:fld id="{61E446A8-4C01-4399-8236-8ADB13C60233}" type="datetimeFigureOut">
              <a:rPr lang="en-US" smtClean="0"/>
              <a:t>5/3/2022</a:t>
            </a:fld>
            <a:endParaRPr lang="en-US"/>
          </a:p>
        </p:txBody>
      </p:sp>
      <p:sp>
        <p:nvSpPr>
          <p:cNvPr id="6" name="Footer Placeholder 5">
            <a:extLst>
              <a:ext uri="{FF2B5EF4-FFF2-40B4-BE49-F238E27FC236}">
                <a16:creationId xmlns:a16="http://schemas.microsoft.com/office/drawing/2014/main" id="{F61432FC-E012-48CE-9225-D00AF7228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ACCFD-2FE5-4AD2-A723-1681FDD0EFD6}"/>
              </a:ext>
            </a:extLst>
          </p:cNvPr>
          <p:cNvSpPr>
            <a:spLocks noGrp="1"/>
          </p:cNvSpPr>
          <p:nvPr>
            <p:ph type="sldNum" sz="quarter" idx="12"/>
          </p:nvPr>
        </p:nvSpPr>
        <p:spPr/>
        <p:txBody>
          <a:bodyPr/>
          <a:lstStyle/>
          <a:p>
            <a:fld id="{3F14BB84-FA4A-4368-85A6-4ECD3B7DA00C}" type="slidenum">
              <a:rPr lang="en-US" smtClean="0"/>
              <a:t>‹#›</a:t>
            </a:fld>
            <a:endParaRPr lang="en-US"/>
          </a:p>
        </p:txBody>
      </p:sp>
    </p:spTree>
    <p:extLst>
      <p:ext uri="{BB962C8B-B14F-4D97-AF65-F5344CB8AC3E}">
        <p14:creationId xmlns:p14="http://schemas.microsoft.com/office/powerpoint/2010/main" val="231441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A793E-84B2-49D4-964F-AA3F411FC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10327-98C3-48BA-844C-9273BD580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2FB89-3EEB-462B-A359-3D8CE9AB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446A8-4C01-4399-8236-8ADB13C60233}" type="datetimeFigureOut">
              <a:rPr lang="en-US" smtClean="0"/>
              <a:t>5/3/2022</a:t>
            </a:fld>
            <a:endParaRPr lang="en-US"/>
          </a:p>
        </p:txBody>
      </p:sp>
      <p:sp>
        <p:nvSpPr>
          <p:cNvPr id="5" name="Footer Placeholder 4">
            <a:extLst>
              <a:ext uri="{FF2B5EF4-FFF2-40B4-BE49-F238E27FC236}">
                <a16:creationId xmlns:a16="http://schemas.microsoft.com/office/drawing/2014/main" id="{0DA68DD8-34B9-4958-A2ED-4D2C4FFE0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339949-6E6F-4405-AFD4-878BF0173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4BB84-FA4A-4368-85A6-4ECD3B7DA00C}" type="slidenum">
              <a:rPr lang="en-US" smtClean="0"/>
              <a:t>‹#›</a:t>
            </a:fld>
            <a:endParaRPr lang="en-US"/>
          </a:p>
        </p:txBody>
      </p:sp>
    </p:spTree>
    <p:extLst>
      <p:ext uri="{BB962C8B-B14F-4D97-AF65-F5344CB8AC3E}">
        <p14:creationId xmlns:p14="http://schemas.microsoft.com/office/powerpoint/2010/main" val="383235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68A9-F3BC-4FCB-9A57-A138894D61EC}"/>
              </a:ext>
            </a:extLst>
          </p:cNvPr>
          <p:cNvSpPr>
            <a:spLocks noGrp="1"/>
          </p:cNvSpPr>
          <p:nvPr>
            <p:ph type="title"/>
          </p:nvPr>
        </p:nvSpPr>
        <p:spPr>
          <a:xfrm>
            <a:off x="838200" y="346075"/>
            <a:ext cx="10515600" cy="5207000"/>
          </a:xfrm>
        </p:spPr>
        <p:txBody>
          <a:bodyPr/>
          <a:lstStyle/>
          <a:p>
            <a:endParaRPr lang="en-US"/>
          </a:p>
        </p:txBody>
      </p:sp>
      <p:sp>
        <p:nvSpPr>
          <p:cNvPr id="3" name="Content Placeholder 2">
            <a:extLst>
              <a:ext uri="{FF2B5EF4-FFF2-40B4-BE49-F238E27FC236}">
                <a16:creationId xmlns:a16="http://schemas.microsoft.com/office/drawing/2014/main" id="{D42EEF91-49F2-47AF-841B-38FB9B2A3F5D}"/>
              </a:ext>
            </a:extLst>
          </p:cNvPr>
          <p:cNvSpPr>
            <a:spLocks noGrp="1"/>
          </p:cNvSpPr>
          <p:nvPr>
            <p:ph idx="1"/>
          </p:nvPr>
        </p:nvSpPr>
        <p:spPr>
          <a:xfrm>
            <a:off x="838200" y="346075"/>
            <a:ext cx="10515600" cy="5207000"/>
          </a:xfrm>
        </p:spPr>
        <p:txBody>
          <a:bodyPr/>
          <a:lstStyle/>
          <a:p>
            <a:r>
              <a:rPr lang="en-US" dirty="0"/>
              <a:t>Task 1:</a:t>
            </a:r>
          </a:p>
          <a:p>
            <a:endParaRPr lang="en-US" dirty="0"/>
          </a:p>
        </p:txBody>
      </p:sp>
      <p:pic>
        <p:nvPicPr>
          <p:cNvPr id="5" name="Picture 4">
            <a:extLst>
              <a:ext uri="{FF2B5EF4-FFF2-40B4-BE49-F238E27FC236}">
                <a16:creationId xmlns:a16="http://schemas.microsoft.com/office/drawing/2014/main" id="{D3CEE54A-6A93-4B5C-9D8D-C7018BED6334}"/>
              </a:ext>
            </a:extLst>
          </p:cNvPr>
          <p:cNvPicPr>
            <a:picLocks noChangeAspect="1"/>
          </p:cNvPicPr>
          <p:nvPr/>
        </p:nvPicPr>
        <p:blipFill>
          <a:blip r:embed="rId2"/>
          <a:stretch>
            <a:fillRect/>
          </a:stretch>
        </p:blipFill>
        <p:spPr>
          <a:xfrm>
            <a:off x="838200" y="1304924"/>
            <a:ext cx="9410700" cy="4286279"/>
          </a:xfrm>
          <a:prstGeom prst="rect">
            <a:avLst/>
          </a:prstGeom>
        </p:spPr>
      </p:pic>
    </p:spTree>
    <p:extLst>
      <p:ext uri="{BB962C8B-B14F-4D97-AF65-F5344CB8AC3E}">
        <p14:creationId xmlns:p14="http://schemas.microsoft.com/office/powerpoint/2010/main" val="40788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D125-9645-44EF-9287-A666C0A2FFC4}"/>
              </a:ext>
            </a:extLst>
          </p:cNvPr>
          <p:cNvSpPr>
            <a:spLocks noGrp="1"/>
          </p:cNvSpPr>
          <p:nvPr>
            <p:ph type="title"/>
          </p:nvPr>
        </p:nvSpPr>
        <p:spPr/>
        <p:txBody>
          <a:bodyPr/>
          <a:lstStyle/>
          <a:p>
            <a:r>
              <a:rPr lang="en-US" dirty="0"/>
              <a:t>Task 2: </a:t>
            </a:r>
            <a:r>
              <a:rPr lang="en-US" sz="1400" b="0" i="0" dirty="0">
                <a:solidFill>
                  <a:srgbClr val="000000"/>
                </a:solidFill>
                <a:effectLst/>
                <a:latin typeface="Times New Roman" panose="02020603050405020304" pitchFamily="18" charset="0"/>
              </a:rPr>
              <a:t>Prepare typescript program as follows in a file using VS Code. (</a:t>
            </a:r>
            <a:r>
              <a:rPr lang="en-US" sz="1400" b="0" i="0" dirty="0" err="1">
                <a:solidFill>
                  <a:srgbClr val="000000"/>
                </a:solidFill>
                <a:effectLst/>
                <a:latin typeface="Times New Roman" panose="02020603050405020304" pitchFamily="18" charset="0"/>
              </a:rPr>
              <a:t>Eg</a:t>
            </a:r>
            <a:r>
              <a:rPr lang="en-US" sz="1400" b="0" i="0" dirty="0">
                <a:solidFill>
                  <a:srgbClr val="000000"/>
                </a:solidFill>
                <a:effectLst/>
                <a:latin typeface="Times New Roman" panose="02020603050405020304" pitchFamily="18" charset="0"/>
              </a:rPr>
              <a:t>: Demo1.ts)</a:t>
            </a:r>
            <a:endParaRPr lang="en-US" sz="1400" dirty="0"/>
          </a:p>
        </p:txBody>
      </p:sp>
      <p:pic>
        <p:nvPicPr>
          <p:cNvPr id="9" name="Content Placeholder 8">
            <a:extLst>
              <a:ext uri="{FF2B5EF4-FFF2-40B4-BE49-F238E27FC236}">
                <a16:creationId xmlns:a16="http://schemas.microsoft.com/office/drawing/2014/main" id="{2D555772-1E84-452C-BB42-34493FA0E736}"/>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45819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D18A-3B40-4A05-8819-F073B8E8B33D}"/>
              </a:ext>
            </a:extLst>
          </p:cNvPr>
          <p:cNvSpPr>
            <a:spLocks noGrp="1"/>
          </p:cNvSpPr>
          <p:nvPr>
            <p:ph type="title"/>
          </p:nvPr>
        </p:nvSpPr>
        <p:spPr/>
        <p:txBody>
          <a:bodyPr>
            <a:normAutofit/>
          </a:bodyPr>
          <a:lstStyle/>
          <a:p>
            <a:r>
              <a:rPr lang="en-US" sz="1400" dirty="0"/>
              <a:t>Task 3:</a:t>
            </a:r>
            <a:br>
              <a:rPr lang="en-US" sz="1400" b="0" i="0" dirty="0">
                <a:solidFill>
                  <a:srgbClr val="000000"/>
                </a:solidFill>
                <a:effectLst/>
                <a:latin typeface="Times New Roman" panose="02020603050405020304" pitchFamily="18" charset="0"/>
              </a:rPr>
            </a:br>
            <a:r>
              <a:rPr lang="en-US" sz="1400" b="0" i="0" dirty="0">
                <a:solidFill>
                  <a:srgbClr val="000000"/>
                </a:solidFill>
                <a:effectLst/>
                <a:latin typeface="Times New Roman" panose="02020603050405020304" pitchFamily="18" charset="0"/>
              </a:rPr>
              <a:t>Create a typescript program to display the employee details as follows. Declare the required number of variables by using datatypes available in typescript.</a:t>
            </a:r>
            <a:br>
              <a:rPr lang="en-US" sz="1400" b="0" i="0" dirty="0">
                <a:solidFill>
                  <a:srgbClr val="000000"/>
                </a:solidFill>
                <a:effectLst/>
                <a:latin typeface="Times New Roman" panose="02020603050405020304" pitchFamily="18" charset="0"/>
              </a:rPr>
            </a:br>
            <a:br>
              <a:rPr lang="en-US" sz="1400" b="0" i="0" dirty="0">
                <a:solidFill>
                  <a:srgbClr val="000000"/>
                </a:solidFill>
                <a:effectLst/>
                <a:latin typeface="Times New Roman" panose="02020603050405020304" pitchFamily="18" charset="0"/>
              </a:rPr>
            </a:br>
            <a:r>
              <a:rPr lang="en-US" sz="1400" b="0" i="0" dirty="0">
                <a:solidFill>
                  <a:srgbClr val="000000"/>
                </a:solidFill>
                <a:effectLst/>
                <a:latin typeface="Times New Roman" panose="02020603050405020304" pitchFamily="18" charset="0"/>
              </a:rPr>
              <a:t>Use string templates to preset all details in single line.</a:t>
            </a:r>
            <a:endParaRPr lang="en-US" sz="1400" dirty="0"/>
          </a:p>
        </p:txBody>
      </p:sp>
      <p:pic>
        <p:nvPicPr>
          <p:cNvPr id="5" name="Content Placeholder 4">
            <a:extLst>
              <a:ext uri="{FF2B5EF4-FFF2-40B4-BE49-F238E27FC236}">
                <a16:creationId xmlns:a16="http://schemas.microsoft.com/office/drawing/2014/main" id="{9B88477D-B6B8-4043-A7E7-A97EE6474ED2}"/>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216454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E345A9BD2BC4EA9FAD2DB326D7ED7" ma:contentTypeVersion="13" ma:contentTypeDescription="Create a new document." ma:contentTypeScope="" ma:versionID="d7cbe0a9f748d36f5a08381171da9795">
  <xsd:schema xmlns:xsd="http://www.w3.org/2001/XMLSchema" xmlns:xs="http://www.w3.org/2001/XMLSchema" xmlns:p="http://schemas.microsoft.com/office/2006/metadata/properties" xmlns:ns3="66cab315-f6f9-400c-b332-511368ea7350" xmlns:ns4="b38f29d1-4797-45d7-9732-d2156c5b89ae" targetNamespace="http://schemas.microsoft.com/office/2006/metadata/properties" ma:root="true" ma:fieldsID="7f72efae454a6c5e2358339e71fd51ed" ns3:_="" ns4:_="">
    <xsd:import namespace="66cab315-f6f9-400c-b332-511368ea7350"/>
    <xsd:import namespace="b38f29d1-4797-45d7-9732-d2156c5b89a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LengthInSecond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cab315-f6f9-400c-b332-511368ea735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8f29d1-4797-45d7-9732-d2156c5b89a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FC968B-8925-41AE-9735-6D216B2315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cab315-f6f9-400c-b332-511368ea7350"/>
    <ds:schemaRef ds:uri="b38f29d1-4797-45d7-9732-d2156c5b89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622958-C4EF-4819-A26B-BCAFACF6B18F}">
  <ds:schemaRefs>
    <ds:schemaRef ds:uri="http://schemas.microsoft.com/sharepoint/v3/contenttype/forms"/>
  </ds:schemaRefs>
</ds:datastoreItem>
</file>

<file path=customXml/itemProps3.xml><?xml version="1.0" encoding="utf-8"?>
<ds:datastoreItem xmlns:ds="http://schemas.openxmlformats.org/officeDocument/2006/customXml" ds:itemID="{6EC2358B-38B9-4E72-ACBB-9D53635A9618}">
  <ds:schemaRefs>
    <ds:schemaRef ds:uri="http://schemas.openxmlformats.org/package/2006/metadata/core-properties"/>
    <ds:schemaRef ds:uri="b38f29d1-4797-45d7-9732-d2156c5b89ae"/>
    <ds:schemaRef ds:uri="http://purl.org/dc/terms/"/>
    <ds:schemaRef ds:uri="66cab315-f6f9-400c-b332-511368ea7350"/>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2360</TotalTime>
  <Words>67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Task 2: Prepare typescript program as follows in a file using VS Code. (Eg: Demo1.ts)</vt:lpstr>
      <vt:lpstr>Task 3: Create a typescript program to display the employee details as follows. Declare the required number of variables by using datatypes available in typescript.  Use string templates to preset all details in single 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Environment Setup ~~~~~~~~~~~~~~~~ 1. Install  VS Code  :     Done                                    2. Install NodeJS  (npm) ---  Support Environment  https://nodejs.org/en/download/    &gt; npm  install  -g   typescript  &gt;  tsc   -v    &gt; npm  install  -g   @angular/cli  &gt; ng  version -----------------------&gt;  node   -v  &gt;  npm   -v  3. Install TypeScript   ---  TypeScript Compiler,Libs</dc:title>
  <dc:creator>Manjiri Jawanjal</dc:creator>
  <cp:lastModifiedBy>Manjiri Jawanjal</cp:lastModifiedBy>
  <cp:revision>5</cp:revision>
  <dcterms:created xsi:type="dcterms:W3CDTF">2022-05-03T14:16:50Z</dcterms:created>
  <dcterms:modified xsi:type="dcterms:W3CDTF">2022-05-05T05:37:39Z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d24058-fc37-459e-9053-76ff8a452009_Enabled">
    <vt:lpwstr>true</vt:lpwstr>
  </property>
  <property fmtid="{D5CDD505-2E9C-101B-9397-08002B2CF9AE}" pid="3" name="MSIP_Label_0ed24058-fc37-459e-9053-76ff8a452009_SetDate">
    <vt:lpwstr>2022-05-03T14:16:50Z</vt:lpwstr>
  </property>
  <property fmtid="{D5CDD505-2E9C-101B-9397-08002B2CF9AE}" pid="4" name="MSIP_Label_0ed24058-fc37-459e-9053-76ff8a452009_Method">
    <vt:lpwstr>Standard</vt:lpwstr>
  </property>
  <property fmtid="{D5CDD505-2E9C-101B-9397-08002B2CF9AE}" pid="5" name="MSIP_Label_0ed24058-fc37-459e-9053-76ff8a452009_Name">
    <vt:lpwstr>PHI Data</vt:lpwstr>
  </property>
  <property fmtid="{D5CDD505-2E9C-101B-9397-08002B2CF9AE}" pid="6" name="MSIP_Label_0ed24058-fc37-459e-9053-76ff8a452009_SiteId">
    <vt:lpwstr>707118c9-65c0-45b3-a435-33efe37cf0cc</vt:lpwstr>
  </property>
  <property fmtid="{D5CDD505-2E9C-101B-9397-08002B2CF9AE}" pid="7" name="MSIP_Label_0ed24058-fc37-459e-9053-76ff8a452009_ActionId">
    <vt:lpwstr>5fb5a3fd-a4b6-41da-81a9-4a4b151fca86</vt:lpwstr>
  </property>
  <property fmtid="{D5CDD505-2E9C-101B-9397-08002B2CF9AE}" pid="8" name="MSIP_Label_0ed24058-fc37-459e-9053-76ff8a452009_ContentBits">
    <vt:lpwstr>0</vt:lpwstr>
  </property>
  <property fmtid="{D5CDD505-2E9C-101B-9397-08002B2CF9AE}" pid="9" name="ContentTypeId">
    <vt:lpwstr>0x010100701E345A9BD2BC4EA9FAD2DB326D7ED7</vt:lpwstr>
  </property>
</Properties>
</file>