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7" r:id="rId3"/>
    <p:sldId id="261" r:id="rId4"/>
    <p:sldId id="288" r:id="rId5"/>
    <p:sldId id="289" r:id="rId6"/>
    <p:sldId id="272" r:id="rId7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434" autoAdjust="0"/>
  </p:normalViewPr>
  <p:slideViewPr>
    <p:cSldViewPr snapToGrid="0" showGuides="1">
      <p:cViewPr>
        <p:scale>
          <a:sx n="74" d="100"/>
          <a:sy n="74" d="100"/>
        </p:scale>
        <p:origin x="-570" y="-72"/>
      </p:cViewPr>
      <p:guideLst>
        <p:guide orient="horz" pos="2162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0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8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163464" y="5401503"/>
            <a:ext cx="8825658" cy="960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0" name="Subtitle 2"/>
          <p:cNvSpPr>
            <a:spLocks noGrp="1"/>
          </p:cNvSpPr>
          <p:nvPr/>
        </p:nvSpPr>
        <p:spPr>
          <a:xfrm>
            <a:off x="899374" y="4468969"/>
            <a:ext cx="10393251" cy="1893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12612" y="1873652"/>
            <a:ext cx="775007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oper Black" pitchFamily="18" charset="0"/>
              </a:rPr>
              <a:t>WHAT NUMBER SAYS??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92591" y="5251683"/>
            <a:ext cx="5782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Developed By:</a:t>
            </a:r>
          </a:p>
          <a:p>
            <a:r>
              <a:rPr lang="en-US" sz="2800" dirty="0" err="1" smtClean="0">
                <a:latin typeface="Aharoni" pitchFamily="2" charset="-79"/>
                <a:cs typeface="Aharoni" pitchFamily="2" charset="-79"/>
              </a:rPr>
              <a:t>Manjeet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err="1" smtClean="0">
                <a:latin typeface="Aharoni" pitchFamily="2" charset="-79"/>
                <a:cs typeface="Aharoni" pitchFamily="2" charset="-79"/>
              </a:rPr>
              <a:t>Thadani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E:\Projects\Android\Under Development\Appathon Season 2\Techgig\app\src\main\res\drawable\fac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74" y="1368480"/>
            <a:ext cx="1841343" cy="184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265164" y="44180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latin typeface="Broadway" panose="04040905080B02020502" pitchFamily="82" charset="0"/>
              </a:rPr>
              <a:t>Functionalities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63639" y="2446991"/>
            <a:ext cx="104631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b="1" dirty="0">
                <a:latin typeface="Bell MT" pitchFamily="18" charset="0"/>
              </a:rPr>
              <a:t> Random Facts API</a:t>
            </a:r>
            <a:r>
              <a:rPr lang="en-US" sz="2800" dirty="0">
                <a:latin typeface="Bell MT" pitchFamily="18" charset="0"/>
              </a:rPr>
              <a:t> - </a:t>
            </a:r>
            <a:endParaRPr lang="en-US" sz="2800" dirty="0" smtClean="0">
              <a:latin typeface="Bell MT" pitchFamily="18" charset="0"/>
            </a:endParaRPr>
          </a:p>
          <a:p>
            <a:pPr lvl="1" algn="just"/>
            <a:r>
              <a:rPr lang="en-US" sz="2800" dirty="0" smtClean="0">
                <a:latin typeface="Bell MT" pitchFamily="18" charset="0"/>
              </a:rPr>
              <a:t>	</a:t>
            </a:r>
            <a:r>
              <a:rPr lang="en-US" sz="2400" dirty="0" smtClean="0">
                <a:latin typeface="Bell MT" pitchFamily="18" charset="0"/>
              </a:rPr>
              <a:t>API </a:t>
            </a:r>
            <a:r>
              <a:rPr lang="en-US" sz="2400" dirty="0">
                <a:latin typeface="Bell MT" pitchFamily="18" charset="0"/>
              </a:rPr>
              <a:t>selects a random number and returns a fact related to that category. </a:t>
            </a:r>
            <a:endParaRPr lang="en-US" sz="2400" dirty="0" smtClean="0">
              <a:latin typeface="Bell MT" pitchFamily="18" charset="0"/>
            </a:endParaRPr>
          </a:p>
          <a:p>
            <a:pPr algn="just"/>
            <a:r>
              <a:rPr lang="en-US" sz="2400" dirty="0" smtClean="0">
                <a:latin typeface="Bell MT" pitchFamily="18" charset="0"/>
              </a:rPr>
              <a:t>       	For </a:t>
            </a:r>
            <a:r>
              <a:rPr lang="en-US" sz="2400" dirty="0" err="1">
                <a:latin typeface="Bell MT" pitchFamily="18" charset="0"/>
              </a:rPr>
              <a:t>eg</a:t>
            </a:r>
            <a:r>
              <a:rPr lang="en-US" sz="2400" dirty="0">
                <a:latin typeface="Bell MT" pitchFamily="18" charset="0"/>
              </a:rPr>
              <a:t>:</a:t>
            </a:r>
            <a:r>
              <a:rPr lang="en-US" sz="2400" b="1" dirty="0">
                <a:latin typeface="Bell MT" pitchFamily="18" charset="0"/>
              </a:rPr>
              <a:t> http://numbersapi.com/random/math</a:t>
            </a:r>
            <a:r>
              <a:rPr lang="en-US" sz="2400" dirty="0">
                <a:latin typeface="Bell MT" pitchFamily="18" charset="0"/>
              </a:rPr>
              <a:t> will return a random fact </a:t>
            </a:r>
            <a:r>
              <a:rPr lang="en-US" sz="2400" dirty="0" smtClean="0">
                <a:latin typeface="Bell MT" pitchFamily="18" charset="0"/>
              </a:rPr>
              <a:t>	</a:t>
            </a:r>
            <a:r>
              <a:rPr lang="en-US" sz="2400" smtClean="0">
                <a:latin typeface="Bell MT" pitchFamily="18" charset="0"/>
              </a:rPr>
              <a:t>related </a:t>
            </a:r>
            <a:r>
              <a:rPr lang="en-US" sz="2400" smtClean="0">
                <a:latin typeface="Bell MT" pitchFamily="18" charset="0"/>
              </a:rPr>
              <a:t>to mathematics</a:t>
            </a:r>
            <a:r>
              <a:rPr lang="en-US" sz="2400" dirty="0" smtClean="0">
                <a:latin typeface="Bell MT" pitchFamily="18" charset="0"/>
              </a:rPr>
              <a:t>.</a:t>
            </a:r>
          </a:p>
          <a:p>
            <a:pPr algn="just"/>
            <a:endParaRPr lang="en-US" sz="2400" dirty="0" smtClean="0">
              <a:latin typeface="Bell MT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Bell MT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latin typeface="Bell MT" pitchFamily="18" charset="0"/>
              </a:rPr>
              <a:t>Specific </a:t>
            </a:r>
            <a:r>
              <a:rPr lang="en-US" sz="2800" b="1" dirty="0">
                <a:latin typeface="Bell MT" pitchFamily="18" charset="0"/>
              </a:rPr>
              <a:t>Facts API</a:t>
            </a:r>
            <a:r>
              <a:rPr lang="en-US" sz="2800" dirty="0">
                <a:latin typeface="Bell MT" pitchFamily="18" charset="0"/>
              </a:rPr>
              <a:t> </a:t>
            </a:r>
            <a:r>
              <a:rPr lang="en-US" sz="2800" dirty="0" smtClean="0">
                <a:latin typeface="Bell MT" pitchFamily="18" charset="0"/>
              </a:rPr>
              <a:t>-</a:t>
            </a:r>
          </a:p>
          <a:p>
            <a:pPr lvl="2" algn="just"/>
            <a:r>
              <a:rPr lang="en-US" sz="2400" dirty="0">
                <a:latin typeface="Bell MT" pitchFamily="18" charset="0"/>
              </a:rPr>
              <a:t>This returns a fact related to number related to that category. For </a:t>
            </a:r>
            <a:r>
              <a:rPr lang="en-US" sz="2400" dirty="0" err="1">
                <a:latin typeface="Bell MT" pitchFamily="18" charset="0"/>
              </a:rPr>
              <a:t>eg</a:t>
            </a:r>
            <a:r>
              <a:rPr lang="en-US" sz="2400" dirty="0">
                <a:latin typeface="Bell MT" pitchFamily="18" charset="0"/>
              </a:rPr>
              <a:t>: </a:t>
            </a:r>
            <a:r>
              <a:rPr lang="en-US" sz="2400" b="1" dirty="0">
                <a:latin typeface="Bell MT" pitchFamily="18" charset="0"/>
              </a:rPr>
              <a:t>http://numbersapi.com/3/math</a:t>
            </a:r>
            <a:r>
              <a:rPr lang="en-US" sz="2400" dirty="0">
                <a:latin typeface="Bell MT" pitchFamily="18" charset="0"/>
              </a:rPr>
              <a:t> will return a fact related to number "3" for category "math"</a:t>
            </a:r>
            <a:endParaRPr lang="en-US" sz="2400" dirty="0">
              <a:latin typeface="Bell MT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685"/>
          </a:xfrm>
        </p:spPr>
        <p:txBody>
          <a:bodyPr/>
          <a:lstStyle/>
          <a:p>
            <a:r>
              <a:rPr lang="en-US" dirty="0" smtClean="0">
                <a:latin typeface="Broadway" pitchFamily="82" charset="0"/>
              </a:rPr>
              <a:t>Working:-</a:t>
            </a:r>
            <a:endParaRPr lang="en-US" dirty="0">
              <a:latin typeface="Broadway" pitchFamily="82" charset="0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57581" y="1562265"/>
            <a:ext cx="5393213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Bell MT" pitchFamily="18" charset="0"/>
              </a:rPr>
              <a:t>		Random Facts Screen--</a:t>
            </a:r>
            <a:endParaRPr lang="en-US" sz="2800" dirty="0">
              <a:latin typeface="Bell MT" pitchFamily="18" charset="0"/>
            </a:endParaRPr>
          </a:p>
        </p:txBody>
      </p:sp>
      <p:pic>
        <p:nvPicPr>
          <p:cNvPr id="2050" name="Picture 2" descr="C:\Users\ADMIN\Documents\Screenshot_2017-10-26-12-29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33" y="2262530"/>
            <a:ext cx="2406203" cy="401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5229710" y="1538282"/>
            <a:ext cx="5393213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Bell MT" pitchFamily="18" charset="0"/>
              </a:rPr>
              <a:t>		Quest Facts Screen--</a:t>
            </a:r>
            <a:endParaRPr lang="en-US" sz="2800" dirty="0">
              <a:latin typeface="Bell MT" pitchFamily="18" charset="0"/>
            </a:endParaRPr>
          </a:p>
        </p:txBody>
      </p:sp>
      <p:pic>
        <p:nvPicPr>
          <p:cNvPr id="2052" name="Picture 4" descr="C:\Users\ADMIN\Documents\Screenshot_2017-10-26-12-30-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141" y="2262530"/>
            <a:ext cx="2377773" cy="396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7580" y="506197"/>
            <a:ext cx="5393213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Bell MT" pitchFamily="18" charset="0"/>
              </a:rPr>
              <a:t>		Some Random Facts--</a:t>
            </a:r>
            <a:endParaRPr lang="en-US" sz="2800" dirty="0">
              <a:latin typeface="Bell MT" pitchFamily="18" charset="0"/>
            </a:endParaRPr>
          </a:p>
        </p:txBody>
      </p:sp>
      <p:pic>
        <p:nvPicPr>
          <p:cNvPr id="3074" name="Picture 2" descr="C:\Users\ADMIN\Documents\Screenshot_2017-10-26-12-29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82" y="1767625"/>
            <a:ext cx="228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ocuments\Screenshot_2017-10-26-12-29-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71" y="1767625"/>
            <a:ext cx="2298664" cy="383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\Documents\Screenshot_2017-10-26-12-30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23" y="1747590"/>
            <a:ext cx="2322705" cy="38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DMIN\Documents\Screenshot_2017-10-26-12-30-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706" y="1747590"/>
            <a:ext cx="2324855" cy="387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8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57580" y="506197"/>
            <a:ext cx="5393213" cy="700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Bell MT" pitchFamily="18" charset="0"/>
              </a:rPr>
              <a:t>		Some Quest Facts--</a:t>
            </a:r>
            <a:endParaRPr lang="en-US" sz="2800" dirty="0">
              <a:latin typeface="Bell MT" pitchFamily="18" charset="0"/>
            </a:endParaRPr>
          </a:p>
        </p:txBody>
      </p:sp>
      <p:pic>
        <p:nvPicPr>
          <p:cNvPr id="4098" name="Picture 2" descr="C:\Users\ADMIN\Documents\Screenshot_2017-10-26-12-30-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5" y="1618800"/>
            <a:ext cx="2638023" cy="439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ocuments\Screenshot_2017-10-26-12-30-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119" y="1618800"/>
            <a:ext cx="2689753" cy="448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ocuments\Screenshot_2017-10-26-12-30-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053" y="1618800"/>
            <a:ext cx="2666571" cy="444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7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95167" y="880957"/>
            <a:ext cx="70471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9600" b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15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PowerPoint Presentation</vt:lpstr>
      <vt:lpstr>PowerPoint Presentation</vt:lpstr>
      <vt:lpstr>Working:-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</cp:revision>
  <dcterms:created xsi:type="dcterms:W3CDTF">2017-04-15T06:24:00Z</dcterms:created>
  <dcterms:modified xsi:type="dcterms:W3CDTF">2017-10-26T15:57:55Z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  <property fmtid="{D5CDD505-2E9C-101B-9397-08002B2CF9AE}" pid="3" name="KSOProductBuildVer">
    <vt:lpwstr>1033-10.2.0.5934</vt:lpwstr>
  </property>
</Properties>
</file>