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7515-2841-4858-B1FB-8D48BF47B0E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20D4-1E0B-46C0-9229-4865E845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4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7515-2841-4858-B1FB-8D48BF47B0E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20D4-1E0B-46C0-9229-4865E845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5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7515-2841-4858-B1FB-8D48BF47B0E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20D4-1E0B-46C0-9229-4865E845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67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7515-2841-4858-B1FB-8D48BF47B0E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20D4-1E0B-46C0-9229-4865E845D0E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4517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7515-2841-4858-B1FB-8D48BF47B0E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20D4-1E0B-46C0-9229-4865E845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90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7515-2841-4858-B1FB-8D48BF47B0E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20D4-1E0B-46C0-9229-4865E845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6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7515-2841-4858-B1FB-8D48BF47B0E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20D4-1E0B-46C0-9229-4865E845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90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7515-2841-4858-B1FB-8D48BF47B0E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20D4-1E0B-46C0-9229-4865E845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79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7515-2841-4858-B1FB-8D48BF47B0E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20D4-1E0B-46C0-9229-4865E845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7515-2841-4858-B1FB-8D48BF47B0E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20D4-1E0B-46C0-9229-4865E845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9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7515-2841-4858-B1FB-8D48BF47B0E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20D4-1E0B-46C0-9229-4865E845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3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7515-2841-4858-B1FB-8D48BF47B0E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20D4-1E0B-46C0-9229-4865E845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9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7515-2841-4858-B1FB-8D48BF47B0E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20D4-1E0B-46C0-9229-4865E845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3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7515-2841-4858-B1FB-8D48BF47B0E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20D4-1E0B-46C0-9229-4865E845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7515-2841-4858-B1FB-8D48BF47B0E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20D4-1E0B-46C0-9229-4865E845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8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7515-2841-4858-B1FB-8D48BF47B0E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20D4-1E0B-46C0-9229-4865E845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1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7515-2841-4858-B1FB-8D48BF47B0E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20D4-1E0B-46C0-9229-4865E845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7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017515-2841-4858-B1FB-8D48BF47B0E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620D4-1E0B-46C0-9229-4865E845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68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HACKATHON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Gladiators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3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code gladiators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54480"/>
            <a:ext cx="8946541" cy="4986527"/>
          </a:xfrm>
        </p:spPr>
        <p:txBody>
          <a:bodyPr/>
          <a:lstStyle/>
          <a:p>
            <a:r>
              <a:rPr lang="en-US" dirty="0" err="1" smtClean="0"/>
              <a:t>Khurshid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endParaRPr lang="en-US" dirty="0" smtClean="0"/>
          </a:p>
          <a:p>
            <a:r>
              <a:rPr lang="en-US" dirty="0" err="1" smtClean="0"/>
              <a:t>Manjeet</a:t>
            </a:r>
            <a:r>
              <a:rPr lang="en-US" dirty="0" smtClean="0"/>
              <a:t> Chauhan</a:t>
            </a:r>
          </a:p>
          <a:p>
            <a:r>
              <a:rPr lang="en-US" dirty="0" smtClean="0"/>
              <a:t>Aditya </a:t>
            </a:r>
            <a:r>
              <a:rPr lang="en-US" dirty="0" err="1" smtClean="0"/>
              <a:t>Khadilkar</a:t>
            </a:r>
            <a:endParaRPr lang="en-US" dirty="0" smtClean="0"/>
          </a:p>
          <a:p>
            <a:r>
              <a:rPr lang="en-US" dirty="0" smtClean="0"/>
              <a:t>Abhishek Prakash</a:t>
            </a:r>
          </a:p>
          <a:p>
            <a:r>
              <a:rPr lang="en-US" dirty="0" err="1" smtClean="0"/>
              <a:t>Sushita</a:t>
            </a:r>
            <a:r>
              <a:rPr lang="en-US" dirty="0" smtClean="0"/>
              <a:t> </a:t>
            </a:r>
            <a:r>
              <a:rPr lang="en-US" dirty="0" err="1" smtClean="0"/>
              <a:t>Wase</a:t>
            </a:r>
            <a:endParaRPr lang="en-US" dirty="0" smtClean="0"/>
          </a:p>
          <a:p>
            <a:r>
              <a:rPr lang="en-US" dirty="0" err="1" smtClean="0"/>
              <a:t>Swapnil</a:t>
            </a:r>
            <a:r>
              <a:rPr lang="en-US" dirty="0" smtClean="0"/>
              <a:t> </a:t>
            </a:r>
            <a:r>
              <a:rPr lang="en-US" dirty="0" err="1" smtClean="0"/>
              <a:t>Gajghate</a:t>
            </a:r>
            <a:endParaRPr lang="en-US" dirty="0" smtClean="0"/>
          </a:p>
          <a:p>
            <a:r>
              <a:rPr lang="en-US" dirty="0" smtClean="0"/>
              <a:t>Archana Makude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6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Farmers’ Social Networking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27632"/>
            <a:ext cx="8946541" cy="5059679"/>
          </a:xfrm>
        </p:spPr>
        <p:txBody>
          <a:bodyPr/>
          <a:lstStyle/>
          <a:p>
            <a:r>
              <a:rPr lang="en-US" dirty="0" smtClean="0"/>
              <a:t>A web application designed and developed specially for farmers.</a:t>
            </a:r>
          </a:p>
          <a:p>
            <a:r>
              <a:rPr lang="en-US" dirty="0" smtClean="0"/>
              <a:t>What farmers can do using this app?</a:t>
            </a:r>
          </a:p>
          <a:p>
            <a:pPr lvl="2"/>
            <a:r>
              <a:rPr lang="en-US" dirty="0"/>
              <a:t>Share posts/images/videos</a:t>
            </a:r>
          </a:p>
          <a:p>
            <a:pPr lvl="2"/>
            <a:r>
              <a:rPr lang="en-US" dirty="0"/>
              <a:t>Connect to other farmers</a:t>
            </a:r>
          </a:p>
          <a:p>
            <a:pPr lvl="2"/>
            <a:r>
              <a:rPr lang="en-US" dirty="0"/>
              <a:t>Chat in groups</a:t>
            </a:r>
          </a:p>
          <a:p>
            <a:pPr lvl="2"/>
            <a:r>
              <a:rPr lang="en-US" dirty="0"/>
              <a:t>Like, comment and share the posts</a:t>
            </a:r>
          </a:p>
          <a:p>
            <a:pPr lvl="2"/>
            <a:r>
              <a:rPr lang="en-US" dirty="0"/>
              <a:t>Follow a group or a member</a:t>
            </a:r>
          </a:p>
          <a:p>
            <a:r>
              <a:rPr lang="en-US" dirty="0" smtClean="0"/>
              <a:t>Technology stack: MEAN or MERN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93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495" y="2647278"/>
            <a:ext cx="9404723" cy="1400530"/>
          </a:xfrm>
        </p:spPr>
        <p:txBody>
          <a:bodyPr/>
          <a:lstStyle/>
          <a:p>
            <a:pPr algn="ctr"/>
            <a:r>
              <a:rPr lang="en-US" sz="4800" b="1" dirty="0" smtClean="0"/>
              <a:t>Thank</a:t>
            </a:r>
            <a:r>
              <a:rPr lang="en-US" b="1" dirty="0" smtClean="0"/>
              <a:t> You !!!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0779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</TotalTime>
  <Words>75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HACKATHON </vt:lpstr>
      <vt:lpstr>Introduction to code gladiators</vt:lpstr>
      <vt:lpstr>Farmers’ Social Networking App</vt:lpstr>
      <vt:lpstr>Thank You 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</dc:title>
  <dc:creator>Archana Makude</dc:creator>
  <cp:lastModifiedBy>Archana Makude</cp:lastModifiedBy>
  <cp:revision>5</cp:revision>
  <dcterms:created xsi:type="dcterms:W3CDTF">2023-01-20T10:15:20Z</dcterms:created>
  <dcterms:modified xsi:type="dcterms:W3CDTF">2023-01-20T11:11:37Z</dcterms:modified>
</cp:coreProperties>
</file>