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Natural Language Processing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NLP – Lexical Processing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NLP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b="1" dirty="0" smtClean="0"/>
              <a:t>Natural Language Processing</a:t>
            </a:r>
            <a:r>
              <a:rPr lang="en-GB" dirty="0" smtClean="0"/>
              <a:t> or NLP is a field of Artificial Intelligence that gives the machines the ability to read, understand and derive meaning from human languages</a:t>
            </a:r>
            <a:r>
              <a:rPr lang="en-GB" dirty="0" smtClean="0"/>
              <a:t>.</a:t>
            </a:r>
          </a:p>
          <a:p>
            <a:r>
              <a:rPr lang="en-IN" dirty="0" smtClean="0"/>
              <a:t>It has three  branches :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Lexical Processing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Syntactic Processing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Semantic Processing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Lexical Processing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3418</TotalTime>
  <Words>13</Words>
  <Application>Microsoft Office PowerPoint</Application>
  <PresentationFormat>On-screen Show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Civic</vt:lpstr>
      <vt:lpstr>NLP – Lexical Processing</vt:lpstr>
      <vt:lpstr>NLP</vt:lpstr>
      <vt:lpstr>Lexical Processing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Manna Kaur</dc:creator>
  <cp:lastModifiedBy>abc</cp:lastModifiedBy>
  <cp:revision>8</cp:revision>
  <dcterms:created xsi:type="dcterms:W3CDTF">2006-08-16T00:00:00Z</dcterms:created>
  <dcterms:modified xsi:type="dcterms:W3CDTF">2022-02-09T14:27:07Z</dcterms:modified>
</cp:coreProperties>
</file>