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C206-2B98-4F1F-8A57-575BCB2EE17A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32604-7257-441E-BCEA-301776EA2B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280BF-CA3B-4B47-A47B-EE86C18EA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E9486E-293F-4A46-A732-D8B73EBE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967A47-6547-45F7-9D5F-6038553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4E897C-99D9-443B-97C1-F3672F0F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E0C830-0124-4091-B8D0-543B4DE1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8BC52-F520-474F-8F77-3FAC7D2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DD6ED9-A45C-4DE0-8975-FA729F43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02F339-4813-4613-BD48-F43A37B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FD77E3-0CDB-4E19-B614-DA515553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E7804F-010E-4C5D-8A8F-8991ACB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5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B69874E-497E-4900-A6CA-28798A62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AE672C-1101-4357-814F-7D31AD29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D5D819-CA97-4E92-B755-95683C5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EE329F-3C36-47AB-8031-83908EF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36A10-E6BD-416F-BEEE-5682432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95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586B0-8B4A-48E6-BCA9-ED70B3F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BC4B0-232F-45A2-AABD-A25F5ED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70A20D-ED86-4F67-B9A4-52D81A0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52BAF-542F-4218-BB3D-713FED2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92757-E689-4C89-A21D-F83B737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8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8702C-56D0-42AC-89C5-0F95B4FD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1502E2-A85E-40F7-B7B0-00F56C0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A083DE-43E0-457C-9A25-2CAF71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043F5-26BE-45D7-843C-8A10D0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FE8BC-3CFC-4E21-A3F7-5878738F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2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2FB3F-C25D-4EA9-9F05-9469589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D64EFB-9713-4F6E-81D4-43FCB294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7ABA79-9C74-4418-BE01-F713ACE4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37BE78-745C-49DA-9576-59A81094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A25100-59E3-4467-8303-65F306ED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D663E6-ACBB-4DB0-BE8E-EB65064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6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2E180-2494-42AA-8BAB-6CA87CC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C945D1-6684-4BE1-A560-4EE1A6A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014FE0-C20A-4123-AAFD-C13C25EF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30D130-622B-4F3B-9558-26311AF0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A502FA-E445-4B9D-8F2C-0F960947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24C494-E665-41AC-9AA4-9BB6363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E2439F-16A2-490A-962E-81D96225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A4D2B1-EA19-4DC5-B853-28E945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5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06293-5356-4F34-962E-8687E91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43C89F3-2CE1-4F68-A40D-DBDFA34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E3F668-5E0D-4250-87EC-BB8FA0F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6BD364-4E41-454D-BEA7-A86D421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0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62B6A9-DA80-4111-8C69-474F835B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FA69A8-0461-43F7-8A81-E2287D0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17B4EC-A56C-4BA9-AC09-FFF8579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E0020-69D7-4E61-BFAB-B51244FE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8206C-CEE6-4AFF-A096-670CFD0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E861EE-555E-4704-B1A0-906AF8EA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77FC71-47F9-49A9-B414-194413A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69702A-6BA1-40A1-B61D-A4BB1DF1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983506-F8E5-455B-8003-1F1AB3A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0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66DA0-2159-4BCF-989E-ABE456C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F36079-031F-4DF0-8B9A-BE7CCB77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E3E1BF-23E9-45B2-96C5-01F40BB5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5EC62D-5A66-4534-853B-BFF9ADC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627C26-3B1B-4670-881C-F1FDB57B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98971-38AC-430F-AAC7-D5B9179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6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1647082-A6EA-4C97-8BB5-E7BF3605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E0EEEF-A564-4118-A24E-9DE44A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1A57CE-6444-4F54-A465-AFC71F76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14D-80A9-493C-9929-61321A3E76C3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422412-8E7D-4D11-B14C-BCF00345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68A0D-0318-4E76-A5C1-9940755D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32C-58BB-4A91-9A6C-2787493BE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0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127F280-81CD-4B86-9BB4-9FD12717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48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ker architecture written">
            <a:extLst>
              <a:ext uri="{FF2B5EF4-FFF2-40B4-BE49-F238E27FC236}">
                <a16:creationId xmlns:a16="http://schemas.microsoft.com/office/drawing/2014/main" xmlns="" id="{5462E613-F265-4ABD-9187-AC42DB16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3015" y="1939864"/>
            <a:ext cx="8845969" cy="46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7D629A-1C9E-4FEC-8E22-D121878CD666}"/>
              </a:ext>
            </a:extLst>
          </p:cNvPr>
          <p:cNvSpPr/>
          <p:nvPr/>
        </p:nvSpPr>
        <p:spPr>
          <a:xfrm>
            <a:off x="2414624" y="455265"/>
            <a:ext cx="7077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9BCBBE-8CEC-49A0-8EFA-794A51BCF56A}"/>
              </a:ext>
            </a:extLst>
          </p:cNvPr>
          <p:cNvSpPr txBox="1"/>
          <p:nvPr/>
        </p:nvSpPr>
        <p:spPr>
          <a:xfrm>
            <a:off x="1358690" y="1474563"/>
            <a:ext cx="89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follows </a:t>
            </a:r>
            <a:r>
              <a:rPr lang="en-US" b="1" dirty="0"/>
              <a:t>Client-Server architecture </a:t>
            </a:r>
            <a:r>
              <a:rPr lang="en-US" dirty="0"/>
              <a:t>consisting of three parts :</a:t>
            </a:r>
          </a:p>
        </p:txBody>
      </p:sp>
    </p:spTree>
    <p:extLst>
      <p:ext uri="{BB962C8B-B14F-4D97-AF65-F5344CB8AC3E}">
        <p14:creationId xmlns:p14="http://schemas.microsoft.com/office/powerpoint/2010/main" xmlns="" val="21286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2C9BDC-F90A-4854-8B79-068749B5614C}"/>
              </a:ext>
            </a:extLst>
          </p:cNvPr>
          <p:cNvSpPr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Docker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4F4B44-A2D1-4CA3-8644-F003A7957F54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user can interact with Docker through a Client.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Client provides CLI tool to interact with Docker Daemon.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an interface that allows communication between the user and the Docker daemon using REST API (http request).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Docker client can communicate with more than one daemon.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CB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8E7967-7209-4CCA-95A6-2C4263035C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561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32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83B0E37-8F9A-41C0-8535-35001136F2F6}"/>
              </a:ext>
            </a:extLst>
          </p:cNvPr>
          <p:cNvSpPr/>
          <p:nvPr/>
        </p:nvSpPr>
        <p:spPr>
          <a:xfrm>
            <a:off x="4960884" y="629268"/>
            <a:ext cx="6591038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Docker Host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03FFD5-FE2C-4FC7-BCF9-A111ADD2C268}"/>
              </a:ext>
            </a:extLst>
          </p:cNvPr>
          <p:cNvSpPr/>
          <p:nvPr/>
        </p:nvSpPr>
        <p:spPr>
          <a:xfrm>
            <a:off x="5048987" y="2233747"/>
            <a:ext cx="6277415" cy="110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Docker host provides a complete environment to execute and run applications.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 In Docker host, we have Docker daemon and Docker objects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3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FEC6ED-1C7D-4339-93F4-5DF528BB9B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5466"/>
            <a:ext cx="4656083" cy="68251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8B09E8-49CE-4BFF-BE4E-C326793D07DB}"/>
              </a:ext>
            </a:extLst>
          </p:cNvPr>
          <p:cNvSpPr/>
          <p:nvPr/>
        </p:nvSpPr>
        <p:spPr>
          <a:xfrm>
            <a:off x="4948281" y="3223008"/>
            <a:ext cx="229543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Docker Daemon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93988F6-9352-4837-A6C6-30E2403B43D8}"/>
              </a:ext>
            </a:extLst>
          </p:cNvPr>
          <p:cNvSpPr/>
          <p:nvPr/>
        </p:nvSpPr>
        <p:spPr>
          <a:xfrm>
            <a:off x="4960884" y="4815112"/>
            <a:ext cx="21110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Docker Objects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4EC61F-B08E-47F7-9424-829C2E55F877}"/>
              </a:ext>
            </a:extLst>
          </p:cNvPr>
          <p:cNvSpPr txBox="1"/>
          <p:nvPr/>
        </p:nvSpPr>
        <p:spPr>
          <a:xfrm>
            <a:off x="5080933" y="3648639"/>
            <a:ext cx="6147735" cy="116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daemon listens for Docker API and builds an image on user input and saves it in the registry.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Moreover, one daemon can easily communicate with other daemons in order to manage Docker services.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4FFFB9-DDF8-4E33-A000-6910E54CDDA1}"/>
              </a:ext>
            </a:extLst>
          </p:cNvPr>
          <p:cNvSpPr txBox="1"/>
          <p:nvPr/>
        </p:nvSpPr>
        <p:spPr>
          <a:xfrm>
            <a:off x="5048987" y="5239844"/>
            <a:ext cx="63093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your main components of Docker: your containers and images.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Containers are instances of Docker images that can be run using the Docker run command. Container images are read-only template with instructions for creating a Docker container.</a:t>
            </a:r>
          </a:p>
        </p:txBody>
      </p:sp>
    </p:spTree>
    <p:extLst>
      <p:ext uri="{BB962C8B-B14F-4D97-AF65-F5344CB8AC3E}">
        <p14:creationId xmlns:p14="http://schemas.microsoft.com/office/powerpoint/2010/main" xmlns="" val="5875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3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FE35D8-5CDC-49B0-B337-28FCFCABBB86}"/>
              </a:ext>
            </a:extLst>
          </p:cNvPr>
          <p:cNvSpPr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none" spc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Docker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48D453-820F-4E16-97DD-B1FC249B891A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registry is a repository for storing Docker images which is used for creating Docker containers.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 Hub is a public registry that anyone can use, and Docker is configured to look for images on Docker Hub by default.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even run your own private registry.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advantages it offers is we can create our own registry as well.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B64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55A23D-2129-4BC6-9120-0B4309B19F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4677104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3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2393" y="2954273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GB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236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Kaur</dc:creator>
  <cp:lastModifiedBy>abc</cp:lastModifiedBy>
  <cp:revision>54</cp:revision>
  <dcterms:created xsi:type="dcterms:W3CDTF">2020-01-30T06:50:58Z</dcterms:created>
  <dcterms:modified xsi:type="dcterms:W3CDTF">2022-03-02T16:50:39Z</dcterms:modified>
</cp:coreProperties>
</file>