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80BF-CA3B-4B47-A47B-EE86C18EA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9486E-293F-4A46-A732-D8B73EBE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7A47-6547-45F7-9D5F-60385534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897C-99D9-443B-97C1-F3672F0F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C830-0124-4091-B8D0-543B4DE1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BC52-F520-474F-8F77-3FAC7D29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D6ED9-A45C-4DE0-8975-FA729F438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F339-4813-4613-BD48-F43A37B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77E3-0CDB-4E19-B614-DA515553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804F-010E-4C5D-8A8F-8991ACBA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9874E-497E-4900-A6CA-28798A62F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E672C-1101-4357-814F-7D31AD29C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D819-CA97-4E92-B755-95683C58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329F-3C36-47AB-8031-83908EF9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6A10-E6BD-416F-BEEE-5682432B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86B0-8B4A-48E6-BCA9-ED70B3F6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4B0-232F-45A2-AABD-A25F5EDA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0A20D-ED86-4F67-B9A4-52D81A0C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2BAF-542F-4218-BB3D-713FED29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2757-E689-4C89-A21D-F83B737E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702C-56D0-42AC-89C5-0F95B4FD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502E2-A85E-40F7-B7B0-00F56C06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83DE-43E0-457C-9A25-2CAF7147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43F5-26BE-45D7-843C-8A10D049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E8BC-3CFC-4E21-A3F7-5878738F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FB3F-C25D-4EA9-9F05-9469589F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4EFB-9713-4F6E-81D4-43FCB294F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ABA79-9C74-4418-BE01-F713ACE4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7BE78-745C-49DA-9576-59A81094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5100-59E3-4467-8303-65F306ED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663E6-ACBB-4DB0-BE8E-EB650644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E180-2494-42AA-8BAB-6CA87CC9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945D1-6684-4BE1-A560-4EE1A6AD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14FE0-C20A-4123-AAFD-C13C25EF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0D130-622B-4F3B-9558-26311AF0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502FA-E445-4B9D-8F2C-0F9609474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4C494-E665-41AC-9AA4-9BB6363E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2439F-16A2-490A-962E-81D96225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4D2B1-EA19-4DC5-B853-28E945FE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6293-5356-4F34-962E-8687E91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C89F3-2CE1-4F68-A40D-DBDFA347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3F668-5E0D-4250-87EC-BB8FA0F0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BD364-4E41-454D-BEA7-A86D4213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2B6A9-DA80-4111-8C69-474F835B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A69A8-0461-43F7-8A81-E2287D03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7B4EC-A56C-4BA9-AC09-FFF8579D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0020-69D7-4E61-BFAB-B51244FE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206C-CEE6-4AFF-A096-670CFD05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861EE-555E-4704-B1A0-906AF8EA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FC71-47F9-49A9-B414-194413AC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02A-6BA1-40A1-B61D-A4BB1DF1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3506-F8E5-455B-8003-1F1AB3A4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6DA0-2159-4BCF-989E-ABE456C0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36079-031F-4DF0-8B9A-BE7CCB77D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E1BF-23E9-45B2-96C5-01F40BB58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EC62D-5A66-4534-853B-BFF9ADC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7C26-3B1B-4670-881C-F1FDB57B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98971-38AC-430F-AAC7-D5B9179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47082-A6EA-4C97-8BB5-E7BF3605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EEEF-A564-4118-A24E-9DE44AC7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A57CE-6444-4F54-A465-AFC71F762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B14D-80A9-493C-9929-61321A3E76C3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2412-8E7D-4D11-B14C-BCF003457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8A0D-0318-4E76-A5C1-9940755D1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7507D72-63E6-4896-AA46-59BEDF96B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8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0F20C4-574D-4AD1-A244-96E69925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57D0F-DE6E-4B53-84BD-E5DCF5D07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/>
          </a:solidFill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A7CC453-6F47-4427-B67D-37E65A92C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B6AD4D9-2CD8-4BB1-8DA9-B1E2BC9BB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8E860C5-0E72-4769-BC34-B0F6BEFB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92F44EF-E770-40F4-9F6A-06352151A24B}"/>
              </a:ext>
            </a:extLst>
          </p:cNvPr>
          <p:cNvSpPr/>
          <p:nvPr/>
        </p:nvSpPr>
        <p:spPr>
          <a:xfrm>
            <a:off x="5544278" y="2505670"/>
            <a:ext cx="45995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</a:t>
            </a:r>
            <a:r>
              <a:rPr lang="en-US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ockerfile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6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Manjeet Kaur</dc:creator>
  <cp:lastModifiedBy>Manjeet Kaur</cp:lastModifiedBy>
  <cp:revision>10</cp:revision>
  <dcterms:created xsi:type="dcterms:W3CDTF">2019-12-11T20:14:12Z</dcterms:created>
  <dcterms:modified xsi:type="dcterms:W3CDTF">2020-02-18T06:50:14Z</dcterms:modified>
</cp:coreProperties>
</file>