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80BF-CA3B-4B47-A47B-EE86C18E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486E-293F-4A46-A732-D8B73EBE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7A47-6547-45F7-9D5F-6038553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97C-99D9-443B-97C1-F3672F0F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C830-0124-4091-B8D0-543B4DE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BC52-F520-474F-8F77-3FAC7D2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6ED9-A45C-4DE0-8975-FA729F4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F339-4813-4613-BD48-F43A37B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77E3-0CDB-4E19-B614-DA51555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804F-010E-4C5D-8A8F-8991ACB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9874E-497E-4900-A6CA-28798A62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E672C-1101-4357-814F-7D31AD29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819-CA97-4E92-B755-95683C5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29F-3C36-47AB-8031-83908EF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6A10-E6BD-416F-BEEE-5682432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6B0-8B4A-48E6-BCA9-ED70B3F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4B0-232F-45A2-AABD-A25F5ED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A20D-ED86-4F67-B9A4-52D81A0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2BAF-542F-4218-BB3D-713FED2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2757-E689-4C89-A21D-F83B73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02C-56D0-42AC-89C5-0F95B4FD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02E2-A85E-40F7-B7B0-00F56C0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83DE-43E0-457C-9A25-2CAF71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43F5-26BE-45D7-843C-8A10D0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8BC-3CFC-4E21-A3F7-5878738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B3F-C25D-4EA9-9F05-9469589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4EFB-9713-4F6E-81D4-43FCB294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BA79-9C74-4418-BE01-F713ACE4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BE78-745C-49DA-9576-59A8109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5100-59E3-4467-8303-65F306ED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63E6-ACBB-4DB0-BE8E-EB65064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E180-2494-42AA-8BAB-6CA87CC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45D1-6684-4BE1-A560-4EE1A6A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4FE0-C20A-4123-AAFD-C13C25EF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D130-622B-4F3B-9558-26311AF0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502FA-E445-4B9D-8F2C-0F960947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4C494-E665-41AC-9AA4-9BB6363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2439F-16A2-490A-962E-81D96225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D2B1-EA19-4DC5-B853-28E945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93-5356-4F34-962E-8687E91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89F3-2CE1-4F68-A40D-DBDFA34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F668-5E0D-4250-87EC-BB8FA0F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BD364-4E41-454D-BEA7-A86D421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2B6A9-DA80-4111-8C69-474F835B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69A8-0461-43F7-8A81-E2287D0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B4EC-A56C-4BA9-AC09-FFF8579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0020-69D7-4E61-BFAB-B51244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206C-CEE6-4AFF-A096-670CFD0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61EE-555E-4704-B1A0-906AF8E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FC71-47F9-49A9-B414-194413A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02A-6BA1-40A1-B61D-A4BB1DF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3506-F8E5-455B-8003-1F1AB3A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6DA0-2159-4BCF-989E-ABE456C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36079-031F-4DF0-8B9A-BE7CCB77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E1BF-23E9-45B2-96C5-01F40BB5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C62D-5A66-4534-853B-BFF9ADC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7C26-3B1B-4670-881C-F1FDB57B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8971-38AC-430F-AAC7-D5B9179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47082-A6EA-4C97-8BB5-E7BF360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EEEF-A564-4118-A24E-9DE44A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57CE-6444-4F54-A465-AFC71F76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14D-80A9-493C-9929-61321A3E76C3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2412-8E7D-4D11-B14C-BCF00345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8A0D-0318-4E76-A5C1-9940755D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395B87F-59C8-4322-ACCE-437D35BBC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57D0F-DE6E-4B53-84BD-E5DCF5D0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26" name="Picture 2" descr="Image result for docker compose">
            <a:extLst>
              <a:ext uri="{FF2B5EF4-FFF2-40B4-BE49-F238E27FC236}">
                <a16:creationId xmlns:a16="http://schemas.microsoft.com/office/drawing/2014/main" id="{EE3540D1-E019-4C1B-B858-3268B05C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61" y="1356283"/>
            <a:ext cx="2623364" cy="3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BD852-95A2-4C62-B59E-E2D0D2426201}"/>
              </a:ext>
            </a:extLst>
          </p:cNvPr>
          <p:cNvSpPr/>
          <p:nvPr/>
        </p:nvSpPr>
        <p:spPr>
          <a:xfrm>
            <a:off x="2362200" y="1294686"/>
            <a:ext cx="6705857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 Compose </a:t>
            </a: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Benefits of Docker Compose</a:t>
            </a: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use Docker Compose</a:t>
            </a:r>
          </a:p>
          <a:p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6DBFD-5C20-4AE9-8907-80209A9BB5E5}"/>
              </a:ext>
            </a:extLst>
          </p:cNvPr>
          <p:cNvSpPr/>
          <p:nvPr/>
        </p:nvSpPr>
        <p:spPr>
          <a:xfrm>
            <a:off x="3484768" y="654670"/>
            <a:ext cx="5016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 Compose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5018A-8FE7-4F13-8E50-46FAF99E2B4E}"/>
              </a:ext>
            </a:extLst>
          </p:cNvPr>
          <p:cNvSpPr txBox="1"/>
          <p:nvPr/>
        </p:nvSpPr>
        <p:spPr>
          <a:xfrm>
            <a:off x="1356770" y="1818309"/>
            <a:ext cx="984885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Tool for defining and </a:t>
            </a:r>
            <a:r>
              <a:rPr lang="en-US" sz="2400" b="1" dirty="0"/>
              <a:t>running multi-container </a:t>
            </a:r>
            <a:r>
              <a:rPr lang="en-US" sz="2400" dirty="0"/>
              <a:t>Docker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</a:t>
            </a:r>
            <a:r>
              <a:rPr lang="en-US" sz="2400" b="1" dirty="0"/>
              <a:t>Yaml file</a:t>
            </a:r>
            <a:r>
              <a:rPr lang="en-US" sz="2400" dirty="0"/>
              <a:t> used to </a:t>
            </a:r>
            <a:r>
              <a:rPr lang="en-US" sz="2400" b="1" dirty="0"/>
              <a:t>configure </a:t>
            </a:r>
            <a:r>
              <a:rPr lang="en-US" sz="2400" b="1" dirty="0">
                <a:highlight>
                  <a:srgbClr val="FFFF00"/>
                </a:highlight>
              </a:rPr>
              <a:t>application services</a:t>
            </a:r>
            <a:r>
              <a:rPr lang="en-US" sz="2400" b="1" dirty="0"/>
              <a:t>, </a:t>
            </a:r>
            <a:r>
              <a:rPr lang="en-US" sz="2400" b="1" dirty="0">
                <a:highlight>
                  <a:srgbClr val="FFFF00"/>
                </a:highlight>
              </a:rPr>
              <a:t>network</a:t>
            </a:r>
            <a:r>
              <a:rPr lang="en-US" sz="2400" b="1" dirty="0"/>
              <a:t> and </a:t>
            </a:r>
            <a:r>
              <a:rPr lang="en-US" sz="2400" b="1" dirty="0">
                <a:highlight>
                  <a:srgbClr val="FFFF00"/>
                </a:highlight>
              </a:rPr>
              <a:t>volumes</a:t>
            </a:r>
            <a:r>
              <a:rPr lang="en-US" sz="2400" dirty="0"/>
              <a:t> (docker-</a:t>
            </a:r>
            <a:r>
              <a:rPr lang="en-US" sz="2400" dirty="0" err="1"/>
              <a:t>compose.yml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Works in all environment</a:t>
            </a:r>
            <a:r>
              <a:rPr lang="en-US" sz="2400" dirty="0"/>
              <a:t> (production, staging, development, testing  and as well in CI workflows.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</a:t>
            </a:r>
            <a:r>
              <a:rPr lang="en-US" sz="2400" b="1" dirty="0"/>
              <a:t>start all the services</a:t>
            </a:r>
            <a:r>
              <a:rPr lang="en-US" sz="2400" dirty="0"/>
              <a:t> with ‘docker-compose up’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</a:t>
            </a:r>
            <a:r>
              <a:rPr lang="en-US" sz="2400" b="1" dirty="0"/>
              <a:t>stop all the services</a:t>
            </a:r>
            <a:r>
              <a:rPr lang="en-US" sz="2400" dirty="0"/>
              <a:t> with ‘docker-compose down’ command</a:t>
            </a:r>
          </a:p>
        </p:txBody>
      </p:sp>
    </p:spTree>
    <p:extLst>
      <p:ext uri="{BB962C8B-B14F-4D97-AF65-F5344CB8AC3E}">
        <p14:creationId xmlns:p14="http://schemas.microsoft.com/office/powerpoint/2010/main" val="2758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240A-AD08-4A26-B71A-77B33997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Benefits of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E550-919F-4AC7-90BD-F60ADECB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1911"/>
            <a:ext cx="5181600" cy="2803404"/>
          </a:xfrm>
        </p:spPr>
        <p:txBody>
          <a:bodyPr/>
          <a:lstStyle/>
          <a:p>
            <a:r>
              <a:rPr lang="en-US" sz="2400" dirty="0"/>
              <a:t>Build and run one container at a time</a:t>
            </a:r>
            <a:r>
              <a:rPr lang="en-US" dirty="0"/>
              <a:t>.</a:t>
            </a:r>
          </a:p>
          <a:p>
            <a:r>
              <a:rPr lang="en-US" sz="2400" dirty="0"/>
              <a:t>Manually connect containers together. </a:t>
            </a:r>
          </a:p>
          <a:p>
            <a:r>
              <a:rPr lang="en-US" sz="2400" dirty="0"/>
              <a:t>Be careful with the dependencies and start up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8C67-68F4-44A2-BCFB-6293E723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101911"/>
            <a:ext cx="5181600" cy="2803404"/>
          </a:xfrm>
        </p:spPr>
        <p:txBody>
          <a:bodyPr>
            <a:normAutofit/>
          </a:bodyPr>
          <a:lstStyle/>
          <a:p>
            <a:r>
              <a:rPr lang="en-US" sz="2400" dirty="0"/>
              <a:t>Define multi container app in yaml file. With single command to deploy entire application.</a:t>
            </a:r>
          </a:p>
          <a:p>
            <a:r>
              <a:rPr lang="en-US" sz="2400" dirty="0"/>
              <a:t>Works with Networking, Volume, Universal control Plane.</a:t>
            </a:r>
          </a:p>
          <a:p>
            <a:r>
              <a:rPr lang="en-US" sz="2400" dirty="0"/>
              <a:t>Handles container dependencies.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1FAC-F1C2-486E-A947-CB98A1DEA986}"/>
              </a:ext>
            </a:extLst>
          </p:cNvPr>
          <p:cNvSpPr txBox="1"/>
          <p:nvPr/>
        </p:nvSpPr>
        <p:spPr>
          <a:xfrm>
            <a:off x="1638301" y="155257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Without Docker Compose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132AA-0F51-47AB-969C-632F3B572FB9}"/>
              </a:ext>
            </a:extLst>
          </p:cNvPr>
          <p:cNvSpPr txBox="1"/>
          <p:nvPr/>
        </p:nvSpPr>
        <p:spPr>
          <a:xfrm>
            <a:off x="7458075" y="1552576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With Docker Compose</a:t>
            </a:r>
          </a:p>
        </p:txBody>
      </p:sp>
      <p:pic>
        <p:nvPicPr>
          <p:cNvPr id="1026" name="Picture 2" descr="Docker Laurel , Transparent Cartoon, Free Cliparts &amp; Silhouettes ...">
            <a:extLst>
              <a:ext uri="{FF2B5EF4-FFF2-40B4-BE49-F238E27FC236}">
                <a16:creationId xmlns:a16="http://schemas.microsoft.com/office/drawing/2014/main" id="{2112BDF8-29A2-48CC-8CF4-8FCAD420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504688"/>
            <a:ext cx="3012129" cy="21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Beginner's Guide to Docker — How to Create a Client/Server Side ...">
            <a:extLst>
              <a:ext uri="{FF2B5EF4-FFF2-40B4-BE49-F238E27FC236}">
                <a16:creationId xmlns:a16="http://schemas.microsoft.com/office/drawing/2014/main" id="{CF141827-2D19-4887-A289-E6DB56A4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4558325"/>
            <a:ext cx="4657724" cy="20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6DBFD-5C20-4AE9-8907-80209A9BB5E5}"/>
              </a:ext>
            </a:extLst>
          </p:cNvPr>
          <p:cNvSpPr/>
          <p:nvPr/>
        </p:nvSpPr>
        <p:spPr>
          <a:xfrm>
            <a:off x="2494114" y="654670"/>
            <a:ext cx="6997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of Docker Compose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2F44B-C897-4F9C-9B3F-44475825E453}"/>
              </a:ext>
            </a:extLst>
          </p:cNvPr>
          <p:cNvSpPr txBox="1"/>
          <p:nvPr/>
        </p:nvSpPr>
        <p:spPr>
          <a:xfrm>
            <a:off x="1435261" y="2384385"/>
            <a:ext cx="990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compose is a 3 step process 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Define you app’s environment with a Dockerfile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Define the services that make up your app in Docker compose file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Run the CLI : docker-compose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2617-D099-49EF-BA94-BE9FD832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055" y="3347454"/>
            <a:ext cx="3958597" cy="16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A8A04-1DC3-400C-AC85-8082EF8F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3383"/>
            <a:ext cx="5588709" cy="36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488DE-9A01-4430-ADFE-03043295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/>
          <a:stretch/>
        </p:blipFill>
        <p:spPr>
          <a:xfrm>
            <a:off x="20" y="10"/>
            <a:ext cx="12009284" cy="685799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8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74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180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Benefits of Docker Compose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Kaur</dc:creator>
  <cp:lastModifiedBy>Manjeet Kaur</cp:lastModifiedBy>
  <cp:revision>175</cp:revision>
  <dcterms:created xsi:type="dcterms:W3CDTF">2020-02-23T05:47:43Z</dcterms:created>
  <dcterms:modified xsi:type="dcterms:W3CDTF">2020-06-03T04:12:46Z</dcterms:modified>
</cp:coreProperties>
</file>