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80BF-CA3B-4B47-A47B-EE86C18E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486E-293F-4A46-A732-D8B73EBE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7A47-6547-45F7-9D5F-6038553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97C-99D9-443B-97C1-F3672F0F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C830-0124-4091-B8D0-543B4DE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BC52-F520-474F-8F77-3FAC7D2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D6ED9-A45C-4DE0-8975-FA729F43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F339-4813-4613-BD48-F43A37B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77E3-0CDB-4E19-B614-DA515553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804F-010E-4C5D-8A8F-8991ACB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9874E-497E-4900-A6CA-28798A62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E672C-1101-4357-814F-7D31AD29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819-CA97-4E92-B755-95683C5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329F-3C36-47AB-8031-83908EF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6A10-E6BD-416F-BEEE-5682432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6B0-8B4A-48E6-BCA9-ED70B3F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4B0-232F-45A2-AABD-A25F5ED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A20D-ED86-4F67-B9A4-52D81A0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2BAF-542F-4218-BB3D-713FED2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2757-E689-4C89-A21D-F83B737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02C-56D0-42AC-89C5-0F95B4FD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02E2-A85E-40F7-B7B0-00F56C06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83DE-43E0-457C-9A25-2CAF714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43F5-26BE-45D7-843C-8A10D0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8BC-3CFC-4E21-A3F7-5878738F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B3F-C25D-4EA9-9F05-9469589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4EFB-9713-4F6E-81D4-43FCB294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BA79-9C74-4418-BE01-F713ACE4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BE78-745C-49DA-9576-59A8109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5100-59E3-4467-8303-65F306ED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63E6-ACBB-4DB0-BE8E-EB65064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E180-2494-42AA-8BAB-6CA87CC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45D1-6684-4BE1-A560-4EE1A6A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14FE0-C20A-4123-AAFD-C13C25EF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D130-622B-4F3B-9558-26311AF0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502FA-E445-4B9D-8F2C-0F960947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4C494-E665-41AC-9AA4-9BB6363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2439F-16A2-490A-962E-81D96225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4D2B1-EA19-4DC5-B853-28E945F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6293-5356-4F34-962E-8687E91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89F3-2CE1-4F68-A40D-DBDFA34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3F668-5E0D-4250-87EC-BB8FA0F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BD364-4E41-454D-BEA7-A86D421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2B6A9-DA80-4111-8C69-474F835B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69A8-0461-43F7-8A81-E2287D03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B4EC-A56C-4BA9-AC09-FFF8579D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0020-69D7-4E61-BFAB-B51244F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206C-CEE6-4AFF-A096-670CFD05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61EE-555E-4704-B1A0-906AF8EA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FC71-47F9-49A9-B414-194413A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02A-6BA1-40A1-B61D-A4BB1DF1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3506-F8E5-455B-8003-1F1AB3A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6DA0-2159-4BCF-989E-ABE456C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36079-031F-4DF0-8B9A-BE7CCB77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E1BF-23E9-45B2-96C5-01F40BB5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C62D-5A66-4534-853B-BFF9ADC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7C26-3B1B-4670-881C-F1FDB57B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8971-38AC-430F-AAC7-D5B9179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47082-A6EA-4C97-8BB5-E7BF360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EEEF-A564-4118-A24E-9DE44A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57CE-6444-4F54-A465-AFC71F76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B14D-80A9-493C-9929-61321A3E76C3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2412-8E7D-4D11-B14C-BCF00345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8A0D-0318-4E76-A5C1-9940755D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1D3E2-2EA7-4ED5-AAAE-00CC66D5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57D0F-DE6E-4B53-84BD-E5DCF5D0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D8C795-C873-46CC-A295-156829BB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15719"/>
            <a:ext cx="3484879" cy="33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BD852-95A2-4C62-B59E-E2D0D2426201}"/>
              </a:ext>
            </a:extLst>
          </p:cNvPr>
          <p:cNvSpPr/>
          <p:nvPr/>
        </p:nvSpPr>
        <p:spPr>
          <a:xfrm>
            <a:off x="2244800" y="1309985"/>
            <a:ext cx="7480189" cy="48013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are Containers ?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Docker ? 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Docker?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Virtualization v/s Containerization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8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ox">
            <a:extLst>
              <a:ext uri="{FF2B5EF4-FFF2-40B4-BE49-F238E27FC236}">
                <a16:creationId xmlns:a16="http://schemas.microsoft.com/office/drawing/2014/main" id="{6B8B8956-0730-4E6E-ADB3-F4051DDC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4562" y="1930309"/>
            <a:ext cx="4785360" cy="4785360"/>
          </a:xfrm>
          <a:prstGeom prst="rect">
            <a:avLst/>
          </a:prstGeom>
        </p:spPr>
      </p:pic>
      <p:pic>
        <p:nvPicPr>
          <p:cNvPr id="2052" name="Picture 4" descr="Image result for instagram icon">
            <a:extLst>
              <a:ext uri="{FF2B5EF4-FFF2-40B4-BE49-F238E27FC236}">
                <a16:creationId xmlns:a16="http://schemas.microsoft.com/office/drawing/2014/main" id="{62936DBA-87A0-42F4-91C2-1CD776E1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4" y="1594553"/>
            <a:ext cx="671512" cy="6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nf file icon">
            <a:extLst>
              <a:ext uri="{FF2B5EF4-FFF2-40B4-BE49-F238E27FC236}">
                <a16:creationId xmlns:a16="http://schemas.microsoft.com/office/drawing/2014/main" id="{5FE61868-8680-469E-AC39-BE165C1B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6" y="3703864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naries icon">
            <a:extLst>
              <a:ext uri="{FF2B5EF4-FFF2-40B4-BE49-F238E27FC236}">
                <a16:creationId xmlns:a16="http://schemas.microsoft.com/office/drawing/2014/main" id="{2BADD52B-C586-4FFE-8D51-55C6AEA8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8" y="2976562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library icon">
            <a:extLst>
              <a:ext uri="{FF2B5EF4-FFF2-40B4-BE49-F238E27FC236}">
                <a16:creationId xmlns:a16="http://schemas.microsoft.com/office/drawing/2014/main" id="{8C97163E-D41E-4843-9C91-3304FC63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53" y="2437966"/>
            <a:ext cx="562842" cy="562842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7D9AD-42BF-4F28-ABF5-249AC536A58B}"/>
              </a:ext>
            </a:extLst>
          </p:cNvPr>
          <p:cNvSpPr txBox="1"/>
          <p:nvPr/>
        </p:nvSpPr>
        <p:spPr>
          <a:xfrm>
            <a:off x="6372225" y="2991878"/>
            <a:ext cx="5391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Gill Sans MT Condensed" panose="020B0506020104020203" pitchFamily="34" charset="0"/>
              </a:rPr>
              <a:t>Containers are package consisting of an Application with all its dependencies such as binaries, libraries and conf. files.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D8A65-386B-4C7F-825A-E014A9DC8EDB}"/>
              </a:ext>
            </a:extLst>
          </p:cNvPr>
          <p:cNvSpPr txBox="1"/>
          <p:nvPr/>
        </p:nvSpPr>
        <p:spPr>
          <a:xfrm>
            <a:off x="330216" y="2014546"/>
            <a:ext cx="15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7A444-ACD0-413D-A58E-C5FA9404589F}"/>
              </a:ext>
            </a:extLst>
          </p:cNvPr>
          <p:cNvSpPr txBox="1"/>
          <p:nvPr/>
        </p:nvSpPr>
        <p:spPr>
          <a:xfrm>
            <a:off x="3134949" y="147714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A6DBFD-5C20-4AE9-8907-80209A9BB5E5}"/>
              </a:ext>
            </a:extLst>
          </p:cNvPr>
          <p:cNvSpPr/>
          <p:nvPr/>
        </p:nvSpPr>
        <p:spPr>
          <a:xfrm>
            <a:off x="4647473" y="771822"/>
            <a:ext cx="300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758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2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2EFDF5-9DFB-4B3A-9F78-90D4531A022A}"/>
              </a:ext>
            </a:extLst>
          </p:cNvPr>
          <p:cNvSpPr/>
          <p:nvPr/>
        </p:nvSpPr>
        <p:spPr>
          <a:xfrm>
            <a:off x="4619828" y="738485"/>
            <a:ext cx="219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A6A21-E75A-4FD5-B2F4-DFF473D1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4" y="2567433"/>
            <a:ext cx="4775059" cy="2904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E11B2-1F51-4D1A-A609-48065FC8E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23" y="2243138"/>
            <a:ext cx="2676728" cy="1434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F8267-1A9F-4261-91B8-9D51404F7B56}"/>
              </a:ext>
            </a:extLst>
          </p:cNvPr>
          <p:cNvSpPr txBox="1"/>
          <p:nvPr/>
        </p:nvSpPr>
        <p:spPr>
          <a:xfrm>
            <a:off x="6372225" y="2991878"/>
            <a:ext cx="5391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Gill Sans MT Condensed" panose="020B0506020104020203" pitchFamily="34" charset="0"/>
              </a:rPr>
              <a:t>Docker is an open source software container platform.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8687A-489B-4BE8-A211-E3638A9ADCB2}"/>
              </a:ext>
            </a:extLst>
          </p:cNvPr>
          <p:cNvSpPr txBox="1"/>
          <p:nvPr/>
        </p:nvSpPr>
        <p:spPr>
          <a:xfrm>
            <a:off x="6372225" y="4157906"/>
            <a:ext cx="5391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Condensed" panose="020B0506020104020203" pitchFamily="34" charset="0"/>
              </a:rPr>
              <a:t>Build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Condensed" panose="020B0506020104020203" pitchFamily="34" charset="0"/>
              </a:rPr>
              <a:t>Ship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Condensed" panose="020B0506020104020203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132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2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12AB60-9748-4553-9982-9A8B1EFBED57}"/>
              </a:ext>
            </a:extLst>
          </p:cNvPr>
          <p:cNvSpPr/>
          <p:nvPr/>
        </p:nvSpPr>
        <p:spPr>
          <a:xfrm>
            <a:off x="3644241" y="738485"/>
            <a:ext cx="4141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Docker 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E8FB4-172A-477E-A3B0-C29BD2FED657}"/>
              </a:ext>
            </a:extLst>
          </p:cNvPr>
          <p:cNvSpPr txBox="1"/>
          <p:nvPr/>
        </p:nvSpPr>
        <p:spPr>
          <a:xfrm>
            <a:off x="912375" y="3424659"/>
            <a:ext cx="5183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Gill Sans MT Condensed" panose="020B0506020104020203" pitchFamily="34" charset="0"/>
              </a:rPr>
              <a:t>Docker is used to improve 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>
                <a:latin typeface="Gill Sans MT Condensed" panose="020B0506020104020203" pitchFamily="34" charset="0"/>
              </a:rPr>
              <a:t>Application Deployment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>
                <a:latin typeface="Gill Sans MT Condensed" panose="020B0506020104020203" pitchFamily="34" charset="0"/>
              </a:rPr>
              <a:t>Application Development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F8596-4B1D-434A-803A-7599673B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58" y="1661815"/>
            <a:ext cx="4793301" cy="462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5A6930-2EDE-4D87-83BE-4B5A33CD8334}"/>
              </a:ext>
            </a:extLst>
          </p:cNvPr>
          <p:cNvSpPr txBox="1"/>
          <p:nvPr/>
        </p:nvSpPr>
        <p:spPr>
          <a:xfrm>
            <a:off x="912375" y="1811405"/>
            <a:ext cx="5175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Gill Sans MT Condensed" panose="020B0506020104020203" pitchFamily="34" charset="0"/>
              </a:rPr>
              <a:t>With containerization feature of docker it ensures that the application works in any environment – platform independent.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DBF92-5589-434E-B654-5B6E7FDAC848}"/>
              </a:ext>
            </a:extLst>
          </p:cNvPr>
          <p:cNvSpPr txBox="1"/>
          <p:nvPr/>
        </p:nvSpPr>
        <p:spPr>
          <a:xfrm>
            <a:off x="912374" y="5037913"/>
            <a:ext cx="517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Gill Sans MT Condensed" panose="020B0506020104020203" pitchFamily="34" charset="0"/>
              </a:rPr>
              <a:t>With Dockers Development, QA and Operations Teams can work seamlessly.  </a:t>
            </a:r>
          </a:p>
        </p:txBody>
      </p:sp>
    </p:spTree>
    <p:extLst>
      <p:ext uri="{BB962C8B-B14F-4D97-AF65-F5344CB8AC3E}">
        <p14:creationId xmlns:p14="http://schemas.microsoft.com/office/powerpoint/2010/main" val="33312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FA9DF-3AB2-413C-B12D-8000C2305588}"/>
              </a:ext>
            </a:extLst>
          </p:cNvPr>
          <p:cNvSpPr/>
          <p:nvPr/>
        </p:nvSpPr>
        <p:spPr>
          <a:xfrm>
            <a:off x="1276350" y="457795"/>
            <a:ext cx="98774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Virtualization vs Containerization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98F10-60FA-4EBE-9A4B-33CC65F7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1671964"/>
            <a:ext cx="2354154" cy="450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820B3-5B43-4CAE-9C5F-B2BF7ADD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95" y="2076450"/>
            <a:ext cx="2485530" cy="4210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B61DF-E26A-4C95-B850-4DFE595DF487}"/>
              </a:ext>
            </a:extLst>
          </p:cNvPr>
          <p:cNvSpPr txBox="1"/>
          <p:nvPr/>
        </p:nvSpPr>
        <p:spPr>
          <a:xfrm>
            <a:off x="299051" y="1939468"/>
            <a:ext cx="3234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 Condensed" panose="020B0506020104020203" pitchFamily="34" charset="0"/>
              </a:rPr>
              <a:t>The physical hypervisor hardware is virtualized.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800" dirty="0">
              <a:latin typeface="Gill Sans MT Condensed" panose="020B05060201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 Condensed" panose="020B0506020104020203" pitchFamily="34" charset="0"/>
              </a:rPr>
              <a:t>Starting Virtual Machine means waiting for OS boot.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800" dirty="0">
              <a:latin typeface="Gill Sans MT Condensed" panose="020B05060201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 Condensed" panose="020B0506020104020203" pitchFamily="34" charset="0"/>
              </a:rPr>
              <a:t>Virtual Machine contains all OS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3028F-5275-442C-8BFC-6BB498ED7BD5}"/>
              </a:ext>
            </a:extLst>
          </p:cNvPr>
          <p:cNvSpPr txBox="1"/>
          <p:nvPr/>
        </p:nvSpPr>
        <p:spPr>
          <a:xfrm>
            <a:off x="8382001" y="1939468"/>
            <a:ext cx="33051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 Condensed" panose="020B0506020104020203" pitchFamily="34" charset="0"/>
              </a:rPr>
              <a:t>The OS is virtualized and not the hardware.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800" dirty="0">
              <a:latin typeface="Gill Sans MT Condensed" panose="020B05060201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 Condensed" panose="020B0506020104020203" pitchFamily="34" charset="0"/>
              </a:rPr>
              <a:t>Starts much quickly than Virtual Machine.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800" dirty="0">
              <a:latin typeface="Gill Sans MT Condensed" panose="020B0506020104020203" pitchFamily="34" charset="0"/>
            </a:endParaRPr>
          </a:p>
          <a:p>
            <a:pPr algn="just"/>
            <a:endParaRPr lang="en-US" sz="2800" dirty="0">
              <a:latin typeface="Gill Sans MT Condensed" panose="020B05060201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Gill Sans MT Condensed" panose="020B0506020104020203" pitchFamily="34" charset="0"/>
              </a:rPr>
              <a:t>Contains only application related files.</a:t>
            </a:r>
          </a:p>
        </p:txBody>
      </p:sp>
    </p:spTree>
    <p:extLst>
      <p:ext uri="{BB962C8B-B14F-4D97-AF65-F5344CB8AC3E}">
        <p14:creationId xmlns:p14="http://schemas.microsoft.com/office/powerpoint/2010/main" val="38381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488DE-9A01-4430-ADFE-030432954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/>
          <a:stretch/>
        </p:blipFill>
        <p:spPr>
          <a:xfrm>
            <a:off x="20" y="10"/>
            <a:ext cx="12009284" cy="685799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8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74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Kaur</dc:creator>
  <cp:lastModifiedBy>Manjeet Kaur</cp:lastModifiedBy>
  <cp:revision>20</cp:revision>
  <dcterms:created xsi:type="dcterms:W3CDTF">2020-01-02T11:11:15Z</dcterms:created>
  <dcterms:modified xsi:type="dcterms:W3CDTF">2020-01-12T09:09:13Z</dcterms:modified>
</cp:coreProperties>
</file>