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8FE4-E839-4806-9D5C-01221A74ACC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1988-1E7E-4578-9D92-BF8580B7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njeet-singh-25a650b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735" y="1300766"/>
            <a:ext cx="96462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that predicts the number of hits per session based on a database of user  sessions of Trivago</a:t>
            </a:r>
          </a:p>
          <a:p>
            <a:pPr algn="just"/>
            <a:endParaRPr lang="pt-BR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Industry Standard Process for Data Mining (CRISP-DM)</a:t>
            </a:r>
          </a:p>
          <a:p>
            <a:pPr lvl="1"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pPr lvl="1"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lvl="1"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lvl="1"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pt-BR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testing some models, I slected Gradient Boosting with the best Mean Squared Error</a:t>
            </a:r>
            <a:endParaRPr lang="pt-BR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9746" y="5306096"/>
            <a:ext cx="337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Manjeet Singh</a:t>
            </a:r>
            <a:endParaRPr lang="en-US" dirty="0" smtClean="0"/>
          </a:p>
          <a:p>
            <a:r>
              <a:rPr lang="en-US" dirty="0" smtClean="0"/>
              <a:t>Data Scientist- Icreon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u="sng" dirty="0" smtClean="0">
                <a:latin typeface="+mn-lt"/>
              </a:rPr>
              <a:t>Lets have a glance at the dataset</a:t>
            </a:r>
            <a:endParaRPr lang="en-US" sz="2000" u="sng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05318"/>
            <a:ext cx="3961276" cy="26001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4405" y="2146980"/>
            <a:ext cx="6125305" cy="29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35" y="1180702"/>
            <a:ext cx="7585656" cy="5116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3522" y="605307"/>
            <a:ext cx="135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EDA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53934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52425"/>
            <a:ext cx="83058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9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856" y="824494"/>
            <a:ext cx="105477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smtClean="0"/>
              <a:t>Feature Engineering</a:t>
            </a:r>
            <a:endParaRPr lang="en-US" sz="2000" b="1" u="sng" dirty="0" smtClean="0"/>
          </a:p>
          <a:p>
            <a:pPr algn="ctr"/>
            <a:r>
              <a:rPr lang="en-US" sz="2000" b="1" u="sng" dirty="0" smtClean="0"/>
              <a:t>  </a:t>
            </a:r>
          </a:p>
          <a:p>
            <a:r>
              <a:rPr lang="en-US" dirty="0" smtClean="0"/>
              <a:t>Created new feature named as </a:t>
            </a:r>
            <a:r>
              <a:rPr lang="en-US" dirty="0" err="1" smtClean="0"/>
              <a:t>path_length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path_length</a:t>
            </a:r>
            <a:r>
              <a:rPr lang="en-US" dirty="0" smtClean="0"/>
              <a:t> (continuous): count how many paths id were visited from '</a:t>
            </a:r>
            <a:r>
              <a:rPr lang="en-US" dirty="0" err="1" smtClean="0"/>
              <a:t>path_id_set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856" y="2086378"/>
            <a:ext cx="9723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 to transform discrete features on binaries (one new column for each category of the feature)</a:t>
            </a:r>
          </a:p>
          <a:p>
            <a:r>
              <a:rPr lang="en-US" dirty="0" smtClean="0"/>
              <a:t>Expand these two columns- </a:t>
            </a:r>
          </a:p>
          <a:p>
            <a:r>
              <a:rPr lang="en-US" b="1" dirty="0" smtClean="0"/>
              <a:t>Locale</a:t>
            </a:r>
            <a:endParaRPr lang="en-US" b="1" dirty="0"/>
          </a:p>
          <a:p>
            <a:r>
              <a:rPr lang="en-US" b="1" dirty="0" err="1" smtClean="0"/>
              <a:t>Day_of_week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    List of column names after feature engineering and EDA – We have total 24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05" y="3978009"/>
            <a:ext cx="7122017" cy="20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u="sng" dirty="0" smtClean="0">
                <a:latin typeface="+mn-lt"/>
              </a:rPr>
              <a:t>Modelling</a:t>
            </a:r>
            <a:endParaRPr lang="en-US" sz="2000" b="1" u="sng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8191" y="2921011"/>
            <a:ext cx="3860509" cy="138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8191" y="1893194"/>
            <a:ext cx="34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Training and test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98" y="1893194"/>
            <a:ext cx="5647598" cy="3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09" y="1486238"/>
            <a:ext cx="9994005" cy="173348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Based on the comparison between these </a:t>
            </a:r>
            <a:r>
              <a:rPr lang="en-US" sz="1800" dirty="0" smtClean="0">
                <a:latin typeface="+mn-lt"/>
              </a:rPr>
              <a:t>three models</a:t>
            </a:r>
            <a:r>
              <a:rPr lang="en-US" sz="1800" dirty="0">
                <a:latin typeface="+mn-lt"/>
              </a:rPr>
              <a:t>, the best performance achieved was from the Gradient Boosting algorithm. So, let's apply it and take a look deeper on the model parameters below.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953" y="3219718"/>
            <a:ext cx="468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Model’s Performance on Training and test 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3" y="4706619"/>
            <a:ext cx="5178149" cy="4931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52" y="3763142"/>
            <a:ext cx="4187273" cy="7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Lets have a glance at the dataset</vt:lpstr>
      <vt:lpstr>PowerPoint Presentation</vt:lpstr>
      <vt:lpstr>PowerPoint Presentation</vt:lpstr>
      <vt:lpstr>PowerPoint Presentation</vt:lpstr>
      <vt:lpstr>Modelling</vt:lpstr>
      <vt:lpstr>Based on the comparison between these three models, the best performance achieved was from the Gradient Boosting algorithm. So, let's apply it and take a look deeper on the model parameters below.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Singh</dc:creator>
  <cp:lastModifiedBy>Manjeet Singh</cp:lastModifiedBy>
  <cp:revision>7</cp:revision>
  <dcterms:created xsi:type="dcterms:W3CDTF">2018-10-16T07:19:22Z</dcterms:created>
  <dcterms:modified xsi:type="dcterms:W3CDTF">2018-10-18T00:32:46Z</dcterms:modified>
</cp:coreProperties>
</file>