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pen Sans ExtraBold"/>
      <p:bold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1" i="0" lang="en-US" sz="2000" u="none" cap="none" strike="noStrike">
                <a:latin typeface="Open Sans"/>
                <a:ea typeface="Open Sans"/>
                <a:cs typeface="Open Sans"/>
                <a:sym typeface="Open Sans"/>
              </a:rPr>
              <a:t>Data analytics approach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Agenda</a:t>
            </a:r>
            <a:endParaRPr b="1"/>
          </a:p>
        </p:txBody>
      </p:sp>
      <p:sp>
        <p:nvSpPr>
          <p:cNvPr id="61" name="Google Shape;61;p14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into these factors in new customers: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distributions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bike purchases in 3 years / percentages purchases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industry category.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Wealth segments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cars own on each states.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customers analyze: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1"/>
          </a:p>
        </p:txBody>
      </p:sp>
      <p:sp>
        <p:nvSpPr>
          <p:cNvPr id="74" name="Google Shape;74;p16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Customers’ age distribution</a:t>
            </a:r>
            <a:endParaRPr b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q1: Under 25;  q2: 25 to 48;  q3: 48 to 59; q4: Over 59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screenshot&#10;&#10;Description automatically generated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008" y="301046"/>
            <a:ext cx="3621967" cy="232840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we can see, mostly our new customers are between 25 to 48 years old.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customers from 48 to 59 years old has big drops on percentages.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slightly increase in number of customers over 59 years old in term of percentages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looks like the percentages of under 25 years old not really change.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923" y="3040525"/>
            <a:ext cx="3575425" cy="19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05025" y="1672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Bike purchases last 3 years</a:t>
            </a:r>
            <a:endParaRPr b="1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can see, our new customers mostly Female with 50.6% purchases with total of 25,212 bikes</a:t>
            </a:r>
            <a:endParaRPr/>
          </a:p>
          <a:p>
            <a: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 contributed to 47.7% purchases with 23,765 bikes</a:t>
            </a:r>
            <a:endParaRPr/>
          </a:p>
          <a:p>
            <a: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should focus on advertises on Female customers than Male customers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creenshot of a cell phone&#10;&#10;Description automatically generated"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413" y="321104"/>
            <a:ext cx="3474212" cy="225064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number of customers by 10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208" y="2834854"/>
            <a:ext cx="3242625" cy="19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industry category.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our new customers are on Finance industry and our Manufactoring customers are still on top 2.</a:t>
            </a:r>
            <a:endParaRPr/>
          </a:p>
          <a:p>
            <a: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rest industries is still same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creenshot of a cell phone&#10;&#10;Description automatically generated"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224" y="2763926"/>
            <a:ext cx="3303752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076" y="820525"/>
            <a:ext cx="3210750" cy="18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205025" y="244999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Wealth segments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all ages, the number of Mass Customers is the highest so we should focus on this social class.</a:t>
            </a:r>
            <a:endParaRPr/>
          </a:p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that, we should focus on High Net Customer. </a:t>
            </a:r>
            <a:endParaRPr/>
          </a:p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Affluent Customers but mostly second and third quadrant.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</a:t>
            </a:r>
            <a:endParaRPr/>
          </a:p>
        </p:txBody>
      </p:sp>
      <p:pic>
        <p:nvPicPr>
          <p:cNvPr descr="A picture containing screenshot&#10;&#10;Description automatically generated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82" y="2640930"/>
            <a:ext cx="3826529" cy="25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creenshot&#10;&#10;Description automatically generated"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82" y="400525"/>
            <a:ext cx="3826528" cy="234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of cars owned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NSW should be considered the most since numbers of customers don’t own cars is significantly larger than that own.</a:t>
            </a:r>
            <a:endParaRPr/>
          </a:p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 and QLD has more customers that own car that who don’t but we can try to have something so that those owns car will buy bikes.</a:t>
            </a:r>
            <a:endParaRPr/>
          </a:p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screenshot&#10;&#10;Description automatically generated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680" y="1640929"/>
            <a:ext cx="4740049" cy="321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