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6D06274-9A19-4584-A505-17B477146AC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AE83BDFC-A41D-4932-A554-603F19A25DAD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Manhattan Food Truck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Manjari Dissanayake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03: Ranks of Cluster 2 neighborhoods (Neighborhoods with 0 attractions are discarded).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9324"/>
            <a:ext cx="7523018" cy="281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9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04: Ranks of Cluster 3 neighborhoods (Neighborhoods with 0 attractions are discarded).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8" y="2133600"/>
            <a:ext cx="7516092" cy="415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9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05: Ranks of Cluster 4 neighborhoods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733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06: </a:t>
            </a:r>
            <a:r>
              <a:rPr lang="en-US" dirty="0"/>
              <a:t>Ranks of Cluster </a:t>
            </a:r>
            <a:r>
              <a:rPr lang="en-US" dirty="0" smtClean="0"/>
              <a:t>5 </a:t>
            </a:r>
            <a:r>
              <a:rPr lang="en-US" dirty="0"/>
              <a:t>neighborhoods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" y="2209800"/>
            <a:ext cx="7329055" cy="84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6" y="4495800"/>
            <a:ext cx="730827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29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Food truck winning neighborhoods:</a:t>
            </a:r>
          </a:p>
          <a:p>
            <a:pPr lvl="1"/>
            <a:r>
              <a:rPr lang="en-US" dirty="0" smtClean="0"/>
              <a:t>Morningside Heights</a:t>
            </a:r>
          </a:p>
          <a:p>
            <a:pPr lvl="1"/>
            <a:r>
              <a:rPr lang="en-US" dirty="0" err="1" smtClean="0"/>
              <a:t>Manhattanville</a:t>
            </a:r>
            <a:endParaRPr lang="en-US" dirty="0" smtClean="0"/>
          </a:p>
          <a:p>
            <a:pPr lvl="1"/>
            <a:r>
              <a:rPr lang="en-US" dirty="0" smtClean="0"/>
              <a:t>Roosevelt Island</a:t>
            </a:r>
          </a:p>
          <a:p>
            <a:pPr lvl="1"/>
            <a:r>
              <a:rPr lang="en-US" dirty="0" smtClean="0"/>
              <a:t>Lincoln Square</a:t>
            </a:r>
          </a:p>
          <a:p>
            <a:pPr lvl="1"/>
            <a:r>
              <a:rPr lang="en-US" dirty="0" smtClean="0"/>
              <a:t>Stuyvesant Town</a:t>
            </a:r>
          </a:p>
          <a:p>
            <a:pPr lvl="1"/>
            <a:r>
              <a:rPr lang="en-US" dirty="0" err="1" smtClean="0"/>
              <a:t>Soho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Some clusters have many competing neighborhoods with positive scores than winning neighborhoods in other clusters.</a:t>
            </a:r>
          </a:p>
          <a:p>
            <a:pPr lvl="1"/>
            <a:r>
              <a:rPr lang="en-US" dirty="0" smtClean="0"/>
              <a:t>Ex: In cluster 3 </a:t>
            </a:r>
            <a:r>
              <a:rPr lang="en-US" dirty="0"/>
              <a:t>Battery Park which </a:t>
            </a:r>
            <a:r>
              <a:rPr lang="en-US" dirty="0" smtClean="0"/>
              <a:t>a </a:t>
            </a:r>
            <a:r>
              <a:rPr lang="en-US" dirty="0"/>
              <a:t>large positive </a:t>
            </a:r>
            <a:r>
              <a:rPr lang="en-US" dirty="0" smtClean="0"/>
              <a:t>value.</a:t>
            </a:r>
          </a:p>
          <a:p>
            <a:pPr lvl="1"/>
            <a:r>
              <a:rPr lang="en-US" dirty="0" smtClean="0"/>
              <a:t>Sometimes placing a food truck in Battery Park could be advantages than placing food trucks in </a:t>
            </a:r>
            <a:r>
              <a:rPr lang="en-US" dirty="0"/>
              <a:t>Morningside Heights, </a:t>
            </a:r>
            <a:r>
              <a:rPr lang="en-US" dirty="0" err="1"/>
              <a:t>Manhattanville</a:t>
            </a:r>
            <a:r>
              <a:rPr lang="en-US" dirty="0"/>
              <a:t> or </a:t>
            </a:r>
            <a:r>
              <a:rPr lang="en-US" dirty="0" err="1"/>
              <a:t>Soho</a:t>
            </a:r>
            <a:r>
              <a:rPr lang="en-US" dirty="0"/>
              <a:t> that has negative </a:t>
            </a:r>
            <a:r>
              <a:rPr lang="en-US" dirty="0" smtClean="0"/>
              <a:t>scores although they are cluster winners.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Why food business?</a:t>
            </a:r>
          </a:p>
          <a:p>
            <a:r>
              <a:rPr lang="en-US" dirty="0" smtClean="0"/>
              <a:t>Demand </a:t>
            </a:r>
            <a:r>
              <a:rPr lang="en-US" dirty="0"/>
              <a:t>for "Food" never </a:t>
            </a:r>
            <a:r>
              <a:rPr lang="en-US" dirty="0" smtClean="0"/>
              <a:t>decreases.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most profitable and expanding type of businesses in </a:t>
            </a:r>
            <a:r>
              <a:rPr lang="en-US" dirty="0" smtClean="0"/>
              <a:t>the world.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Food Trucks</a:t>
            </a:r>
          </a:p>
          <a:p>
            <a:r>
              <a:rPr lang="en-US" dirty="0" smtClean="0"/>
              <a:t>Food Trucks is one of the main attractions in Manhattan.</a:t>
            </a:r>
          </a:p>
          <a:p>
            <a:r>
              <a:rPr lang="en-US" dirty="0" smtClean="0"/>
              <a:t>To setup less </a:t>
            </a:r>
            <a:r>
              <a:rPr lang="en-US" dirty="0"/>
              <a:t>assets and </a:t>
            </a:r>
            <a:r>
              <a:rPr lang="en-US" dirty="0" smtClean="0"/>
              <a:t>investments needed.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placing food trucks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Food Trucks must be placed near populated areas.</a:t>
            </a:r>
          </a:p>
          <a:p>
            <a:r>
              <a:rPr lang="en-US" dirty="0" smtClean="0"/>
              <a:t>Ideal: Close to Monuments, Parks, Fountains, Schools, Apartment buildings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Problem: We have 6 food trucks and need to find best places to place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There are 40 neighborhoods in Manhattan.</a:t>
            </a:r>
          </a:p>
          <a:p>
            <a:r>
              <a:rPr lang="en-US" dirty="0" smtClean="0"/>
              <a:t>Neighborhoods will be categorized into 6 clusters and in each cluster food truck will be placed on the best candidate neighborhood (ranking system).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8865" t="9291" r="10710"/>
          <a:stretch/>
        </p:blipFill>
        <p:spPr bwMode="auto">
          <a:xfrm>
            <a:off x="1447800" y="3304309"/>
            <a:ext cx="4648200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3304309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01: </a:t>
            </a:r>
            <a:r>
              <a:rPr lang="en-US" dirty="0"/>
              <a:t>Neighborhood locations in the Manhattan borough, NY</a:t>
            </a:r>
          </a:p>
        </p:txBody>
      </p:sp>
    </p:spTree>
    <p:extLst>
      <p:ext uri="{BB962C8B-B14F-4D97-AF65-F5344CB8AC3E}">
        <p14:creationId xmlns:p14="http://schemas.microsoft.com/office/powerpoint/2010/main" val="27362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We will cluster using k-means clustering (6 clusters)</a:t>
            </a:r>
          </a:p>
          <a:p>
            <a:r>
              <a:rPr lang="en-US" dirty="0" smtClean="0"/>
              <a:t>Parameter: Mean </a:t>
            </a:r>
            <a:r>
              <a:rPr lang="en-US" dirty="0"/>
              <a:t>of the frequency of occurrence of each type of </a:t>
            </a:r>
            <a:r>
              <a:rPr lang="en-US" dirty="0" smtClean="0"/>
              <a:t>venue in the top 20 most visited venues within 500 meter radius.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43434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3304309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02: </a:t>
            </a:r>
            <a:r>
              <a:rPr lang="en-US" dirty="0"/>
              <a:t>Six clusters of neighborhoods in Manhattan by their mean of the frequency of occurrence of each type of venue.</a:t>
            </a:r>
          </a:p>
        </p:txBody>
      </p:sp>
    </p:spTree>
    <p:extLst>
      <p:ext uri="{BB962C8B-B14F-4D97-AF65-F5344CB8AC3E}">
        <p14:creationId xmlns:p14="http://schemas.microsoft.com/office/powerpoint/2010/main" val="16063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Ranking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Neighborhoods in each cluster will be ranked according to the score: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Score = 2*number of </a:t>
            </a:r>
            <a:r>
              <a:rPr lang="en-US" dirty="0" smtClean="0"/>
              <a:t>attractions </a:t>
            </a:r>
            <a:r>
              <a:rPr lang="en-US" dirty="0"/>
              <a:t>– number of food </a:t>
            </a:r>
            <a:r>
              <a:rPr lang="en-US" dirty="0" smtClean="0"/>
              <a:t>places</a:t>
            </a:r>
          </a:p>
          <a:p>
            <a:endParaRPr lang="en-US" dirty="0" smtClean="0"/>
          </a:p>
          <a:p>
            <a:r>
              <a:rPr lang="en-US" dirty="0" smtClean="0"/>
              <a:t>Neighborhoods with 0 attractions in top 20 most visited places will be discarded in the analysis.</a:t>
            </a:r>
          </a:p>
          <a:p>
            <a:r>
              <a:rPr lang="en-US" dirty="0" smtClean="0"/>
              <a:t>Neighborhoods with least negative score or largest positive score compared to other neighborhoods in the cluster are winners.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Score and Cluster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51"/>
          <a:stretch/>
        </p:blipFill>
        <p:spPr bwMode="auto">
          <a:xfrm>
            <a:off x="817418" y="2675838"/>
            <a:ext cx="7543800" cy="357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4478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01: Number of Attractions, number of food places and cluster number of neighborhood in the top 20 most visited places in each Manhattan neighborhood within 500 meter radius</a:t>
            </a:r>
            <a:r>
              <a:rPr lang="en-US" dirty="0" smtClean="0"/>
              <a:t>.(part)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3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02: Ranks of Cluster 0 neighborhoods.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01" y="2057400"/>
            <a:ext cx="789059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27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Cluster-wise ranks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03: Ranks of Cluster 1 neighborhoods (Neighborhoods with 0 attractions are discarded).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43800" cy="390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431593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35</TotalTime>
  <Words>484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Autumn</vt:lpstr>
      <vt:lpstr>Manhattan Food Truck Project</vt:lpstr>
      <vt:lpstr>Business Idea</vt:lpstr>
      <vt:lpstr>Parameters in placing food trucks</vt:lpstr>
      <vt:lpstr>Approach</vt:lpstr>
      <vt:lpstr>1. Clustering</vt:lpstr>
      <vt:lpstr>2. Ranking neighborhoods</vt:lpstr>
      <vt:lpstr>Results: Score and Cluster table</vt:lpstr>
      <vt:lpstr>Results: Cluster-wise ranks</vt:lpstr>
      <vt:lpstr>Results: Cluster-wise ranks</vt:lpstr>
      <vt:lpstr>Results: Cluster-wise ranks</vt:lpstr>
      <vt:lpstr>Results: Cluster-wise ranks</vt:lpstr>
      <vt:lpstr>Results: Cluster-wise ranks</vt:lpstr>
      <vt:lpstr>Conclusion</vt:lpstr>
      <vt:lpstr>Discussion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Manhattan Food Truck Project</dc:title>
  <dc:creator>Manji</dc:creator>
  <cp:lastModifiedBy>Manji</cp:lastModifiedBy>
  <cp:revision>5</cp:revision>
  <dcterms:created xsi:type="dcterms:W3CDTF">2019-05-09T01:41:44Z</dcterms:created>
  <dcterms:modified xsi:type="dcterms:W3CDTF">2019-05-09T02:17:42Z</dcterms:modified>
</cp:coreProperties>
</file>