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44" r:id="rId5"/>
  </p:sldMasterIdLst>
  <p:notesMasterIdLst>
    <p:notesMasterId r:id="rId27"/>
  </p:notesMasterIdLst>
  <p:handoutMasterIdLst>
    <p:handoutMasterId r:id="rId28"/>
  </p:handoutMasterIdLst>
  <p:sldIdLst>
    <p:sldId id="5062" r:id="rId6"/>
    <p:sldId id="288" r:id="rId7"/>
    <p:sldId id="5115" r:id="rId8"/>
    <p:sldId id="5107" r:id="rId9"/>
    <p:sldId id="5113" r:id="rId10"/>
    <p:sldId id="5114" r:id="rId11"/>
    <p:sldId id="5116" r:id="rId12"/>
    <p:sldId id="5129" r:id="rId13"/>
    <p:sldId id="5131" r:id="rId14"/>
    <p:sldId id="5132" r:id="rId15"/>
    <p:sldId id="5118" r:id="rId16"/>
    <p:sldId id="5120" r:id="rId17"/>
    <p:sldId id="5122" r:id="rId18"/>
    <p:sldId id="5135" r:id="rId19"/>
    <p:sldId id="5123" r:id="rId20"/>
    <p:sldId id="5125" r:id="rId21"/>
    <p:sldId id="5136" r:id="rId22"/>
    <p:sldId id="5137" r:id="rId23"/>
    <p:sldId id="5138" r:id="rId24"/>
    <p:sldId id="5134" r:id="rId25"/>
    <p:sldId id="51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otr Gajos" initials="PG" lastIdx="70" clrIdx="0">
    <p:extLst>
      <p:ext uri="{19B8F6BF-5375-455C-9EA6-DF929625EA0E}">
        <p15:presenceInfo xmlns:p15="http://schemas.microsoft.com/office/powerpoint/2012/main" userId="S::piotr_gajos@persistent.co.in::a60724b5-5b84-4b64-8b4b-ca625be277a5" providerId="AD"/>
      </p:ext>
    </p:extLst>
  </p:cmAuthor>
  <p:cmAuthor id="2" name="Pankaj Dicholkar" initials="PD" lastIdx="44" clrIdx="1">
    <p:extLst>
      <p:ext uri="{19B8F6BF-5375-455C-9EA6-DF929625EA0E}">
        <p15:presenceInfo xmlns:p15="http://schemas.microsoft.com/office/powerpoint/2012/main" userId="S::pankajd@chittlesoft.onmicrosoft.com::973a90e5-58a8-4630-9e0e-8f3bc16863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a:srgbClr val="928F95"/>
    <a:srgbClr val="2F2933"/>
    <a:srgbClr val="FFFFFF"/>
    <a:srgbClr val="221E28"/>
    <a:srgbClr val="FD5F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18BF6-D502-4662-9930-20AEF627CAAE}" v="67" dt="2022-10-21T07:14:53.819"/>
    <p1510:client id="{52BDEF56-789C-41D9-BAFA-98E5A6F18787}" v="25" dt="2022-10-21T08:39:52.028"/>
    <p1510:client id="{5F517F9A-66A4-4DE3-990A-FA8A7FDFCA1B}" v="115" dt="2022-10-21T08:43:08.460"/>
    <p1510:client id="{5F9F1C41-9A55-49F4-9A8A-94ACCD5595DA}" v="85" dt="2022-10-12T05:15:58.709"/>
    <p1510:client id="{73A76A2E-EC5E-49BC-B911-AFC2709F28BF}" v="53" dt="2022-10-21T08:52:03.696"/>
    <p1510:client id="{C15A75DD-1F84-4F72-9D4C-EB17B7C7A56E}" v="309" dt="2022-10-12T05:11:34.703"/>
    <p1510:client id="{C71DB511-EEC2-4F7E-9426-86569AC947CF}" v="24" dt="2022-10-12T05:14:32.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t Dhake" userId="S::sanket_dhake@persistent.com::8edfd925-b900-4f4b-842b-7f97d3593677" providerId="AD" clId="Web-{EAAC80CB-4324-49A1-8508-2FDD74F2EBFA}"/>
    <pc:docChg chg="modSld">
      <pc:chgData name="Sanket Dhake" userId="S::sanket_dhake@persistent.com::8edfd925-b900-4f4b-842b-7f97d3593677" providerId="AD" clId="Web-{EAAC80CB-4324-49A1-8508-2FDD74F2EBFA}" dt="2022-10-06T19:25:16.737" v="139"/>
      <pc:docMkLst>
        <pc:docMk/>
      </pc:docMkLst>
      <pc:sldChg chg="addSp modSp">
        <pc:chgData name="Sanket Dhake" userId="S::sanket_dhake@persistent.com::8edfd925-b900-4f4b-842b-7f97d3593677" providerId="AD" clId="Web-{EAAC80CB-4324-49A1-8508-2FDD74F2EBFA}" dt="2022-10-06T19:25:16.737" v="139"/>
        <pc:sldMkLst>
          <pc:docMk/>
          <pc:sldMk cId="1545373279" sldId="5107"/>
        </pc:sldMkLst>
        <pc:spChg chg="mod">
          <ac:chgData name="Sanket Dhake" userId="S::sanket_dhake@persistent.com::8edfd925-b900-4f4b-842b-7f97d3593677" providerId="AD" clId="Web-{EAAC80CB-4324-49A1-8508-2FDD74F2EBFA}" dt="2022-10-06T19:21:49.749" v="21" actId="20577"/>
          <ac:spMkLst>
            <pc:docMk/>
            <pc:sldMk cId="1545373279" sldId="5107"/>
            <ac:spMk id="3" creationId="{C4C49E2F-B4EE-4F26-9441-E3C0929C4054}"/>
          </ac:spMkLst>
        </pc:spChg>
        <pc:graphicFrameChg chg="add mod modGraphic">
          <ac:chgData name="Sanket Dhake" userId="S::sanket_dhake@persistent.com::8edfd925-b900-4f4b-842b-7f97d3593677" providerId="AD" clId="Web-{EAAC80CB-4324-49A1-8508-2FDD74F2EBFA}" dt="2022-10-06T19:25:16.737" v="139"/>
          <ac:graphicFrameMkLst>
            <pc:docMk/>
            <pc:sldMk cId="1545373279" sldId="5107"/>
            <ac:graphicFrameMk id="4" creationId="{E712FAC7-B85F-8DFC-F463-2218C49A9AB0}"/>
          </ac:graphicFrameMkLst>
        </pc:graphicFrameChg>
      </pc:sldChg>
      <pc:sldChg chg="modSp">
        <pc:chgData name="Sanket Dhake" userId="S::sanket_dhake@persistent.com::8edfd925-b900-4f4b-842b-7f97d3593677" providerId="AD" clId="Web-{EAAC80CB-4324-49A1-8508-2FDD74F2EBFA}" dt="2022-10-06T19:19:21.374" v="19" actId="14100"/>
        <pc:sldMkLst>
          <pc:docMk/>
          <pc:sldMk cId="2434461516" sldId="5115"/>
        </pc:sldMkLst>
        <pc:spChg chg="mod">
          <ac:chgData name="Sanket Dhake" userId="S::sanket_dhake@persistent.com::8edfd925-b900-4f4b-842b-7f97d3593677" providerId="AD" clId="Web-{EAAC80CB-4324-49A1-8508-2FDD74F2EBFA}" dt="2022-10-06T19:19:21.374" v="19" actId="14100"/>
          <ac:spMkLst>
            <pc:docMk/>
            <pc:sldMk cId="2434461516" sldId="5115"/>
            <ac:spMk id="5" creationId="{1B69366D-4E14-410F-90C1-35596FC58465}"/>
          </ac:spMkLst>
        </pc:spChg>
      </pc:sldChg>
    </pc:docChg>
  </pc:docChgLst>
  <pc:docChgLst>
    <pc:chgData name="Piyush Zope" userId="S::piyush_zope@persistent.com::cb71042b-3864-47a0-a458-c7a4b8052a54" providerId="AD" clId="Web-{73A76A2E-EC5E-49BC-B911-AFC2709F28BF}"/>
    <pc:docChg chg="addSld modSld">
      <pc:chgData name="Piyush Zope" userId="S::piyush_zope@persistent.com::cb71042b-3864-47a0-a458-c7a4b8052a54" providerId="AD" clId="Web-{73A76A2E-EC5E-49BC-B911-AFC2709F28BF}" dt="2022-10-21T08:52:03.696" v="32" actId="1076"/>
      <pc:docMkLst>
        <pc:docMk/>
      </pc:docMkLst>
      <pc:sldChg chg="addSp delSp modSp new">
        <pc:chgData name="Piyush Zope" userId="S::piyush_zope@persistent.com::cb71042b-3864-47a0-a458-c7a4b8052a54" providerId="AD" clId="Web-{73A76A2E-EC5E-49BC-B911-AFC2709F28BF}" dt="2022-10-21T08:52:03.696" v="32" actId="1076"/>
        <pc:sldMkLst>
          <pc:docMk/>
          <pc:sldMk cId="1633049699" sldId="5138"/>
        </pc:sldMkLst>
        <pc:spChg chg="del">
          <ac:chgData name="Piyush Zope" userId="S::piyush_zope@persistent.com::cb71042b-3864-47a0-a458-c7a4b8052a54" providerId="AD" clId="Web-{73A76A2E-EC5E-49BC-B911-AFC2709F28BF}" dt="2022-10-21T08:51:22.196" v="1"/>
          <ac:spMkLst>
            <pc:docMk/>
            <pc:sldMk cId="1633049699" sldId="5138"/>
            <ac:spMk id="2" creationId="{14CF0890-1121-3079-CFF6-BC53A461BDA0}"/>
          </ac:spMkLst>
        </pc:spChg>
        <pc:spChg chg="del">
          <ac:chgData name="Piyush Zope" userId="S::piyush_zope@persistent.com::cb71042b-3864-47a0-a458-c7a4b8052a54" providerId="AD" clId="Web-{73A76A2E-EC5E-49BC-B911-AFC2709F28BF}" dt="2022-10-21T08:51:24.368" v="2"/>
          <ac:spMkLst>
            <pc:docMk/>
            <pc:sldMk cId="1633049699" sldId="5138"/>
            <ac:spMk id="3" creationId="{517C7835-B7F3-47FD-8439-1BBEDCCBE5D4}"/>
          </ac:spMkLst>
        </pc:spChg>
        <pc:spChg chg="add mod">
          <ac:chgData name="Piyush Zope" userId="S::piyush_zope@persistent.com::cb71042b-3864-47a0-a458-c7a4b8052a54" providerId="AD" clId="Web-{73A76A2E-EC5E-49BC-B911-AFC2709F28BF}" dt="2022-10-21T08:51:59.212" v="31" actId="20577"/>
          <ac:spMkLst>
            <pc:docMk/>
            <pc:sldMk cId="1633049699" sldId="5138"/>
            <ac:spMk id="5" creationId="{32ECE5EE-B38D-6F75-2940-5DEBDC85BE07}"/>
          </ac:spMkLst>
        </pc:spChg>
        <pc:picChg chg="add mod">
          <ac:chgData name="Piyush Zope" userId="S::piyush_zope@persistent.com::cb71042b-3864-47a0-a458-c7a4b8052a54" providerId="AD" clId="Web-{73A76A2E-EC5E-49BC-B911-AFC2709F28BF}" dt="2022-10-21T08:52:03.696" v="32" actId="1076"/>
          <ac:picMkLst>
            <pc:docMk/>
            <pc:sldMk cId="1633049699" sldId="5138"/>
            <ac:picMk id="4" creationId="{4E1096F7-25DC-BFC7-C8FA-993525DBD1A2}"/>
          </ac:picMkLst>
        </pc:picChg>
      </pc:sldChg>
    </pc:docChg>
  </pc:docChgLst>
  <pc:docChgLst>
    <pc:chgData name="Ujjawal Rathore" userId="c1f75685-7232-4606-8240-e29dd6e262f3" providerId="ADAL" clId="{5F9F1C41-9A55-49F4-9A8A-94ACCD5595DA}"/>
    <pc:docChg chg="custSel modSld">
      <pc:chgData name="Ujjawal Rathore" userId="c1f75685-7232-4606-8240-e29dd6e262f3" providerId="ADAL" clId="{5F9F1C41-9A55-49F4-9A8A-94ACCD5595DA}" dt="2022-10-12T05:15:58.709" v="84" actId="20577"/>
      <pc:docMkLst>
        <pc:docMk/>
      </pc:docMkLst>
      <pc:sldChg chg="modSp mod">
        <pc:chgData name="Ujjawal Rathore" userId="c1f75685-7232-4606-8240-e29dd6e262f3" providerId="ADAL" clId="{5F9F1C41-9A55-49F4-9A8A-94ACCD5595DA}" dt="2022-10-12T05:15:58.709" v="84" actId="20577"/>
        <pc:sldMkLst>
          <pc:docMk/>
          <pc:sldMk cId="723194078" sldId="5118"/>
        </pc:sldMkLst>
        <pc:spChg chg="mod">
          <ac:chgData name="Ujjawal Rathore" userId="c1f75685-7232-4606-8240-e29dd6e262f3" providerId="ADAL" clId="{5F9F1C41-9A55-49F4-9A8A-94ACCD5595DA}" dt="2022-10-12T05:15:58.709" v="84" actId="20577"/>
          <ac:spMkLst>
            <pc:docMk/>
            <pc:sldMk cId="723194078" sldId="5118"/>
            <ac:spMk id="9" creationId="{7BBE3795-F828-D8BD-2430-267AB59745F0}"/>
          </ac:spMkLst>
        </pc:spChg>
      </pc:sldChg>
    </pc:docChg>
  </pc:docChgLst>
  <pc:docChgLst>
    <pc:chgData name="Piyush Zope" userId="S::piyush_zope@persistent.com::cb71042b-3864-47a0-a458-c7a4b8052a54" providerId="AD" clId="Web-{125AC684-0121-48B2-9683-096588341516}"/>
    <pc:docChg chg="modSld">
      <pc:chgData name="Piyush Zope" userId="S::piyush_zope@persistent.com::cb71042b-3864-47a0-a458-c7a4b8052a54" providerId="AD" clId="Web-{125AC684-0121-48B2-9683-096588341516}" dt="2022-10-07T04:50:26.459" v="9" actId="20577"/>
      <pc:docMkLst>
        <pc:docMk/>
      </pc:docMkLst>
      <pc:sldChg chg="modSp">
        <pc:chgData name="Piyush Zope" userId="S::piyush_zope@persistent.com::cb71042b-3864-47a0-a458-c7a4b8052a54" providerId="AD" clId="Web-{125AC684-0121-48B2-9683-096588341516}" dt="2022-10-07T04:50:26.459" v="9" actId="20577"/>
        <pc:sldMkLst>
          <pc:docMk/>
          <pc:sldMk cId="1868644184" sldId="5125"/>
        </pc:sldMkLst>
        <pc:spChg chg="mod">
          <ac:chgData name="Piyush Zope" userId="S::piyush_zope@persistent.com::cb71042b-3864-47a0-a458-c7a4b8052a54" providerId="AD" clId="Web-{125AC684-0121-48B2-9683-096588341516}" dt="2022-10-07T04:50:26.459" v="9" actId="20577"/>
          <ac:spMkLst>
            <pc:docMk/>
            <pc:sldMk cId="1868644184" sldId="5125"/>
            <ac:spMk id="9" creationId="{BABC30A4-59F2-4DB5-9B14-1B88047C88C5}"/>
          </ac:spMkLst>
        </pc:spChg>
      </pc:sldChg>
    </pc:docChg>
  </pc:docChgLst>
  <pc:docChgLst>
    <pc:chgData name="Amaan Syed" userId="S::amaan_syed@persistent.com::03dc62ff-5612-40b5-945d-61d34a76e96d" providerId="AD" clId="Web-{C15A75DD-1F84-4F72-9D4C-EB17B7C7A56E}"/>
    <pc:docChg chg="modSld">
      <pc:chgData name="Amaan Syed" userId="S::amaan_syed@persistent.com::03dc62ff-5612-40b5-945d-61d34a76e96d" providerId="AD" clId="Web-{C15A75DD-1F84-4F72-9D4C-EB17B7C7A56E}" dt="2022-10-12T05:11:34.687" v="149" actId="20577"/>
      <pc:docMkLst>
        <pc:docMk/>
      </pc:docMkLst>
      <pc:sldChg chg="modSp">
        <pc:chgData name="Amaan Syed" userId="S::amaan_syed@persistent.com::03dc62ff-5612-40b5-945d-61d34a76e96d" providerId="AD" clId="Web-{C15A75DD-1F84-4F72-9D4C-EB17B7C7A56E}" dt="2022-10-12T05:11:34.687" v="149" actId="20577"/>
        <pc:sldMkLst>
          <pc:docMk/>
          <pc:sldMk cId="723194078" sldId="5118"/>
        </pc:sldMkLst>
        <pc:spChg chg="mod">
          <ac:chgData name="Amaan Syed" userId="S::amaan_syed@persistent.com::03dc62ff-5612-40b5-945d-61d34a76e96d" providerId="AD" clId="Web-{C15A75DD-1F84-4F72-9D4C-EB17B7C7A56E}" dt="2022-10-12T05:11:34.687" v="149" actId="20577"/>
          <ac:spMkLst>
            <pc:docMk/>
            <pc:sldMk cId="723194078" sldId="5118"/>
            <ac:spMk id="9" creationId="{7BBE3795-F828-D8BD-2430-267AB59745F0}"/>
          </ac:spMkLst>
        </pc:spChg>
      </pc:sldChg>
    </pc:docChg>
  </pc:docChgLst>
  <pc:docChgLst>
    <pc:chgData name="Piyush Zope" userId="S::piyush_zope@persistent.com::cb71042b-3864-47a0-a458-c7a4b8052a54" providerId="AD" clId="Web-{52BDEF56-789C-41D9-BAFA-98E5A6F18787}"/>
    <pc:docChg chg="addSld modSld">
      <pc:chgData name="Piyush Zope" userId="S::piyush_zope@persistent.com::cb71042b-3864-47a0-a458-c7a4b8052a54" providerId="AD" clId="Web-{52BDEF56-789C-41D9-BAFA-98E5A6F18787}" dt="2022-10-21T08:39:52.028" v="19" actId="1076"/>
      <pc:docMkLst>
        <pc:docMk/>
      </pc:docMkLst>
      <pc:sldChg chg="addSp delSp modSp new">
        <pc:chgData name="Piyush Zope" userId="S::piyush_zope@persistent.com::cb71042b-3864-47a0-a458-c7a4b8052a54" providerId="AD" clId="Web-{52BDEF56-789C-41D9-BAFA-98E5A6F18787}" dt="2022-10-21T08:39:52.028" v="19" actId="1076"/>
        <pc:sldMkLst>
          <pc:docMk/>
          <pc:sldMk cId="1540267076" sldId="5136"/>
        </pc:sldMkLst>
        <pc:spChg chg="del">
          <ac:chgData name="Piyush Zope" userId="S::piyush_zope@persistent.com::cb71042b-3864-47a0-a458-c7a4b8052a54" providerId="AD" clId="Web-{52BDEF56-789C-41D9-BAFA-98E5A6F18787}" dt="2022-10-21T08:39:42.371" v="16"/>
          <ac:spMkLst>
            <pc:docMk/>
            <pc:sldMk cId="1540267076" sldId="5136"/>
            <ac:spMk id="2" creationId="{A2041653-86F7-457A-72F1-0A80863FE3F0}"/>
          </ac:spMkLst>
        </pc:spChg>
        <pc:spChg chg="del">
          <ac:chgData name="Piyush Zope" userId="S::piyush_zope@persistent.com::cb71042b-3864-47a0-a458-c7a4b8052a54" providerId="AD" clId="Web-{52BDEF56-789C-41D9-BAFA-98E5A6F18787}" dt="2022-10-21T08:39:43.418" v="17"/>
          <ac:spMkLst>
            <pc:docMk/>
            <pc:sldMk cId="1540267076" sldId="5136"/>
            <ac:spMk id="3" creationId="{A872ED63-82B9-4B11-C746-ED64C8DC2911}"/>
          </ac:spMkLst>
        </pc:spChg>
        <pc:spChg chg="add mod">
          <ac:chgData name="Piyush Zope" userId="S::piyush_zope@persistent.com::cb71042b-3864-47a0-a458-c7a4b8052a54" providerId="AD" clId="Web-{52BDEF56-789C-41D9-BAFA-98E5A6F18787}" dt="2022-10-21T08:39:34.590" v="12" actId="20577"/>
          <ac:spMkLst>
            <pc:docMk/>
            <pc:sldMk cId="1540267076" sldId="5136"/>
            <ac:spMk id="5" creationId="{4F1E3701-CC4B-E064-CE23-94917EFAF0DD}"/>
          </ac:spMkLst>
        </pc:spChg>
        <pc:picChg chg="add mod">
          <ac:chgData name="Piyush Zope" userId="S::piyush_zope@persistent.com::cb71042b-3864-47a0-a458-c7a4b8052a54" providerId="AD" clId="Web-{52BDEF56-789C-41D9-BAFA-98E5A6F18787}" dt="2022-10-21T08:39:52.028" v="19" actId="1076"/>
          <ac:picMkLst>
            <pc:docMk/>
            <pc:sldMk cId="1540267076" sldId="5136"/>
            <ac:picMk id="4" creationId="{095E06B7-15E2-F2C4-0CF8-7CEF9085BA94}"/>
          </ac:picMkLst>
        </pc:picChg>
      </pc:sldChg>
    </pc:docChg>
  </pc:docChgLst>
  <pc:docChgLst>
    <pc:chgData name="Sanket Dhake" userId="S::sanket_dhake@persistent.com::8edfd925-b900-4f4b-842b-7f97d3593677" providerId="AD" clId="Web-{56743845-DA82-4D5E-A8BF-8C878AA71C74}"/>
    <pc:docChg chg="modSld">
      <pc:chgData name="Sanket Dhake" userId="S::sanket_dhake@persistent.com::8edfd925-b900-4f4b-842b-7f97d3593677" providerId="AD" clId="Web-{56743845-DA82-4D5E-A8BF-8C878AA71C74}" dt="2022-10-06T19:58:17.995" v="1" actId="20577"/>
      <pc:docMkLst>
        <pc:docMk/>
      </pc:docMkLst>
      <pc:sldChg chg="modSp">
        <pc:chgData name="Sanket Dhake" userId="S::sanket_dhake@persistent.com::8edfd925-b900-4f4b-842b-7f97d3593677" providerId="AD" clId="Web-{56743845-DA82-4D5E-A8BF-8C878AA71C74}" dt="2022-10-06T19:58:17.995" v="1" actId="20577"/>
        <pc:sldMkLst>
          <pc:docMk/>
          <pc:sldMk cId="3943347809" sldId="5120"/>
        </pc:sldMkLst>
        <pc:spChg chg="mod">
          <ac:chgData name="Sanket Dhake" userId="S::sanket_dhake@persistent.com::8edfd925-b900-4f4b-842b-7f97d3593677" providerId="AD" clId="Web-{56743845-DA82-4D5E-A8BF-8C878AA71C74}" dt="2022-10-06T19:58:17.995" v="1" actId="20577"/>
          <ac:spMkLst>
            <pc:docMk/>
            <pc:sldMk cId="3943347809" sldId="5120"/>
            <ac:spMk id="8" creationId="{34DD8376-DF1F-4CD2-8E52-86FBBE5EDC06}"/>
          </ac:spMkLst>
        </pc:spChg>
      </pc:sldChg>
    </pc:docChg>
  </pc:docChgLst>
  <pc:docChgLst>
    <pc:chgData name="Sanket Dhake" userId="S::sanket_dhake@persistent.com::8edfd925-b900-4f4b-842b-7f97d3593677" providerId="AD" clId="Web-{0B94E1D0-460A-4295-A399-5C110A4D4AE1}"/>
    <pc:docChg chg="modSld">
      <pc:chgData name="Sanket Dhake" userId="S::sanket_dhake@persistent.com::8edfd925-b900-4f4b-842b-7f97d3593677" providerId="AD" clId="Web-{0B94E1D0-460A-4295-A399-5C110A4D4AE1}" dt="2022-10-06T19:56:27.129" v="43" actId="20577"/>
      <pc:docMkLst>
        <pc:docMk/>
      </pc:docMkLst>
      <pc:sldChg chg="modSp">
        <pc:chgData name="Sanket Dhake" userId="S::sanket_dhake@persistent.com::8edfd925-b900-4f4b-842b-7f97d3593677" providerId="AD" clId="Web-{0B94E1D0-460A-4295-A399-5C110A4D4AE1}" dt="2022-10-06T19:56:27.129" v="43" actId="20577"/>
        <pc:sldMkLst>
          <pc:docMk/>
          <pc:sldMk cId="723194078" sldId="5118"/>
        </pc:sldMkLst>
        <pc:spChg chg="mod">
          <ac:chgData name="Sanket Dhake" userId="S::sanket_dhake@persistent.com::8edfd925-b900-4f4b-842b-7f97d3593677" providerId="AD" clId="Web-{0B94E1D0-460A-4295-A399-5C110A4D4AE1}" dt="2022-10-06T19:56:27.129" v="43" actId="20577"/>
          <ac:spMkLst>
            <pc:docMk/>
            <pc:sldMk cId="723194078" sldId="5118"/>
            <ac:spMk id="9" creationId="{7BBE3795-F828-D8BD-2430-267AB59745F0}"/>
          </ac:spMkLst>
        </pc:spChg>
      </pc:sldChg>
      <pc:sldChg chg="addSp modSp">
        <pc:chgData name="Sanket Dhake" userId="S::sanket_dhake@persistent.com::8edfd925-b900-4f4b-842b-7f97d3593677" providerId="AD" clId="Web-{0B94E1D0-460A-4295-A399-5C110A4D4AE1}" dt="2022-10-06T19:53:13.768" v="3" actId="1076"/>
        <pc:sldMkLst>
          <pc:docMk/>
          <pc:sldMk cId="3930235116" sldId="5132"/>
        </pc:sldMkLst>
        <pc:picChg chg="add mod">
          <ac:chgData name="Sanket Dhake" userId="S::sanket_dhake@persistent.com::8edfd925-b900-4f4b-842b-7f97d3593677" providerId="AD" clId="Web-{0B94E1D0-460A-4295-A399-5C110A4D4AE1}" dt="2022-10-06T19:53:13.768" v="3" actId="1076"/>
          <ac:picMkLst>
            <pc:docMk/>
            <pc:sldMk cId="3930235116" sldId="5132"/>
            <ac:picMk id="3" creationId="{D4ADF330-3AEE-A8F0-431E-D56DF07F08F3}"/>
          </ac:picMkLst>
        </pc:picChg>
      </pc:sldChg>
    </pc:docChg>
  </pc:docChgLst>
  <pc:docChgLst>
    <pc:chgData name="Sanket Dhake" userId="S::sanket_dhake@persistent.com::8edfd925-b900-4f4b-842b-7f97d3593677" providerId="AD" clId="Web-{52518BF6-D502-4662-9930-20AEF627CAAE}"/>
    <pc:docChg chg="modSld">
      <pc:chgData name="Sanket Dhake" userId="S::sanket_dhake@persistent.com::8edfd925-b900-4f4b-842b-7f97d3593677" providerId="AD" clId="Web-{52518BF6-D502-4662-9930-20AEF627CAAE}" dt="2022-10-21T07:14:46.256" v="51"/>
      <pc:docMkLst>
        <pc:docMk/>
      </pc:docMkLst>
      <pc:sldChg chg="modSp">
        <pc:chgData name="Sanket Dhake" userId="S::sanket_dhake@persistent.com::8edfd925-b900-4f4b-842b-7f97d3593677" providerId="AD" clId="Web-{52518BF6-D502-4662-9930-20AEF627CAAE}" dt="2022-10-21T07:14:46.256" v="51"/>
        <pc:sldMkLst>
          <pc:docMk/>
          <pc:sldMk cId="1545373279" sldId="5107"/>
        </pc:sldMkLst>
        <pc:graphicFrameChg chg="mod modGraphic">
          <ac:chgData name="Sanket Dhake" userId="S::sanket_dhake@persistent.com::8edfd925-b900-4f4b-842b-7f97d3593677" providerId="AD" clId="Web-{52518BF6-D502-4662-9930-20AEF627CAAE}" dt="2022-10-21T07:14:46.256" v="51"/>
          <ac:graphicFrameMkLst>
            <pc:docMk/>
            <pc:sldMk cId="1545373279" sldId="5107"/>
            <ac:graphicFrameMk id="4" creationId="{E712FAC7-B85F-8DFC-F463-2218C49A9AB0}"/>
          </ac:graphicFrameMkLst>
        </pc:graphicFrameChg>
      </pc:sldChg>
    </pc:docChg>
  </pc:docChgLst>
  <pc:docChgLst>
    <pc:chgData name="Piyush Zope" userId="S::piyush_zope@persistent.com::cb71042b-3864-47a0-a458-c7a4b8052a54" providerId="AD" clId="Web-{5F517F9A-66A4-4DE3-990A-FA8A7FDFCA1B}"/>
    <pc:docChg chg="addSld modSld">
      <pc:chgData name="Piyush Zope" userId="S::piyush_zope@persistent.com::cb71042b-3864-47a0-a458-c7a4b8052a54" providerId="AD" clId="Web-{5F517F9A-66A4-4DE3-990A-FA8A7FDFCA1B}" dt="2022-10-21T08:43:08.460" v="27" actId="20577"/>
      <pc:docMkLst>
        <pc:docMk/>
      </pc:docMkLst>
      <pc:sldChg chg="addSp delSp modSp">
        <pc:chgData name="Piyush Zope" userId="S::piyush_zope@persistent.com::cb71042b-3864-47a0-a458-c7a4b8052a54" providerId="AD" clId="Web-{5F517F9A-66A4-4DE3-990A-FA8A7FDFCA1B}" dt="2022-10-21T08:41:05.096" v="3"/>
        <pc:sldMkLst>
          <pc:docMk/>
          <pc:sldMk cId="1919979618" sldId="5062"/>
        </pc:sldMkLst>
        <pc:spChg chg="add del mod">
          <ac:chgData name="Piyush Zope" userId="S::piyush_zope@persistent.com::cb71042b-3864-47a0-a458-c7a4b8052a54" providerId="AD" clId="Web-{5F517F9A-66A4-4DE3-990A-FA8A7FDFCA1B}" dt="2022-10-21T08:41:05.096" v="3"/>
          <ac:spMkLst>
            <pc:docMk/>
            <pc:sldMk cId="1919979618" sldId="5062"/>
            <ac:spMk id="4" creationId="{B577E9FC-AB80-1906-C4DC-1EE08CA4D650}"/>
          </ac:spMkLst>
        </pc:spChg>
      </pc:sldChg>
      <pc:sldChg chg="modSp new">
        <pc:chgData name="Piyush Zope" userId="S::piyush_zope@persistent.com::cb71042b-3864-47a0-a458-c7a4b8052a54" providerId="AD" clId="Web-{5F517F9A-66A4-4DE3-990A-FA8A7FDFCA1B}" dt="2022-10-21T08:43:08.460" v="27" actId="20577"/>
        <pc:sldMkLst>
          <pc:docMk/>
          <pc:sldMk cId="139815795" sldId="5137"/>
        </pc:sldMkLst>
        <pc:spChg chg="mod">
          <ac:chgData name="Piyush Zope" userId="S::piyush_zope@persistent.com::cb71042b-3864-47a0-a458-c7a4b8052a54" providerId="AD" clId="Web-{5F517F9A-66A4-4DE3-990A-FA8A7FDFCA1B}" dt="2022-10-21T08:41:45.863" v="11" actId="1076"/>
          <ac:spMkLst>
            <pc:docMk/>
            <pc:sldMk cId="139815795" sldId="5137"/>
            <ac:spMk id="2" creationId="{B27E7264-27D4-064F-9A4E-E5B89B382A36}"/>
          </ac:spMkLst>
        </pc:spChg>
        <pc:spChg chg="mod">
          <ac:chgData name="Piyush Zope" userId="S::piyush_zope@persistent.com::cb71042b-3864-47a0-a458-c7a4b8052a54" providerId="AD" clId="Web-{5F517F9A-66A4-4DE3-990A-FA8A7FDFCA1B}" dt="2022-10-21T08:43:08.460" v="27" actId="20577"/>
          <ac:spMkLst>
            <pc:docMk/>
            <pc:sldMk cId="139815795" sldId="5137"/>
            <ac:spMk id="3" creationId="{DD0D54BD-F65A-B369-13EE-7FFD995F156F}"/>
          </ac:spMkLst>
        </pc:spChg>
      </pc:sldChg>
    </pc:docChg>
  </pc:docChgLst>
  <pc:docChgLst>
    <pc:chgData name="Sanket Dhake" userId="S::sanket_dhake@persistent.com::8edfd925-b900-4f4b-842b-7f97d3593677" providerId="AD" clId="Web-{714C7FEF-0644-40A7-A300-BACDAEAFB628}"/>
    <pc:docChg chg="delSld modSld">
      <pc:chgData name="Sanket Dhake" userId="S::sanket_dhake@persistent.com::8edfd925-b900-4f4b-842b-7f97d3593677" providerId="AD" clId="Web-{714C7FEF-0644-40A7-A300-BACDAEAFB628}" dt="2022-10-06T20:48:02.550" v="37"/>
      <pc:docMkLst>
        <pc:docMk/>
      </pc:docMkLst>
      <pc:sldChg chg="modSp">
        <pc:chgData name="Sanket Dhake" userId="S::sanket_dhake@persistent.com::8edfd925-b900-4f4b-842b-7f97d3593677" providerId="AD" clId="Web-{714C7FEF-0644-40A7-A300-BACDAEAFB628}" dt="2022-10-06T20:44:31.137" v="1" actId="20577"/>
        <pc:sldMkLst>
          <pc:docMk/>
          <pc:sldMk cId="2434461516" sldId="5115"/>
        </pc:sldMkLst>
        <pc:spChg chg="mod">
          <ac:chgData name="Sanket Dhake" userId="S::sanket_dhake@persistent.com::8edfd925-b900-4f4b-842b-7f97d3593677" providerId="AD" clId="Web-{714C7FEF-0644-40A7-A300-BACDAEAFB628}" dt="2022-10-06T20:44:31.137" v="1" actId="20577"/>
          <ac:spMkLst>
            <pc:docMk/>
            <pc:sldMk cId="2434461516" sldId="5115"/>
            <ac:spMk id="5" creationId="{1B69366D-4E14-410F-90C1-35596FC58465}"/>
          </ac:spMkLst>
        </pc:spChg>
      </pc:sldChg>
      <pc:sldChg chg="modSp">
        <pc:chgData name="Sanket Dhake" userId="S::sanket_dhake@persistent.com::8edfd925-b900-4f4b-842b-7f97d3593677" providerId="AD" clId="Web-{714C7FEF-0644-40A7-A300-BACDAEAFB628}" dt="2022-10-06T20:46:19.174" v="30" actId="20577"/>
        <pc:sldMkLst>
          <pc:docMk/>
          <pc:sldMk cId="2736156273" sldId="5122"/>
        </pc:sldMkLst>
        <pc:spChg chg="mod">
          <ac:chgData name="Sanket Dhake" userId="S::sanket_dhake@persistent.com::8edfd925-b900-4f4b-842b-7f97d3593677" providerId="AD" clId="Web-{714C7FEF-0644-40A7-A300-BACDAEAFB628}" dt="2022-10-06T20:46:19.174" v="30" actId="20577"/>
          <ac:spMkLst>
            <pc:docMk/>
            <pc:sldMk cId="2736156273" sldId="5122"/>
            <ac:spMk id="4" creationId="{DD05CF25-E158-49AC-A63D-E83BAC54FD37}"/>
          </ac:spMkLst>
        </pc:spChg>
      </pc:sldChg>
      <pc:sldChg chg="delSp">
        <pc:chgData name="Sanket Dhake" userId="S::sanket_dhake@persistent.com::8edfd925-b900-4f4b-842b-7f97d3593677" providerId="AD" clId="Web-{714C7FEF-0644-40A7-A300-BACDAEAFB628}" dt="2022-10-06T20:46:51.237" v="31"/>
        <pc:sldMkLst>
          <pc:docMk/>
          <pc:sldMk cId="1868644184" sldId="5125"/>
        </pc:sldMkLst>
        <pc:picChg chg="del">
          <ac:chgData name="Sanket Dhake" userId="S::sanket_dhake@persistent.com::8edfd925-b900-4f4b-842b-7f97d3593677" providerId="AD" clId="Web-{714C7FEF-0644-40A7-A300-BACDAEAFB628}" dt="2022-10-06T20:46:51.237" v="31"/>
          <ac:picMkLst>
            <pc:docMk/>
            <pc:sldMk cId="1868644184" sldId="5125"/>
            <ac:picMk id="8" creationId="{3AA6B49B-3F07-44D0-8391-4E6D130CF2C4}"/>
          </ac:picMkLst>
        </pc:picChg>
      </pc:sldChg>
      <pc:sldChg chg="delSp">
        <pc:chgData name="Sanket Dhake" userId="S::sanket_dhake@persistent.com::8edfd925-b900-4f4b-842b-7f97d3593677" providerId="AD" clId="Web-{714C7FEF-0644-40A7-A300-BACDAEAFB628}" dt="2022-10-06T20:47:22.488" v="32"/>
        <pc:sldMkLst>
          <pc:docMk/>
          <pc:sldMk cId="1949402644" sldId="5128"/>
        </pc:sldMkLst>
        <pc:picChg chg="del">
          <ac:chgData name="Sanket Dhake" userId="S::sanket_dhake@persistent.com::8edfd925-b900-4f4b-842b-7f97d3593677" providerId="AD" clId="Web-{714C7FEF-0644-40A7-A300-BACDAEAFB628}" dt="2022-10-06T20:47:22.488" v="32"/>
          <ac:picMkLst>
            <pc:docMk/>
            <pc:sldMk cId="1949402644" sldId="5128"/>
            <ac:picMk id="4" creationId="{29DEB75C-150D-401F-93CB-8A8A2B4675E9}"/>
          </ac:picMkLst>
        </pc:picChg>
      </pc:sldChg>
      <pc:sldChg chg="del">
        <pc:chgData name="Sanket Dhake" userId="S::sanket_dhake@persistent.com::8edfd925-b900-4f4b-842b-7f97d3593677" providerId="AD" clId="Web-{714C7FEF-0644-40A7-A300-BACDAEAFB628}" dt="2022-10-06T20:48:02.550" v="37"/>
        <pc:sldMkLst>
          <pc:docMk/>
          <pc:sldMk cId="4076747382" sldId="5133"/>
        </pc:sldMkLst>
      </pc:sldChg>
      <pc:sldChg chg="modSp">
        <pc:chgData name="Sanket Dhake" userId="S::sanket_dhake@persistent.com::8edfd925-b900-4f4b-842b-7f97d3593677" providerId="AD" clId="Web-{714C7FEF-0644-40A7-A300-BACDAEAFB628}" dt="2022-10-06T20:47:59.175" v="36" actId="20577"/>
        <pc:sldMkLst>
          <pc:docMk/>
          <pc:sldMk cId="3553669143" sldId="5134"/>
        </pc:sldMkLst>
        <pc:spChg chg="mod">
          <ac:chgData name="Sanket Dhake" userId="S::sanket_dhake@persistent.com::8edfd925-b900-4f4b-842b-7f97d3593677" providerId="AD" clId="Web-{714C7FEF-0644-40A7-A300-BACDAEAFB628}" dt="2022-10-06T20:47:59.175" v="36" actId="20577"/>
          <ac:spMkLst>
            <pc:docMk/>
            <pc:sldMk cId="3553669143" sldId="5134"/>
            <ac:spMk id="4" creationId="{0B2C9609-284A-4D29-AF8E-EDEB8B703C8D}"/>
          </ac:spMkLst>
        </pc:spChg>
      </pc:sldChg>
    </pc:docChg>
  </pc:docChgLst>
  <pc:docChgLst>
    <pc:chgData name="Shubhasmita Roy" userId="S::shubhasmita_roy@persistent.com::f377f127-c671-41fb-a7ec-ef7da96737f4" providerId="AD" clId="Web-{C71DB511-EEC2-4F7E-9426-86569AC947CF}"/>
    <pc:docChg chg="modSld">
      <pc:chgData name="Shubhasmita Roy" userId="S::shubhasmita_roy@persistent.com::f377f127-c671-41fb-a7ec-ef7da96737f4" providerId="AD" clId="Web-{C71DB511-EEC2-4F7E-9426-86569AC947CF}" dt="2022-10-12T05:14:30.192" v="10" actId="20577"/>
      <pc:docMkLst>
        <pc:docMk/>
      </pc:docMkLst>
      <pc:sldChg chg="modSp">
        <pc:chgData name="Shubhasmita Roy" userId="S::shubhasmita_roy@persistent.com::f377f127-c671-41fb-a7ec-ef7da96737f4" providerId="AD" clId="Web-{C71DB511-EEC2-4F7E-9426-86569AC947CF}" dt="2022-10-12T05:14:30.192" v="10" actId="20577"/>
        <pc:sldMkLst>
          <pc:docMk/>
          <pc:sldMk cId="723194078" sldId="5118"/>
        </pc:sldMkLst>
        <pc:spChg chg="mod">
          <ac:chgData name="Shubhasmita Roy" userId="S::shubhasmita_roy@persistent.com::f377f127-c671-41fb-a7ec-ef7da96737f4" providerId="AD" clId="Web-{C71DB511-EEC2-4F7E-9426-86569AC947CF}" dt="2022-10-12T05:14:30.192" v="10" actId="20577"/>
          <ac:spMkLst>
            <pc:docMk/>
            <pc:sldMk cId="723194078" sldId="5118"/>
            <ac:spMk id="9" creationId="{7BBE3795-F828-D8BD-2430-267AB59745F0}"/>
          </ac:spMkLst>
        </pc:spChg>
      </pc:sldChg>
    </pc:docChg>
  </pc:docChgLst>
  <pc:docChgLst>
    <pc:chgData name="Sanket Dhake" userId="S::sanket_dhake@persistent.com::8edfd925-b900-4f4b-842b-7f97d3593677" providerId="AD" clId="Web-{1B5D1571-4F59-4C68-91E8-8864BDAF6A75}"/>
    <pc:docChg chg="modSld">
      <pc:chgData name="Sanket Dhake" userId="S::sanket_dhake@persistent.com::8edfd925-b900-4f4b-842b-7f97d3593677" providerId="AD" clId="Web-{1B5D1571-4F59-4C68-91E8-8864BDAF6A75}" dt="2022-10-06T19:50:32.617" v="176"/>
      <pc:docMkLst>
        <pc:docMk/>
      </pc:docMkLst>
      <pc:sldChg chg="modSp">
        <pc:chgData name="Sanket Dhake" userId="S::sanket_dhake@persistent.com::8edfd925-b900-4f4b-842b-7f97d3593677" providerId="AD" clId="Web-{1B5D1571-4F59-4C68-91E8-8864BDAF6A75}" dt="2022-10-06T19:31:57.484" v="26"/>
        <pc:sldMkLst>
          <pc:docMk/>
          <pc:sldMk cId="1545373279" sldId="5107"/>
        </pc:sldMkLst>
        <pc:graphicFrameChg chg="mod modGraphic">
          <ac:chgData name="Sanket Dhake" userId="S::sanket_dhake@persistent.com::8edfd925-b900-4f4b-842b-7f97d3593677" providerId="AD" clId="Web-{1B5D1571-4F59-4C68-91E8-8864BDAF6A75}" dt="2022-10-06T19:31:57.484" v="26"/>
          <ac:graphicFrameMkLst>
            <pc:docMk/>
            <pc:sldMk cId="1545373279" sldId="5107"/>
            <ac:graphicFrameMk id="4" creationId="{E712FAC7-B85F-8DFC-F463-2218C49A9AB0}"/>
          </ac:graphicFrameMkLst>
        </pc:graphicFrameChg>
      </pc:sldChg>
      <pc:sldChg chg="modSp">
        <pc:chgData name="Sanket Dhake" userId="S::sanket_dhake@persistent.com::8edfd925-b900-4f4b-842b-7f97d3593677" providerId="AD" clId="Web-{1B5D1571-4F59-4C68-91E8-8864BDAF6A75}" dt="2022-10-06T19:33:18.455" v="29" actId="20577"/>
        <pc:sldMkLst>
          <pc:docMk/>
          <pc:sldMk cId="3192448836" sldId="5113"/>
        </pc:sldMkLst>
        <pc:spChg chg="mod">
          <ac:chgData name="Sanket Dhake" userId="S::sanket_dhake@persistent.com::8edfd925-b900-4f4b-842b-7f97d3593677" providerId="AD" clId="Web-{1B5D1571-4F59-4C68-91E8-8864BDAF6A75}" dt="2022-10-06T19:33:18.455" v="29" actId="20577"/>
          <ac:spMkLst>
            <pc:docMk/>
            <pc:sldMk cId="3192448836" sldId="5113"/>
            <ac:spMk id="3" creationId="{C4C49E2F-B4EE-4F26-9441-E3C0929C4054}"/>
          </ac:spMkLst>
        </pc:spChg>
      </pc:sldChg>
      <pc:sldChg chg="modSp">
        <pc:chgData name="Sanket Dhake" userId="S::sanket_dhake@persistent.com::8edfd925-b900-4f4b-842b-7f97d3593677" providerId="AD" clId="Web-{1B5D1571-4F59-4C68-91E8-8864BDAF6A75}" dt="2022-10-06T19:35:11.739" v="35" actId="20577"/>
        <pc:sldMkLst>
          <pc:docMk/>
          <pc:sldMk cId="2100563575" sldId="5114"/>
        </pc:sldMkLst>
        <pc:spChg chg="mod">
          <ac:chgData name="Sanket Dhake" userId="S::sanket_dhake@persistent.com::8edfd925-b900-4f4b-842b-7f97d3593677" providerId="AD" clId="Web-{1B5D1571-4F59-4C68-91E8-8864BDAF6A75}" dt="2022-10-06T19:35:11.739" v="35" actId="20577"/>
          <ac:spMkLst>
            <pc:docMk/>
            <pc:sldMk cId="2100563575" sldId="5114"/>
            <ac:spMk id="3" creationId="{C4C49E2F-B4EE-4F26-9441-E3C0929C4054}"/>
          </ac:spMkLst>
        </pc:spChg>
      </pc:sldChg>
      <pc:sldChg chg="modSp">
        <pc:chgData name="Sanket Dhake" userId="S::sanket_dhake@persistent.com::8edfd925-b900-4f4b-842b-7f97d3593677" providerId="AD" clId="Web-{1B5D1571-4F59-4C68-91E8-8864BDAF6A75}" dt="2022-10-06T19:36:50.179" v="84" actId="20577"/>
        <pc:sldMkLst>
          <pc:docMk/>
          <pc:sldMk cId="3930380645" sldId="5116"/>
        </pc:sldMkLst>
        <pc:spChg chg="mod">
          <ac:chgData name="Sanket Dhake" userId="S::sanket_dhake@persistent.com::8edfd925-b900-4f4b-842b-7f97d3593677" providerId="AD" clId="Web-{1B5D1571-4F59-4C68-91E8-8864BDAF6A75}" dt="2022-10-06T19:36:50.179" v="84" actId="20577"/>
          <ac:spMkLst>
            <pc:docMk/>
            <pc:sldMk cId="3930380645" sldId="5116"/>
            <ac:spMk id="3" creationId="{C4C49E2F-B4EE-4F26-9441-E3C0929C4054}"/>
          </ac:spMkLst>
        </pc:spChg>
      </pc:sldChg>
      <pc:sldChg chg="modSp">
        <pc:chgData name="Sanket Dhake" userId="S::sanket_dhake@persistent.com::8edfd925-b900-4f4b-842b-7f97d3593677" providerId="AD" clId="Web-{1B5D1571-4F59-4C68-91E8-8864BDAF6A75}" dt="2022-10-06T19:49:22.925" v="172" actId="20577"/>
        <pc:sldMkLst>
          <pc:docMk/>
          <pc:sldMk cId="749942378" sldId="5131"/>
        </pc:sldMkLst>
        <pc:spChg chg="mod">
          <ac:chgData name="Sanket Dhake" userId="S::sanket_dhake@persistent.com::8edfd925-b900-4f4b-842b-7f97d3593677" providerId="AD" clId="Web-{1B5D1571-4F59-4C68-91E8-8864BDAF6A75}" dt="2022-10-06T19:49:22.925" v="172" actId="20577"/>
          <ac:spMkLst>
            <pc:docMk/>
            <pc:sldMk cId="749942378" sldId="5131"/>
            <ac:spMk id="2" creationId="{252FDAF4-6F9D-5666-E46E-9E76B7CC2A9C}"/>
          </ac:spMkLst>
        </pc:spChg>
      </pc:sldChg>
      <pc:sldChg chg="addSp delSp modSp">
        <pc:chgData name="Sanket Dhake" userId="S::sanket_dhake@persistent.com::8edfd925-b900-4f4b-842b-7f97d3593677" providerId="AD" clId="Web-{1B5D1571-4F59-4C68-91E8-8864BDAF6A75}" dt="2022-10-06T19:50:32.617" v="176"/>
        <pc:sldMkLst>
          <pc:docMk/>
          <pc:sldMk cId="3930235116" sldId="5132"/>
        </pc:sldMkLst>
        <pc:picChg chg="del">
          <ac:chgData name="Sanket Dhake" userId="S::sanket_dhake@persistent.com::8edfd925-b900-4f4b-842b-7f97d3593677" providerId="AD" clId="Web-{1B5D1571-4F59-4C68-91E8-8864BDAF6A75}" dt="2022-10-06T19:49:50.160" v="173"/>
          <ac:picMkLst>
            <pc:docMk/>
            <pc:sldMk cId="3930235116" sldId="5132"/>
            <ac:picMk id="3" creationId="{F36DE4D6-372F-404B-BA25-41F507FCFBE2}"/>
          </ac:picMkLst>
        </pc:picChg>
        <pc:picChg chg="add del mod">
          <ac:chgData name="Sanket Dhake" userId="S::sanket_dhake@persistent.com::8edfd925-b900-4f4b-842b-7f97d3593677" providerId="AD" clId="Web-{1B5D1571-4F59-4C68-91E8-8864BDAF6A75}" dt="2022-10-06T19:50:32.617" v="176"/>
          <ac:picMkLst>
            <pc:docMk/>
            <pc:sldMk cId="3930235116" sldId="5132"/>
            <ac:picMk id="4" creationId="{30FC02C8-2E9C-5187-B027-C3B753223C3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0FBFA-0615-4677-92A6-0CBABC8EF7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E2B274-4ACC-41E2-84B6-1B0D0DA12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BE2890-C02A-4D22-A0DE-23F99804D0FD}" type="datetimeFigureOut">
              <a:rPr lang="en-US" smtClean="0"/>
              <a:t>10/21/2022</a:t>
            </a:fld>
            <a:endParaRPr lang="en-US"/>
          </a:p>
        </p:txBody>
      </p:sp>
      <p:sp>
        <p:nvSpPr>
          <p:cNvPr id="4" name="Footer Placeholder 3">
            <a:extLst>
              <a:ext uri="{FF2B5EF4-FFF2-40B4-BE49-F238E27FC236}">
                <a16:creationId xmlns:a16="http://schemas.microsoft.com/office/drawing/2014/main" id="{A12F3396-FC82-4273-B225-DC50392DB3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876F03-B34C-44E1-817B-4D40FA1612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ED075-F828-44D4-8289-37C8A1076F64}" type="slidenum">
              <a:rPr lang="en-US" smtClean="0"/>
              <a:t>‹#›</a:t>
            </a:fld>
            <a:endParaRPr lang="en-US"/>
          </a:p>
        </p:txBody>
      </p:sp>
    </p:spTree>
    <p:extLst>
      <p:ext uri="{BB962C8B-B14F-4D97-AF65-F5344CB8AC3E}">
        <p14:creationId xmlns:p14="http://schemas.microsoft.com/office/powerpoint/2010/main" val="1096688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10/21/2022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4C5733-40DC-BA48-B475-D2F3167E4742}" type="slidenum">
              <a:rPr lang="en-US" smtClean="0"/>
              <a:t>1</a:t>
            </a:fld>
            <a:endParaRPr lang="en-US"/>
          </a:p>
        </p:txBody>
      </p:sp>
    </p:spTree>
    <p:extLst>
      <p:ext uri="{BB962C8B-B14F-4D97-AF65-F5344CB8AC3E}">
        <p14:creationId xmlns:p14="http://schemas.microsoft.com/office/powerpoint/2010/main" val="3545623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707266"/>
          </a:xfrm>
        </p:spPr>
        <p:txBody>
          <a:bodyPr anchor="b"/>
          <a:lstStyle>
            <a:lvl1pPr algn="l">
              <a:defRPr sz="3200">
                <a:solidFill>
                  <a:schemeClr val="tx1"/>
                </a:solidFill>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a:p>
            <a:endParaRPr lang="en-US"/>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8" name="Picture 7">
            <a:extLst>
              <a:ext uri="{FF2B5EF4-FFF2-40B4-BE49-F238E27FC236}">
                <a16:creationId xmlns:a16="http://schemas.microsoft.com/office/drawing/2014/main" id="{743E15DA-9442-45B1-A23B-AD421BFED6D0}"/>
              </a:ext>
            </a:extLst>
          </p:cNvPr>
          <p:cNvPicPr>
            <a:picLocks noChangeAspect="1"/>
          </p:cNvPicPr>
          <p:nvPr userDrawn="1"/>
        </p:nvPicPr>
        <p:blipFill>
          <a:blip r:embed="rId3"/>
          <a:stretch>
            <a:fillRect/>
          </a:stretch>
        </p:blipFill>
        <p:spPr>
          <a:xfrm>
            <a:off x="720000" y="719998"/>
            <a:ext cx="1173913" cy="1080000"/>
          </a:xfrm>
          <a:prstGeom prst="rect">
            <a:avLst/>
          </a:prstGeom>
        </p:spPr>
      </p:pic>
    </p:spTree>
    <p:extLst>
      <p:ext uri="{BB962C8B-B14F-4D97-AF65-F5344CB8AC3E}">
        <p14:creationId xmlns:p14="http://schemas.microsoft.com/office/powerpoint/2010/main" val="171040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yle 1) 3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3" name="Text Placeholder 10"/>
          <p:cNvSpPr>
            <a:spLocks noGrp="1"/>
          </p:cNvSpPr>
          <p:nvPr>
            <p:ph type="body" sz="quarter" idx="16" hasCustomPrompt="1"/>
          </p:nvPr>
        </p:nvSpPr>
        <p:spPr>
          <a:xfrm>
            <a:off x="360364"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
        <p:nvSpPr>
          <p:cNvPr id="14" name="Text Placeholder 10"/>
          <p:cNvSpPr>
            <a:spLocks noGrp="1"/>
          </p:cNvSpPr>
          <p:nvPr>
            <p:ph type="body" sz="quarter" idx="17" hasCustomPrompt="1"/>
          </p:nvPr>
        </p:nvSpPr>
        <p:spPr>
          <a:xfrm>
            <a:off x="4295757"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
        <p:nvSpPr>
          <p:cNvPr id="15" name="Text Placeholder 10"/>
          <p:cNvSpPr>
            <a:spLocks noGrp="1"/>
          </p:cNvSpPr>
          <p:nvPr>
            <p:ph type="body" sz="quarter" idx="18" hasCustomPrompt="1"/>
          </p:nvPr>
        </p:nvSpPr>
        <p:spPr>
          <a:xfrm>
            <a:off x="8194518"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334049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yle 1) 4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a:solidFill>
            <a:srgbClr val="FFFFFF"/>
          </a:solidFill>
        </p:spPr>
        <p:txBody>
          <a:bodyPr vert="horz" lIns="108000" tIns="108000" rIns="108000" bIns="108000" rtlCol="0">
            <a:noAutofit/>
          </a:bodyPr>
          <a:lstStyle>
            <a:lvl1pPr>
              <a:defRPr lang="en-US" dirty="0"/>
            </a:lvl1pPr>
            <a:lvl2pPr marL="649287" indent="-285750">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Text Placeholder 10"/>
          <p:cNvSpPr>
            <a:spLocks noGrp="1"/>
          </p:cNvSpPr>
          <p:nvPr>
            <p:ph type="body" sz="quarter" idx="16" hasCustomPrompt="1"/>
          </p:nvPr>
        </p:nvSpPr>
        <p:spPr>
          <a:xfrm>
            <a:off x="360364"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5" name="Text Placeholder 10"/>
          <p:cNvSpPr>
            <a:spLocks noGrp="1"/>
          </p:cNvSpPr>
          <p:nvPr>
            <p:ph type="body" sz="quarter" idx="17" hasCustomPrompt="1"/>
          </p:nvPr>
        </p:nvSpPr>
        <p:spPr>
          <a:xfrm>
            <a:off x="3338486"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8" name="Text Placeholder 10"/>
          <p:cNvSpPr>
            <a:spLocks noGrp="1"/>
          </p:cNvSpPr>
          <p:nvPr>
            <p:ph type="body" sz="quarter" idx="18" hasCustomPrompt="1"/>
          </p:nvPr>
        </p:nvSpPr>
        <p:spPr>
          <a:xfrm>
            <a:off x="6319037"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9" name="Text Placeholder 10"/>
          <p:cNvSpPr>
            <a:spLocks noGrp="1"/>
          </p:cNvSpPr>
          <p:nvPr>
            <p:ph type="body" sz="quarter" idx="19" hasCustomPrompt="1"/>
          </p:nvPr>
        </p:nvSpPr>
        <p:spPr>
          <a:xfrm>
            <a:off x="9293349"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Tree>
    <p:extLst>
      <p:ext uri="{BB962C8B-B14F-4D97-AF65-F5344CB8AC3E}">
        <p14:creationId xmlns:p14="http://schemas.microsoft.com/office/powerpoint/2010/main" val="396974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yle 1) 5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16" name="Text Placeholder 10"/>
          <p:cNvSpPr>
            <a:spLocks noGrp="1"/>
          </p:cNvSpPr>
          <p:nvPr>
            <p:ph type="body" sz="quarter" idx="16" hasCustomPrompt="1"/>
          </p:nvPr>
        </p:nvSpPr>
        <p:spPr>
          <a:xfrm>
            <a:off x="360364"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7" name="Text Placeholder 10"/>
          <p:cNvSpPr>
            <a:spLocks noGrp="1"/>
          </p:cNvSpPr>
          <p:nvPr>
            <p:ph type="body" sz="quarter" idx="19" hasCustomPrompt="1"/>
          </p:nvPr>
        </p:nvSpPr>
        <p:spPr>
          <a:xfrm>
            <a:off x="2711679"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8" name="Text Placeholder 10"/>
          <p:cNvSpPr>
            <a:spLocks noGrp="1"/>
          </p:cNvSpPr>
          <p:nvPr>
            <p:ph type="body" sz="quarter" idx="20" hasCustomPrompt="1"/>
          </p:nvPr>
        </p:nvSpPr>
        <p:spPr>
          <a:xfrm>
            <a:off x="5062993"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9" name="Text Placeholder 10"/>
          <p:cNvSpPr>
            <a:spLocks noGrp="1"/>
          </p:cNvSpPr>
          <p:nvPr>
            <p:ph type="body" sz="quarter" idx="21" hasCustomPrompt="1"/>
          </p:nvPr>
        </p:nvSpPr>
        <p:spPr>
          <a:xfrm>
            <a:off x="7420545"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20" name="Text Placeholder 10"/>
          <p:cNvSpPr>
            <a:spLocks noGrp="1"/>
          </p:cNvSpPr>
          <p:nvPr>
            <p:ph type="body" sz="quarter" idx="22" hasCustomPrompt="1"/>
          </p:nvPr>
        </p:nvSpPr>
        <p:spPr>
          <a:xfrm>
            <a:off x="9775780"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Tree>
    <p:extLst>
      <p:ext uri="{BB962C8B-B14F-4D97-AF65-F5344CB8AC3E}">
        <p14:creationId xmlns:p14="http://schemas.microsoft.com/office/powerpoint/2010/main" val="378404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Style 1) 2 Column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a:lstStyle>
            <a:lvl1pPr>
              <a:spcBef>
                <a:spcPts val="500"/>
              </a:spcBef>
              <a:defRPr/>
            </a:lvl1pPr>
            <a:lvl2pPr marL="542925" indent="-179388">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977900"/>
          </a:xfrm>
        </p:spPr>
        <p:txBody>
          <a:bodyPr/>
          <a:lstStyle>
            <a:lvl1pPr>
              <a:spcBef>
                <a:spcPts val="500"/>
              </a:spcBef>
              <a:defRPr>
                <a:solidFill>
                  <a:schemeClr val="bg1"/>
                </a:solidFill>
              </a:defRPr>
            </a:lvl1pPr>
            <a:lvl2pPr marL="539496" indent="-182880">
              <a:spcBef>
                <a:spcPts val="500"/>
              </a:spcBef>
              <a:defRPr lang="en-US" sz="1600" kern="1200" baseline="0" dirty="0">
                <a:solidFill>
                  <a:schemeClr val="bg1"/>
                </a:solidFill>
                <a:latin typeface="+mn-lt"/>
                <a:ea typeface="+mn-ea"/>
                <a:cs typeface="+mn-cs"/>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F2C6B188-96D9-FF4F-AF9F-68058EF886D2}"/>
              </a:ext>
            </a:extLst>
          </p:cNvPr>
          <p:cNvSpPr>
            <a:spLocks noGrp="1"/>
          </p:cNvSpPr>
          <p:nvPr>
            <p:ph type="sldNum" sz="quarter" idx="10"/>
          </p:nvPr>
        </p:nvSpPr>
        <p:spPr>
          <a:xfrm>
            <a:off x="6262741" y="6227400"/>
            <a:ext cx="1477420" cy="365125"/>
          </a:xfrm>
        </p:spPr>
        <p:txBody>
          <a:bodyPr/>
          <a:lstStyle>
            <a:lvl1pPr algn="l">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88D84D83-808F-BF49-8BDC-FD5319CE4E5F}"/>
              </a:ext>
            </a:extLst>
          </p:cNvPr>
          <p:cNvPicPr>
            <a:picLocks noChangeAspect="1"/>
          </p:cNvPicPr>
          <p:nvPr userDrawn="1"/>
        </p:nvPicPr>
        <p:blipFill>
          <a:blip r:embed="rId2"/>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225376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yle 1) Content &amp;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3E0B0817-C77F-2948-A459-2A2E30E136C4}"/>
              </a:ext>
            </a:extLst>
          </p:cNvPr>
          <p:cNvSpPr>
            <a:spLocks noGrp="1"/>
          </p:cNvSpPr>
          <p:nvPr>
            <p:ph type="sldNum" sz="quarter" idx="11"/>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414666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1) Content &amp; 2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Slide Number Placeholder 3">
            <a:extLst>
              <a:ext uri="{FF2B5EF4-FFF2-40B4-BE49-F238E27FC236}">
                <a16:creationId xmlns:a16="http://schemas.microsoft.com/office/drawing/2014/main" id="{87A5553E-0F7D-7141-9493-504ED8C6AC38}"/>
              </a:ext>
            </a:extLst>
          </p:cNvPr>
          <p:cNvSpPr>
            <a:spLocks noGrp="1"/>
          </p:cNvSpPr>
          <p:nvPr>
            <p:ph type="sldNum" sz="quarter" idx="12"/>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16879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yle 1) 3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44481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4"/>
            <a:ext cx="5614987" cy="5229219"/>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279904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yle 1) 4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4"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5"/>
            <a:ext cx="5614987"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9" name="Text Placeholder 6"/>
          <p:cNvSpPr>
            <a:spLocks noGrp="1"/>
          </p:cNvSpPr>
          <p:nvPr>
            <p:ph type="body" sz="quarter" idx="24" hasCustomPrompt="1"/>
          </p:nvPr>
        </p:nvSpPr>
        <p:spPr>
          <a:xfrm>
            <a:off x="360363" y="3660652"/>
            <a:ext cx="5614987"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19459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yle 1) 5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Slide Number Placeholder 4">
            <a:extLst>
              <a:ext uri="{FF2B5EF4-FFF2-40B4-BE49-F238E27FC236}">
                <a16:creationId xmlns:a16="http://schemas.microsoft.com/office/drawing/2014/main" id="{8D8B7016-1B16-9549-AE8A-23FD6A4080ED}"/>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20" hasCustomPrompt="1"/>
          </p:nvPr>
        </p:nvSpPr>
        <p:spPr>
          <a:xfrm>
            <a:off x="360362" y="828675"/>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1" hasCustomPrompt="1"/>
          </p:nvPr>
        </p:nvSpPr>
        <p:spPr>
          <a:xfrm>
            <a:off x="4305600" y="828675"/>
            <a:ext cx="7540649"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6"/>
          <p:cNvSpPr>
            <a:spLocks noGrp="1"/>
          </p:cNvSpPr>
          <p:nvPr>
            <p:ph type="body" sz="quarter" idx="24" hasCustomPrompt="1"/>
          </p:nvPr>
        </p:nvSpPr>
        <p:spPr>
          <a:xfrm>
            <a:off x="360362"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5" hasCustomPrompt="1"/>
          </p:nvPr>
        </p:nvSpPr>
        <p:spPr>
          <a:xfrm>
            <a:off x="43056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a:extLst>
              <a:ext uri="{FF2B5EF4-FFF2-40B4-BE49-F238E27FC236}">
                <a16:creationId xmlns:a16="http://schemas.microsoft.com/office/drawing/2014/main" id="{30AA9DB3-193B-4AEC-85DB-D801BE417B7F}"/>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15748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yle 1) 6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20" hasCustomPrompt="1"/>
          </p:nvPr>
        </p:nvSpPr>
        <p:spPr>
          <a:xfrm>
            <a:off x="360362" y="828675"/>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Text Placeholder 6"/>
          <p:cNvSpPr>
            <a:spLocks noGrp="1"/>
          </p:cNvSpPr>
          <p:nvPr>
            <p:ph type="body" sz="quarter" idx="24" hasCustomPrompt="1"/>
          </p:nvPr>
        </p:nvSpPr>
        <p:spPr>
          <a:xfrm>
            <a:off x="360362"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Text Placeholder 6"/>
          <p:cNvSpPr>
            <a:spLocks noGrp="1"/>
          </p:cNvSpPr>
          <p:nvPr>
            <p:ph type="body" sz="quarter" idx="25" hasCustomPrompt="1"/>
          </p:nvPr>
        </p:nvSpPr>
        <p:spPr>
          <a:xfrm>
            <a:off x="43056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7" hasCustomPrompt="1"/>
          </p:nvPr>
        </p:nvSpPr>
        <p:spPr>
          <a:xfrm>
            <a:off x="4305600" y="828000"/>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8" hasCustomPrompt="1"/>
          </p:nvPr>
        </p:nvSpPr>
        <p:spPr>
          <a:xfrm>
            <a:off x="8218800" y="828000"/>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itle 1">
            <a:extLst>
              <a:ext uri="{FF2B5EF4-FFF2-40B4-BE49-F238E27FC236}">
                <a16:creationId xmlns:a16="http://schemas.microsoft.com/office/drawing/2014/main" id="{144BD586-9AE6-429D-8003-07F8D8BD05D5}"/>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254578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707266"/>
            <a:ext cx="6120000" cy="1800000"/>
          </a:xfrm>
        </p:spPr>
        <p:txBody>
          <a:bodyPr anchor="b"/>
          <a:lstStyle>
            <a:lvl1pPr algn="l">
              <a:defRPr sz="3200">
                <a:solidFill>
                  <a:schemeClr val="tx2"/>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403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yle 1) 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CBCF271-210A-1649-8D92-3CFE6F776EDD}"/>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58022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yle 1) 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EF96D598-09E7-414D-BD94-097D6FE58BEC}"/>
              </a:ext>
            </a:extLst>
          </p:cNvPr>
          <p:cNvSpPr>
            <a:spLocks noGrp="1"/>
          </p:cNvSpPr>
          <p:nvPr>
            <p:ph type="sldNum" sz="quarter" idx="2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1073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yle 1) 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3042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A24219F-ADAE-5C4E-A068-05D188E65890}"/>
              </a:ext>
            </a:extLst>
          </p:cNvPr>
          <p:cNvSpPr>
            <a:spLocks noGrp="1"/>
          </p:cNvSpPr>
          <p:nvPr>
            <p:ph type="sldNum" sz="quarter" idx="26"/>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1878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tyle 1)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848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yle 1) 4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818800"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105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3239015" y="1080000"/>
            <a:ext cx="2818800"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323908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6118030" y="1080000"/>
            <a:ext cx="2818800"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611711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8997045" y="1080000"/>
            <a:ext cx="2818800"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8995140"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14794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yle 1) 5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249424"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004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2663357" y="1080000"/>
            <a:ext cx="2249424"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2663390"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4966714" y="1080000"/>
            <a:ext cx="2249424"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496673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7270071" y="1080000"/>
            <a:ext cx="2249424"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7270080"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4" name="Picture Placeholder 12">
            <a:extLst>
              <a:ext uri="{FF2B5EF4-FFF2-40B4-BE49-F238E27FC236}">
                <a16:creationId xmlns:a16="http://schemas.microsoft.com/office/drawing/2014/main" id="{16F95BBE-C436-460E-BA2A-01762411650B}"/>
              </a:ext>
            </a:extLst>
          </p:cNvPr>
          <p:cNvSpPr>
            <a:spLocks noGrp="1"/>
          </p:cNvSpPr>
          <p:nvPr>
            <p:ph type="pic" sz="quarter" idx="23"/>
          </p:nvPr>
        </p:nvSpPr>
        <p:spPr>
          <a:xfrm>
            <a:off x="9573426" y="1080000"/>
            <a:ext cx="2249424" cy="3694176"/>
          </a:xfrm>
        </p:spPr>
        <p:txBody>
          <a:bodyPr/>
          <a:lstStyle/>
          <a:p>
            <a:r>
              <a:rPr lang="en-US"/>
              <a:t>Click icon to add picture</a:t>
            </a:r>
          </a:p>
        </p:txBody>
      </p:sp>
      <p:sp>
        <p:nvSpPr>
          <p:cNvPr id="25" name="Text Placeholder 16">
            <a:extLst>
              <a:ext uri="{FF2B5EF4-FFF2-40B4-BE49-F238E27FC236}">
                <a16:creationId xmlns:a16="http://schemas.microsoft.com/office/drawing/2014/main" id="{38AC0D49-88BD-43F5-93DA-389BE9E1D3DE}"/>
              </a:ext>
            </a:extLst>
          </p:cNvPr>
          <p:cNvSpPr>
            <a:spLocks noGrp="1"/>
          </p:cNvSpPr>
          <p:nvPr>
            <p:ph type="body" sz="quarter" idx="24" hasCustomPrompt="1"/>
          </p:nvPr>
        </p:nvSpPr>
        <p:spPr>
          <a:xfrm>
            <a:off x="9573426"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46869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yle 2) 3 Columns">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A478506-9563-450B-8677-BD1E8A05BB3C}"/>
              </a:ext>
            </a:extLst>
          </p:cNvPr>
          <p:cNvSpPr>
            <a:spLocks noGrp="1"/>
          </p:cNvSpPr>
          <p:nvPr>
            <p:ph sz="half" idx="18" hasCustomPrompt="1"/>
          </p:nvPr>
        </p:nvSpPr>
        <p:spPr>
          <a:xfrm>
            <a:off x="9437940" y="359043"/>
            <a:ext cx="2376000" cy="5698857"/>
          </a:xfrm>
        </p:spPr>
        <p:txBody>
          <a:bodyPr wrap="square">
            <a:noAutofit/>
          </a:bodyPr>
          <a:lstStyle>
            <a:lvl1pPr marL="0" indent="0" algn="ctr">
              <a:buNone/>
              <a:defRPr lang="en-US" sz="1000" kern="1200" baseline="0" dirty="0">
                <a:solidFill>
                  <a:schemeClr val="tx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9" name="Content Placeholder 2">
            <a:extLst>
              <a:ext uri="{FF2B5EF4-FFF2-40B4-BE49-F238E27FC236}">
                <a16:creationId xmlns:a16="http://schemas.microsoft.com/office/drawing/2014/main" id="{9AE7A5BE-989B-4D32-804B-BE3027B9D8B5}"/>
              </a:ext>
            </a:extLst>
          </p:cNvPr>
          <p:cNvSpPr>
            <a:spLocks noGrp="1"/>
          </p:cNvSpPr>
          <p:nvPr>
            <p:ph sz="half" idx="21" hasCustomPrompt="1"/>
          </p:nvPr>
        </p:nvSpPr>
        <p:spPr>
          <a:xfrm>
            <a:off x="3385980" y="358775"/>
            <a:ext cx="2376000" cy="5699125"/>
          </a:xfrm>
        </p:spPr>
        <p:txBody>
          <a:bodyPr wrap="square">
            <a:noAutofit/>
          </a:bodyPr>
          <a:lstStyle>
            <a:lvl1pPr marL="0" indent="0" algn="l">
              <a:buNone/>
              <a:defRPr lang="en-US" sz="1000" dirty="0">
                <a:solidFill>
                  <a:schemeClr val="tx1"/>
                </a:solidFill>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Content Placeholder 2">
            <a:extLst>
              <a:ext uri="{FF2B5EF4-FFF2-40B4-BE49-F238E27FC236}">
                <a16:creationId xmlns:a16="http://schemas.microsoft.com/office/drawing/2014/main" id="{034D8FA8-CDC8-4FAB-BF0A-22A558B7683D}"/>
              </a:ext>
            </a:extLst>
          </p:cNvPr>
          <p:cNvSpPr>
            <a:spLocks noGrp="1"/>
          </p:cNvSpPr>
          <p:nvPr>
            <p:ph sz="half" idx="24" hasCustomPrompt="1"/>
          </p:nvPr>
        </p:nvSpPr>
        <p:spPr>
          <a:xfrm>
            <a:off x="6390463" y="358777"/>
            <a:ext cx="2376000" cy="5699089"/>
          </a:xfrm>
        </p:spPr>
        <p:txBody>
          <a:bodyPr wrap="square">
            <a:noAutofit/>
          </a:bodyPr>
          <a:lstStyle>
            <a:lvl1pPr marL="0" indent="0" algn="l">
              <a:buNone/>
              <a:defRPr lang="en-US" sz="1000" kern="1200" baseline="0" dirty="0">
                <a:solidFill>
                  <a:schemeClr val="tx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7" name="Title 1">
            <a:extLst>
              <a:ext uri="{FF2B5EF4-FFF2-40B4-BE49-F238E27FC236}">
                <a16:creationId xmlns:a16="http://schemas.microsoft.com/office/drawing/2014/main" id="{80366E6F-56C8-418C-911F-D993C04C6339}"/>
              </a:ext>
            </a:extLst>
          </p:cNvPr>
          <p:cNvSpPr>
            <a:spLocks noGrp="1"/>
          </p:cNvSpPr>
          <p:nvPr>
            <p:ph type="title" hasCustomPrompt="1"/>
          </p:nvPr>
        </p:nvSpPr>
        <p:spPr>
          <a:xfrm>
            <a:off x="352425" y="358775"/>
            <a:ext cx="2423133" cy="5699125"/>
          </a:xfrm>
        </p:spPr>
        <p:txBody>
          <a:bodyPr wrap="square" anchor="t" anchorCtr="0"/>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6" name="Slide Number Placeholder 4">
            <a:extLst>
              <a:ext uri="{FF2B5EF4-FFF2-40B4-BE49-F238E27FC236}">
                <a16:creationId xmlns:a16="http://schemas.microsoft.com/office/drawing/2014/main" id="{B94FCDE9-2C2E-9F40-BF99-73CEDA344FFD}"/>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73917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3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yle 2) 2 Text Boxes ">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Slide Number Placeholder 4">
            <a:extLst>
              <a:ext uri="{FF2B5EF4-FFF2-40B4-BE49-F238E27FC236}">
                <a16:creationId xmlns:a16="http://schemas.microsoft.com/office/drawing/2014/main" id="{6FBC03DF-3B45-5D43-B334-F4A479CA6FC9}"/>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9" name="Line">
            <a:extLst>
              <a:ext uri="{FF2B5EF4-FFF2-40B4-BE49-F238E27FC236}">
                <a16:creationId xmlns:a16="http://schemas.microsoft.com/office/drawing/2014/main" id="{88907078-AF36-4096-A8BC-D863C2A3031E}"/>
              </a:ext>
            </a:extLst>
          </p:cNvPr>
          <p:cNvSpPr/>
          <p:nvPr userDrawn="1"/>
        </p:nvSpPr>
        <p:spPr>
          <a:xfrm>
            <a:off x="4291351" y="358775"/>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Text Placeholder 6"/>
          <p:cNvSpPr>
            <a:spLocks noGrp="1"/>
          </p:cNvSpPr>
          <p:nvPr>
            <p:ph type="body" sz="quarter" idx="27" hasCustomPrompt="1"/>
          </p:nvPr>
        </p:nvSpPr>
        <p:spPr>
          <a:xfrm>
            <a:off x="4305600" y="544882"/>
            <a:ext cx="7508340" cy="550450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3">
            <a:extLst>
              <a:ext uri="{FF2B5EF4-FFF2-40B4-BE49-F238E27FC236}">
                <a16:creationId xmlns:a16="http://schemas.microsoft.com/office/drawing/2014/main" id="{5DCDA486-FC93-4C58-8F46-E5751C5A8D02}"/>
              </a:ext>
            </a:extLst>
          </p:cNvPr>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3876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yle 2) 3 Text Boxes ">
    <p:spTree>
      <p:nvGrpSpPr>
        <p:cNvPr id="1" name=""/>
        <p:cNvGrpSpPr/>
        <p:nvPr/>
      </p:nvGrpSpPr>
      <p:grpSpPr>
        <a:xfrm>
          <a:off x="0" y="0"/>
          <a:ext cx="0" cy="0"/>
          <a:chOff x="0" y="0"/>
          <a:chExt cx="0" cy="0"/>
        </a:xfrm>
      </p:grpSpPr>
      <p:sp>
        <p:nvSpPr>
          <p:cNvPr id="14" name="Line">
            <a:extLst>
              <a:ext uri="{FF2B5EF4-FFF2-40B4-BE49-F238E27FC236}">
                <a16:creationId xmlns:a16="http://schemas.microsoft.com/office/drawing/2014/main" id="{F4EBCE1C-97A4-4C9A-85AC-66A7372AEB74}"/>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Line">
            <a:extLst>
              <a:ext uri="{FF2B5EF4-FFF2-40B4-BE49-F238E27FC236}">
                <a16:creationId xmlns:a16="http://schemas.microsoft.com/office/drawing/2014/main" id="{A04EF93E-3D6D-46D0-9EF6-FDDA4FC8E05D}"/>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0" name="Slide Number Placeholder 4">
            <a:extLst>
              <a:ext uri="{FF2B5EF4-FFF2-40B4-BE49-F238E27FC236}">
                <a16:creationId xmlns:a16="http://schemas.microsoft.com/office/drawing/2014/main" id="{396DF42F-1635-504C-B2E2-7515811366E0}"/>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19" hasCustomPrompt="1"/>
          </p:nvPr>
        </p:nvSpPr>
        <p:spPr>
          <a:xfrm>
            <a:off x="4305600" y="544882"/>
            <a:ext cx="3600000" cy="5505082"/>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0" hasCustomPrompt="1"/>
          </p:nvPr>
        </p:nvSpPr>
        <p:spPr>
          <a:xfrm>
            <a:off x="8218800" y="544882"/>
            <a:ext cx="3600000" cy="5505082"/>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3">
            <a:extLst>
              <a:ext uri="{FF2B5EF4-FFF2-40B4-BE49-F238E27FC236}">
                <a16:creationId xmlns:a16="http://schemas.microsoft.com/office/drawing/2014/main" id="{0851312C-B75D-48DC-9C08-9ABAC6A31299}"/>
              </a:ext>
            </a:extLst>
          </p:cNvPr>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8483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yle 2) 4 Text Boxes ">
    <p:spTree>
      <p:nvGrpSpPr>
        <p:cNvPr id="1" name=""/>
        <p:cNvGrpSpPr/>
        <p:nvPr/>
      </p:nvGrpSpPr>
      <p:grpSpPr>
        <a:xfrm>
          <a:off x="0" y="0"/>
          <a:ext cx="0" cy="0"/>
          <a:chOff x="0" y="0"/>
          <a:chExt cx="0" cy="0"/>
        </a:xfrm>
      </p:grpSpPr>
      <p:sp>
        <p:nvSpPr>
          <p:cNvPr id="77" name="Line">
            <a:extLst>
              <a:ext uri="{FF2B5EF4-FFF2-40B4-BE49-F238E27FC236}">
                <a16:creationId xmlns:a16="http://schemas.microsoft.com/office/drawing/2014/main" id="{88907078-AF36-4096-A8BC-D863C2A3031E}"/>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4" name="Slide Number Placeholder 4">
            <a:extLst>
              <a:ext uri="{FF2B5EF4-FFF2-40B4-BE49-F238E27FC236}">
                <a16:creationId xmlns:a16="http://schemas.microsoft.com/office/drawing/2014/main" id="{C9C74CAB-7C83-AE47-A2EF-887CC638F80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0" name="Text Placeholder 6"/>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6"/>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3"/>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Line">
            <a:extLst>
              <a:ext uri="{FF2B5EF4-FFF2-40B4-BE49-F238E27FC236}">
                <a16:creationId xmlns:a16="http://schemas.microsoft.com/office/drawing/2014/main" id="{39E25226-800B-A743-9C2A-F941046609C2}"/>
              </a:ext>
            </a:extLst>
          </p:cNvPr>
          <p:cNvSpPr/>
          <p:nvPr userDrawn="1"/>
        </p:nvSpPr>
        <p:spPr>
          <a:xfrm>
            <a:off x="4291351"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7" name="Text Placeholder 6">
            <a:extLst>
              <a:ext uri="{FF2B5EF4-FFF2-40B4-BE49-F238E27FC236}">
                <a16:creationId xmlns:a16="http://schemas.microsoft.com/office/drawing/2014/main" id="{107FA069-85F7-1441-B7DB-588F62806389}"/>
              </a:ext>
            </a:extLst>
          </p:cNvPr>
          <p:cNvSpPr>
            <a:spLocks noGrp="1"/>
          </p:cNvSpPr>
          <p:nvPr>
            <p:ph type="body" sz="quarter" idx="24"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2379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e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232462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yle 2) 5 Text Boxes ">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59978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17" name="Slide Number Placeholder 4">
            <a:extLst>
              <a:ext uri="{FF2B5EF4-FFF2-40B4-BE49-F238E27FC236}">
                <a16:creationId xmlns:a16="http://schemas.microsoft.com/office/drawing/2014/main" id="{F994D941-D5E5-8646-85CA-F5A7CF2EAC41}"/>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5" name="Text Placeholder 3"/>
          <p:cNvSpPr>
            <a:spLocks noGrp="1"/>
          </p:cNvSpPr>
          <p:nvPr>
            <p:ph type="body" sz="quarter" idx="24"/>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Line">
            <a:extLst>
              <a:ext uri="{FF2B5EF4-FFF2-40B4-BE49-F238E27FC236}">
                <a16:creationId xmlns:a16="http://schemas.microsoft.com/office/drawing/2014/main" id="{56C75725-D351-6E43-AA7C-25645C716146}"/>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Line">
            <a:extLst>
              <a:ext uri="{FF2B5EF4-FFF2-40B4-BE49-F238E27FC236}">
                <a16:creationId xmlns:a16="http://schemas.microsoft.com/office/drawing/2014/main" id="{0886D7F7-D41F-6E48-99D4-DC96C8B674B2}"/>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5" name="Text Placeholder 6">
            <a:extLst>
              <a:ext uri="{FF2B5EF4-FFF2-40B4-BE49-F238E27FC236}">
                <a16:creationId xmlns:a16="http://schemas.microsoft.com/office/drawing/2014/main" id="{80EE4856-3BB7-0749-AFEF-C03866B85089}"/>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6">
            <a:extLst>
              <a:ext uri="{FF2B5EF4-FFF2-40B4-BE49-F238E27FC236}">
                <a16:creationId xmlns:a16="http://schemas.microsoft.com/office/drawing/2014/main" id="{9ABB411B-5509-8844-A1EF-80E2B67739ED}"/>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0988D6A2-EC2B-4748-AB5B-73DE904730FD}"/>
              </a:ext>
            </a:extLst>
          </p:cNvPr>
          <p:cNvSpPr/>
          <p:nvPr userDrawn="1"/>
        </p:nvSpPr>
        <p:spPr>
          <a:xfrm>
            <a:off x="4291351"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2" name="Text Placeholder 6">
            <a:extLst>
              <a:ext uri="{FF2B5EF4-FFF2-40B4-BE49-F238E27FC236}">
                <a16:creationId xmlns:a16="http://schemas.microsoft.com/office/drawing/2014/main" id="{E37CE5BB-B8CB-2240-AC29-BFC43F7B485D}"/>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Line">
            <a:extLst>
              <a:ext uri="{FF2B5EF4-FFF2-40B4-BE49-F238E27FC236}">
                <a16:creationId xmlns:a16="http://schemas.microsoft.com/office/drawing/2014/main" id="{8F94BF58-DAF9-5D4A-B4A9-DA0B6A6D6E6E}"/>
              </a:ext>
            </a:extLst>
          </p:cNvPr>
          <p:cNvSpPr/>
          <p:nvPr userDrawn="1"/>
        </p:nvSpPr>
        <p:spPr>
          <a:xfrm>
            <a:off x="8204875"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7" name="Text Placeholder 6">
            <a:extLst>
              <a:ext uri="{FF2B5EF4-FFF2-40B4-BE49-F238E27FC236}">
                <a16:creationId xmlns:a16="http://schemas.microsoft.com/office/drawing/2014/main" id="{741BAB0E-32F8-D54A-98FB-97152F83E542}"/>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543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yle 2) Text Box &amp; Blank">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4B4091-3272-4F78-B1BB-51B9B024151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Slide Number Placeholder 4">
            <a:extLst>
              <a:ext uri="{FF2B5EF4-FFF2-40B4-BE49-F238E27FC236}">
                <a16:creationId xmlns:a16="http://schemas.microsoft.com/office/drawing/2014/main" id="{9B13B957-0627-B040-8F33-2CBD27E852E4}"/>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0" name="Text Placeholder 3">
            <a:extLst>
              <a:ext uri="{FF2B5EF4-FFF2-40B4-BE49-F238E27FC236}">
                <a16:creationId xmlns:a16="http://schemas.microsoft.com/office/drawing/2014/main" id="{A5013E49-447A-423E-9E8A-6E1027BC6344}"/>
              </a:ext>
            </a:extLst>
          </p:cNvPr>
          <p:cNvSpPr>
            <a:spLocks noGrp="1"/>
          </p:cNvSpPr>
          <p:nvPr>
            <p:ph type="body" sz="quarter" idx="25"/>
          </p:nvPr>
        </p:nvSpPr>
        <p:spPr>
          <a:xfrm>
            <a:off x="355819"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8773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yle 2) Text &am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6368" y="-1"/>
            <a:ext cx="8485632" cy="6858001"/>
          </a:xfrm>
          <a:noFill/>
          <a:ln>
            <a:noFill/>
          </a:ln>
        </p:spPr>
        <p:txBody>
          <a:bodyPr/>
          <a:lstStyle/>
          <a:p>
            <a:r>
              <a:rPr lang="en-US"/>
              <a:t>Click icon to add picture</a:t>
            </a:r>
          </a:p>
        </p:txBody>
      </p:sp>
      <p:sp>
        <p:nvSpPr>
          <p:cNvPr id="9" name="Title 1">
            <a:extLst>
              <a:ext uri="{FF2B5EF4-FFF2-40B4-BE49-F238E27FC236}">
                <a16:creationId xmlns:a16="http://schemas.microsoft.com/office/drawing/2014/main" id="{488521B0-328B-49D7-A5C2-2C3BB30DB3F1}"/>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Text Placeholder 3">
            <a:extLst>
              <a:ext uri="{FF2B5EF4-FFF2-40B4-BE49-F238E27FC236}">
                <a16:creationId xmlns:a16="http://schemas.microsoft.com/office/drawing/2014/main" id="{E2B79D56-6358-4EC6-BC52-CC715CBF5251}"/>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8081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tyle 2) Text &amp; 2 Images">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8" y="-1"/>
            <a:ext cx="8483601" cy="3429001"/>
          </a:xfrm>
          <a:noFill/>
          <a:ln>
            <a:noFill/>
          </a:ln>
        </p:spPr>
        <p:txBody>
          <a:bodyPr/>
          <a:lstStyle/>
          <a:p>
            <a:r>
              <a:rPr lang="en-US"/>
              <a:t>Click icon to add picture</a:t>
            </a:r>
          </a:p>
        </p:txBody>
      </p:sp>
      <p:sp>
        <p:nvSpPr>
          <p:cNvPr id="6" name="Picture Placeholder 2">
            <a:extLst>
              <a:ext uri="{FF2B5EF4-FFF2-40B4-BE49-F238E27FC236}">
                <a16:creationId xmlns:a16="http://schemas.microsoft.com/office/drawing/2014/main" id="{CF785B04-240F-4618-A4BD-79FCF17E01A1}"/>
              </a:ext>
            </a:extLst>
          </p:cNvPr>
          <p:cNvSpPr>
            <a:spLocks noGrp="1"/>
          </p:cNvSpPr>
          <p:nvPr>
            <p:ph type="pic" sz="quarter" idx="27"/>
          </p:nvPr>
        </p:nvSpPr>
        <p:spPr>
          <a:xfrm>
            <a:off x="3708398" y="3436218"/>
            <a:ext cx="8483601" cy="3429001"/>
          </a:xfrm>
          <a:noFill/>
          <a:ln>
            <a:noFill/>
          </a:ln>
        </p:spPr>
        <p:txBody>
          <a:bodyPr/>
          <a:lstStyle/>
          <a:p>
            <a:r>
              <a:rPr lang="en-US"/>
              <a:t>Click icon to add picture</a:t>
            </a:r>
          </a:p>
        </p:txBody>
      </p:sp>
      <p:sp>
        <p:nvSpPr>
          <p:cNvPr id="8" name="Title 1">
            <a:extLst>
              <a:ext uri="{FF2B5EF4-FFF2-40B4-BE49-F238E27FC236}">
                <a16:creationId xmlns:a16="http://schemas.microsoft.com/office/drawing/2014/main" id="{D7AE4232-F8A3-453E-88AC-10F883AF89D8}"/>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Text Placeholder 3">
            <a:extLst>
              <a:ext uri="{FF2B5EF4-FFF2-40B4-BE49-F238E27FC236}">
                <a16:creationId xmlns:a16="http://schemas.microsoft.com/office/drawing/2014/main" id="{831E8619-061F-4D43-A8C4-0A796F599448}"/>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2590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yle 2) Text &amp; 3 Imag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BAC83-53A1-483E-9516-F04E8D510FC2}"/>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2" name="Picture Placeholder 2">
            <a:extLst>
              <a:ext uri="{FF2B5EF4-FFF2-40B4-BE49-F238E27FC236}">
                <a16:creationId xmlns:a16="http://schemas.microsoft.com/office/drawing/2014/main" id="{DCF8DF7E-DEC7-457E-B1A2-57CFA672A07D}"/>
              </a:ext>
            </a:extLst>
          </p:cNvPr>
          <p:cNvSpPr>
            <a:spLocks noGrp="1"/>
          </p:cNvSpPr>
          <p:nvPr>
            <p:ph type="pic" sz="quarter" idx="27"/>
          </p:nvPr>
        </p:nvSpPr>
        <p:spPr>
          <a:xfrm>
            <a:off x="7957085" y="-1"/>
            <a:ext cx="4242816" cy="6858001"/>
          </a:xfrm>
        </p:spPr>
        <p:txBody>
          <a:bodyPr/>
          <a:lstStyle/>
          <a:p>
            <a:r>
              <a:rPr lang="en-US"/>
              <a:t>Click icon to add picture</a:t>
            </a:r>
          </a:p>
        </p:txBody>
      </p:sp>
      <p:sp>
        <p:nvSpPr>
          <p:cNvPr id="18" name="Picture Placeholder 2">
            <a:extLst>
              <a:ext uri="{FF2B5EF4-FFF2-40B4-BE49-F238E27FC236}">
                <a16:creationId xmlns:a16="http://schemas.microsoft.com/office/drawing/2014/main" id="{4C76A27F-2C54-444C-92BC-BB92DEA67108}"/>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19" name="Picture Placeholder 2">
            <a:extLst>
              <a:ext uri="{FF2B5EF4-FFF2-40B4-BE49-F238E27FC236}">
                <a16:creationId xmlns:a16="http://schemas.microsoft.com/office/drawing/2014/main" id="{72B89EC8-D45D-4545-A5DE-6C3270C19F39}"/>
              </a:ext>
            </a:extLst>
          </p:cNvPr>
          <p:cNvSpPr>
            <a:spLocks noGrp="1"/>
          </p:cNvSpPr>
          <p:nvPr>
            <p:ph type="pic" sz="quarter" idx="29"/>
          </p:nvPr>
        </p:nvSpPr>
        <p:spPr>
          <a:xfrm>
            <a:off x="3708400" y="3431540"/>
            <a:ext cx="4255200" cy="3429000"/>
          </a:xfrm>
        </p:spPr>
        <p:txBody>
          <a:bodyPr/>
          <a:lstStyle/>
          <a:p>
            <a:r>
              <a:rPr lang="en-US"/>
              <a:t>Click icon to add picture</a:t>
            </a:r>
          </a:p>
        </p:txBody>
      </p:sp>
      <p:sp>
        <p:nvSpPr>
          <p:cNvPr id="8" name="Text Placeholder 3">
            <a:extLst>
              <a:ext uri="{FF2B5EF4-FFF2-40B4-BE49-F238E27FC236}">
                <a16:creationId xmlns:a16="http://schemas.microsoft.com/office/drawing/2014/main" id="{6561C3C1-52AF-497B-B0D8-4CFA9CC1B3C2}"/>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016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yle 2) Text &amp; 4 Images">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28" name="Picture Placeholder 2">
            <a:extLst>
              <a:ext uri="{FF2B5EF4-FFF2-40B4-BE49-F238E27FC236}">
                <a16:creationId xmlns:a16="http://schemas.microsoft.com/office/drawing/2014/main" id="{9F80BB54-8F3B-4129-AE70-E6E10155519D}"/>
              </a:ext>
            </a:extLst>
          </p:cNvPr>
          <p:cNvSpPr>
            <a:spLocks noGrp="1"/>
          </p:cNvSpPr>
          <p:nvPr>
            <p:ph type="pic" sz="quarter" idx="27"/>
          </p:nvPr>
        </p:nvSpPr>
        <p:spPr>
          <a:xfrm>
            <a:off x="7961847" y="-1"/>
            <a:ext cx="4242816" cy="3429825"/>
          </a:xfrm>
        </p:spPr>
        <p:txBody>
          <a:bodyPr/>
          <a:lstStyle/>
          <a:p>
            <a:r>
              <a:rPr lang="en-US"/>
              <a:t>Click icon to add picture</a:t>
            </a:r>
          </a:p>
        </p:txBody>
      </p:sp>
      <p:sp>
        <p:nvSpPr>
          <p:cNvPr id="29" name="Picture Placeholder 2">
            <a:extLst>
              <a:ext uri="{FF2B5EF4-FFF2-40B4-BE49-F238E27FC236}">
                <a16:creationId xmlns:a16="http://schemas.microsoft.com/office/drawing/2014/main" id="{BEF7F0DE-B24D-459B-862A-E2EAE6412986}"/>
              </a:ext>
            </a:extLst>
          </p:cNvPr>
          <p:cNvSpPr>
            <a:spLocks noGrp="1"/>
          </p:cNvSpPr>
          <p:nvPr>
            <p:ph type="pic" sz="quarter" idx="28"/>
          </p:nvPr>
        </p:nvSpPr>
        <p:spPr>
          <a:xfrm>
            <a:off x="7961848" y="3431540"/>
            <a:ext cx="4240786" cy="3429000"/>
          </a:xfrm>
        </p:spPr>
        <p:txBody>
          <a:bodyPr/>
          <a:lstStyle/>
          <a:p>
            <a:r>
              <a:rPr lang="en-US"/>
              <a:t>Click icon to add picture</a:t>
            </a:r>
          </a:p>
        </p:txBody>
      </p:sp>
      <p:sp>
        <p:nvSpPr>
          <p:cNvPr id="30" name="Picture Placeholder 2">
            <a:extLst>
              <a:ext uri="{FF2B5EF4-FFF2-40B4-BE49-F238E27FC236}">
                <a16:creationId xmlns:a16="http://schemas.microsoft.com/office/drawing/2014/main" id="{ADC141A7-AC24-4EE7-AF4F-53CA865A3751}"/>
              </a:ext>
            </a:extLst>
          </p:cNvPr>
          <p:cNvSpPr>
            <a:spLocks noGrp="1"/>
          </p:cNvSpPr>
          <p:nvPr>
            <p:ph type="pic" sz="quarter" idx="29"/>
          </p:nvPr>
        </p:nvSpPr>
        <p:spPr>
          <a:xfrm>
            <a:off x="3708400" y="3431540"/>
            <a:ext cx="4251960" cy="3429000"/>
          </a:xfrm>
        </p:spPr>
        <p:txBody>
          <a:bodyPr/>
          <a:lstStyle/>
          <a:p>
            <a:r>
              <a:rPr lang="en-US"/>
              <a:t>Click icon to add picture</a:t>
            </a:r>
          </a:p>
        </p:txBody>
      </p:sp>
      <p:sp>
        <p:nvSpPr>
          <p:cNvPr id="23" name="Title 1">
            <a:extLst>
              <a:ext uri="{FF2B5EF4-FFF2-40B4-BE49-F238E27FC236}">
                <a16:creationId xmlns:a16="http://schemas.microsoft.com/office/drawing/2014/main" id="{B74BD611-4273-432C-9CD8-FEDE5EBC4A05}"/>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8" name="Text Placeholder 3">
            <a:extLst>
              <a:ext uri="{FF2B5EF4-FFF2-40B4-BE49-F238E27FC236}">
                <a16:creationId xmlns:a16="http://schemas.microsoft.com/office/drawing/2014/main" id="{ECA2E646-AC7B-411C-805B-840FEE027988}"/>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883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328" userDrawn="1">
          <p15:clr>
            <a:srgbClr val="FBAE40"/>
          </p15:clr>
        </p15:guide>
        <p15:guide id="2" pos="5172">
          <p15:clr>
            <a:srgbClr val="FBAE40"/>
          </p15:clr>
        </p15:guide>
        <p15:guide id="3" orient="horz" pos="45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tyle 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r>
              <a:rPr lang="en-US"/>
              <a:t>Click icon to add picture</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720725"/>
            <a:ext cx="11453941" cy="5337175"/>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a:t>Slide title</a:t>
            </a:r>
            <a:br>
              <a:rPr lang="en-US"/>
            </a:br>
            <a:r>
              <a:rPr lang="en-US"/>
              <a:t>(keep it short)</a:t>
            </a:r>
          </a:p>
        </p:txBody>
      </p:sp>
    </p:spTree>
    <p:extLst>
      <p:ext uri="{BB962C8B-B14F-4D97-AF65-F5344CB8AC3E}">
        <p14:creationId xmlns:p14="http://schemas.microsoft.com/office/powerpoint/2010/main" val="101793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tyle 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048000"/>
          </a:xfrm>
        </p:spPr>
        <p:txBody>
          <a:bodyPr/>
          <a:lstStyle/>
          <a:p>
            <a:r>
              <a:rPr lang="en-US"/>
              <a:t>Click icon to add picture</a:t>
            </a:r>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2465400" y="6138000"/>
            <a:ext cx="72612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Tree>
    <p:extLst>
      <p:ext uri="{BB962C8B-B14F-4D97-AF65-F5344CB8AC3E}">
        <p14:creationId xmlns:p14="http://schemas.microsoft.com/office/powerpoint/2010/main" val="198788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8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eck 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707266"/>
          </a:xfrm>
        </p:spPr>
        <p:txBody>
          <a:bodyPr anchor="b"/>
          <a:lstStyle>
            <a:lvl1pPr algn="l">
              <a:defRPr sz="3200">
                <a:solidFill>
                  <a:schemeClr val="bg1"/>
                </a:solidFill>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a:p>
            <a:endParaRPr lang="en-US"/>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9" name="Picture 8">
            <a:extLst>
              <a:ext uri="{FF2B5EF4-FFF2-40B4-BE49-F238E27FC236}">
                <a16:creationId xmlns:a16="http://schemas.microsoft.com/office/drawing/2014/main" id="{C0DA0BC3-926C-488A-B604-374885E9B7F3}"/>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1764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yle 1)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lvl2pPr marL="542925" indent="-179388">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5B48A8B9-4F8C-9848-8AC1-FF588166042E}"/>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5832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707266"/>
            <a:ext cx="6120000" cy="1800000"/>
          </a:xfrm>
        </p:spPr>
        <p:txBody>
          <a:bodyPr anchor="b"/>
          <a:lstStyle>
            <a:lvl1pPr algn="l">
              <a:defRPr sz="3200">
                <a:solidFill>
                  <a:schemeClr val="bg1"/>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48009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Inde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111367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yle 1) Text Bo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lvl1pPr>
              <a:defRPr>
                <a:solidFill>
                  <a:schemeClr val="bg1"/>
                </a:solidFill>
              </a:defRPr>
            </a:lvl1pPr>
            <a:lvl2pPr marL="542925" indent="-179388">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5B48A8B9-4F8C-9848-8AC1-FF588166042E}"/>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57843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Style 1) 2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615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Style 1) 3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7248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Style 1) 4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94460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tyle 1) 5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Tree>
    <p:extLst>
      <p:ext uri="{BB962C8B-B14F-4D97-AF65-F5344CB8AC3E}">
        <p14:creationId xmlns:p14="http://schemas.microsoft.com/office/powerpoint/2010/main" val="199564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yle 1) 2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3150"/>
            <a:ext cx="55512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1" name="Text Placeholder 10"/>
          <p:cNvSpPr>
            <a:spLocks noGrp="1"/>
          </p:cNvSpPr>
          <p:nvPr>
            <p:ph type="body" sz="quarter" idx="16" hasCustomPrompt="1"/>
          </p:nvPr>
        </p:nvSpPr>
        <p:spPr>
          <a:xfrm>
            <a:off x="360000" y="5337900"/>
            <a:ext cx="5551487" cy="720000"/>
          </a:xfrm>
          <a:solidFill>
            <a:schemeClr val="bg1"/>
          </a:solidFill>
        </p:spPr>
        <p:txBody>
          <a:bodyPr lIns="108000" tIns="108000" rIns="108000"/>
          <a:lstStyle>
            <a:lvl1pPr>
              <a:defRPr sz="1300">
                <a:solidFill>
                  <a:schemeClr val="tx1"/>
                </a:solidFill>
              </a:defRPr>
            </a:lvl1pPr>
            <a:lvl2pPr>
              <a:spcBef>
                <a:spcPts val="500"/>
              </a:spcBef>
              <a:defRPr sz="1300">
                <a:solidFill>
                  <a:schemeClr val="bg1"/>
                </a:solidFill>
              </a:defRPr>
            </a:lvl2pPr>
          </a:lstStyle>
          <a:p>
            <a:pPr lvl="0"/>
            <a:r>
              <a:rPr lang="en-US"/>
              <a:t>Click to edit text</a:t>
            </a:r>
          </a:p>
        </p:txBody>
      </p:sp>
      <p:sp>
        <p:nvSpPr>
          <p:cNvPr id="12" name="Text Placeholder 10"/>
          <p:cNvSpPr>
            <a:spLocks noGrp="1"/>
          </p:cNvSpPr>
          <p:nvPr>
            <p:ph type="body" sz="quarter" idx="17" hasCustomPrompt="1"/>
          </p:nvPr>
        </p:nvSpPr>
        <p:spPr>
          <a:xfrm>
            <a:off x="6263452" y="5337900"/>
            <a:ext cx="5551487"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10403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yle 1) 3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3" name="Text Placeholder 10"/>
          <p:cNvSpPr>
            <a:spLocks noGrp="1"/>
          </p:cNvSpPr>
          <p:nvPr>
            <p:ph type="body" sz="quarter" idx="16" hasCustomPrompt="1"/>
          </p:nvPr>
        </p:nvSpPr>
        <p:spPr>
          <a:xfrm>
            <a:off x="360364"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
        <p:nvSpPr>
          <p:cNvPr id="14" name="Text Placeholder 10"/>
          <p:cNvSpPr>
            <a:spLocks noGrp="1"/>
          </p:cNvSpPr>
          <p:nvPr>
            <p:ph type="body" sz="quarter" idx="17" hasCustomPrompt="1"/>
          </p:nvPr>
        </p:nvSpPr>
        <p:spPr>
          <a:xfrm>
            <a:off x="4295757"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
        <p:nvSpPr>
          <p:cNvPr id="15" name="Text Placeholder 10"/>
          <p:cNvSpPr>
            <a:spLocks noGrp="1"/>
          </p:cNvSpPr>
          <p:nvPr>
            <p:ph type="body" sz="quarter" idx="18" hasCustomPrompt="1"/>
          </p:nvPr>
        </p:nvSpPr>
        <p:spPr>
          <a:xfrm>
            <a:off x="8194518"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187891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tyle 1) 4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a:noFill/>
        </p:spPr>
        <p:txBody>
          <a:bodyPr vert="horz" lIns="108000" tIns="108000" rIns="108000" bIns="108000" rtlCol="0">
            <a:noAutofit/>
          </a:bodyPr>
          <a:lstStyle>
            <a:lvl1pPr>
              <a:defRPr lang="en-US" dirty="0">
                <a:solidFill>
                  <a:schemeClr val="bg1"/>
                </a:solidFill>
              </a:defRPr>
            </a:lvl1pPr>
            <a:lvl2pPr marL="649287" indent="-285750">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Text Placeholder 10"/>
          <p:cNvSpPr>
            <a:spLocks noGrp="1"/>
          </p:cNvSpPr>
          <p:nvPr>
            <p:ph type="body" sz="quarter" idx="16" hasCustomPrompt="1"/>
          </p:nvPr>
        </p:nvSpPr>
        <p:spPr>
          <a:xfrm>
            <a:off x="360364"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5" name="Text Placeholder 10"/>
          <p:cNvSpPr>
            <a:spLocks noGrp="1"/>
          </p:cNvSpPr>
          <p:nvPr>
            <p:ph type="body" sz="quarter" idx="17" hasCustomPrompt="1"/>
          </p:nvPr>
        </p:nvSpPr>
        <p:spPr>
          <a:xfrm>
            <a:off x="3338486"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8" name="Text Placeholder 10"/>
          <p:cNvSpPr>
            <a:spLocks noGrp="1"/>
          </p:cNvSpPr>
          <p:nvPr>
            <p:ph type="body" sz="quarter" idx="18" hasCustomPrompt="1"/>
          </p:nvPr>
        </p:nvSpPr>
        <p:spPr>
          <a:xfrm>
            <a:off x="6319037"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9" name="Text Placeholder 10"/>
          <p:cNvSpPr>
            <a:spLocks noGrp="1"/>
          </p:cNvSpPr>
          <p:nvPr>
            <p:ph type="body" sz="quarter" idx="19" hasCustomPrompt="1"/>
          </p:nvPr>
        </p:nvSpPr>
        <p:spPr>
          <a:xfrm>
            <a:off x="9293349"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Tree>
    <p:extLst>
      <p:ext uri="{BB962C8B-B14F-4D97-AF65-F5344CB8AC3E}">
        <p14:creationId xmlns:p14="http://schemas.microsoft.com/office/powerpoint/2010/main" val="10130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Style 1)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81419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yle 1) 5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16" name="Text Placeholder 10"/>
          <p:cNvSpPr>
            <a:spLocks noGrp="1"/>
          </p:cNvSpPr>
          <p:nvPr>
            <p:ph type="body" sz="quarter" idx="16" hasCustomPrompt="1"/>
          </p:nvPr>
        </p:nvSpPr>
        <p:spPr>
          <a:xfrm>
            <a:off x="360364"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7" name="Text Placeholder 10"/>
          <p:cNvSpPr>
            <a:spLocks noGrp="1"/>
          </p:cNvSpPr>
          <p:nvPr>
            <p:ph type="body" sz="quarter" idx="19" hasCustomPrompt="1"/>
          </p:nvPr>
        </p:nvSpPr>
        <p:spPr>
          <a:xfrm>
            <a:off x="2711679"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8" name="Text Placeholder 10"/>
          <p:cNvSpPr>
            <a:spLocks noGrp="1"/>
          </p:cNvSpPr>
          <p:nvPr>
            <p:ph type="body" sz="quarter" idx="20" hasCustomPrompt="1"/>
          </p:nvPr>
        </p:nvSpPr>
        <p:spPr>
          <a:xfrm>
            <a:off x="5062993"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9" name="Text Placeholder 10"/>
          <p:cNvSpPr>
            <a:spLocks noGrp="1"/>
          </p:cNvSpPr>
          <p:nvPr>
            <p:ph type="body" sz="quarter" idx="21" hasCustomPrompt="1"/>
          </p:nvPr>
        </p:nvSpPr>
        <p:spPr>
          <a:xfrm>
            <a:off x="7420545"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20" name="Text Placeholder 10"/>
          <p:cNvSpPr>
            <a:spLocks noGrp="1"/>
          </p:cNvSpPr>
          <p:nvPr>
            <p:ph type="body" sz="quarter" idx="22" hasCustomPrompt="1"/>
          </p:nvPr>
        </p:nvSpPr>
        <p:spPr>
          <a:xfrm>
            <a:off x="9775780"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Tree>
    <p:extLst>
      <p:ext uri="{BB962C8B-B14F-4D97-AF65-F5344CB8AC3E}">
        <p14:creationId xmlns:p14="http://schemas.microsoft.com/office/powerpoint/2010/main" val="350277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Style 1) 2 Column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a:lstStyle>
            <a:lvl1pPr>
              <a:spcBef>
                <a:spcPts val="500"/>
              </a:spcBef>
              <a:defRPr/>
            </a:lvl1pPr>
            <a:lvl2pPr marL="542925" indent="-179388">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977900"/>
          </a:xfrm>
        </p:spPr>
        <p:txBody>
          <a:bodyPr/>
          <a:lstStyle>
            <a:lvl1pPr>
              <a:spcBef>
                <a:spcPts val="500"/>
              </a:spcBef>
              <a:defRPr>
                <a:solidFill>
                  <a:schemeClr val="tx1"/>
                </a:solidFill>
              </a:defRPr>
            </a:lvl1pPr>
            <a:lvl2pPr marL="539496" indent="-182880">
              <a:spcBef>
                <a:spcPts val="500"/>
              </a:spcBef>
              <a:defRPr lang="en-US" sz="1600" kern="1200" baseline="0" dirty="0">
                <a:solidFill>
                  <a:schemeClr val="tx1"/>
                </a:solidFill>
                <a:latin typeface="+mn-lt"/>
                <a:ea typeface="+mn-ea"/>
                <a:cs typeface="+mn-cs"/>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F2C6B188-96D9-FF4F-AF9F-68058EF886D2}"/>
              </a:ext>
            </a:extLst>
          </p:cNvPr>
          <p:cNvSpPr>
            <a:spLocks noGrp="1"/>
          </p:cNvSpPr>
          <p:nvPr>
            <p:ph type="sldNum" sz="quarter" idx="10"/>
          </p:nvPr>
        </p:nvSpPr>
        <p:spPr>
          <a:xfrm>
            <a:off x="6262741" y="6227400"/>
            <a:ext cx="1477420" cy="365125"/>
          </a:xfrm>
        </p:spPr>
        <p:txBody>
          <a:bodyPr/>
          <a:lstStyle>
            <a:lvl1pPr algn="l">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88D84D83-808F-BF49-8BDC-FD5319CE4E5F}"/>
              </a:ext>
            </a:extLst>
          </p:cNvPr>
          <p:cNvPicPr>
            <a:picLocks noChangeAspect="1"/>
          </p:cNvPicPr>
          <p:nvPr userDrawn="1"/>
        </p:nvPicPr>
        <p:blipFill>
          <a:blip r:embed="rId2"/>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47927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yle 1) Content &amp; Imag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3E0B0817-C77F-2948-A459-2A2E30E136C4}"/>
              </a:ext>
            </a:extLst>
          </p:cNvPr>
          <p:cNvSpPr>
            <a:spLocks noGrp="1"/>
          </p:cNvSpPr>
          <p:nvPr>
            <p:ph type="sldNum" sz="quarter" idx="11"/>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248516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yle 1) Content &amp; 2 Images">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Slide Number Placeholder 3">
            <a:extLst>
              <a:ext uri="{FF2B5EF4-FFF2-40B4-BE49-F238E27FC236}">
                <a16:creationId xmlns:a16="http://schemas.microsoft.com/office/drawing/2014/main" id="{87A5553E-0F7D-7141-9493-504ED8C6AC38}"/>
              </a:ext>
            </a:extLst>
          </p:cNvPr>
          <p:cNvSpPr>
            <a:spLocks noGrp="1"/>
          </p:cNvSpPr>
          <p:nvPr>
            <p:ph type="sldNum" sz="quarter" idx="12"/>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324779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tyle 1) 3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44481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4"/>
            <a:ext cx="5614987" cy="5229219"/>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313996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yle 1) 4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4"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5"/>
            <a:ext cx="5614987"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9" name="Text Placeholder 6"/>
          <p:cNvSpPr>
            <a:spLocks noGrp="1"/>
          </p:cNvSpPr>
          <p:nvPr>
            <p:ph type="body" sz="quarter" idx="24" hasCustomPrompt="1"/>
          </p:nvPr>
        </p:nvSpPr>
        <p:spPr>
          <a:xfrm>
            <a:off x="360363" y="3660652"/>
            <a:ext cx="5614987"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226217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yle 1) 5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Slide Number Placeholder 4">
            <a:extLst>
              <a:ext uri="{FF2B5EF4-FFF2-40B4-BE49-F238E27FC236}">
                <a16:creationId xmlns:a16="http://schemas.microsoft.com/office/drawing/2014/main" id="{8D8B7016-1B16-9549-AE8A-23FD6A4080ED}"/>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20" hasCustomPrompt="1"/>
          </p:nvPr>
        </p:nvSpPr>
        <p:spPr>
          <a:xfrm>
            <a:off x="360362" y="828675"/>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1" hasCustomPrompt="1"/>
          </p:nvPr>
        </p:nvSpPr>
        <p:spPr>
          <a:xfrm>
            <a:off x="4305600" y="828675"/>
            <a:ext cx="7540649"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6"/>
          <p:cNvSpPr>
            <a:spLocks noGrp="1"/>
          </p:cNvSpPr>
          <p:nvPr>
            <p:ph type="body" sz="quarter" idx="24" hasCustomPrompt="1"/>
          </p:nvPr>
        </p:nvSpPr>
        <p:spPr>
          <a:xfrm>
            <a:off x="360362"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5" hasCustomPrompt="1"/>
          </p:nvPr>
        </p:nvSpPr>
        <p:spPr>
          <a:xfrm>
            <a:off x="43056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a:extLst>
              <a:ext uri="{FF2B5EF4-FFF2-40B4-BE49-F238E27FC236}">
                <a16:creationId xmlns:a16="http://schemas.microsoft.com/office/drawing/2014/main" id="{30AA9DB3-193B-4AEC-85DB-D801BE417B7F}"/>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96763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yle 1) 6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20" hasCustomPrompt="1"/>
          </p:nvPr>
        </p:nvSpPr>
        <p:spPr>
          <a:xfrm>
            <a:off x="360362" y="828675"/>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Text Placeholder 6"/>
          <p:cNvSpPr>
            <a:spLocks noGrp="1"/>
          </p:cNvSpPr>
          <p:nvPr>
            <p:ph type="body" sz="quarter" idx="24" hasCustomPrompt="1"/>
          </p:nvPr>
        </p:nvSpPr>
        <p:spPr>
          <a:xfrm>
            <a:off x="360362"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Text Placeholder 6"/>
          <p:cNvSpPr>
            <a:spLocks noGrp="1"/>
          </p:cNvSpPr>
          <p:nvPr>
            <p:ph type="body" sz="quarter" idx="25" hasCustomPrompt="1"/>
          </p:nvPr>
        </p:nvSpPr>
        <p:spPr>
          <a:xfrm>
            <a:off x="43056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6"/>
          <p:cNvSpPr>
            <a:spLocks noGrp="1"/>
          </p:cNvSpPr>
          <p:nvPr>
            <p:ph type="body" sz="quarter" idx="26" hasCustomPrompt="1"/>
          </p:nvPr>
        </p:nvSpPr>
        <p:spPr>
          <a:xfrm>
            <a:off x="82188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7" hasCustomPrompt="1"/>
          </p:nvPr>
        </p:nvSpPr>
        <p:spPr>
          <a:xfrm>
            <a:off x="4305600" y="828000"/>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8" hasCustomPrompt="1"/>
          </p:nvPr>
        </p:nvSpPr>
        <p:spPr>
          <a:xfrm>
            <a:off x="8218800" y="828000"/>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itle 1">
            <a:extLst>
              <a:ext uri="{FF2B5EF4-FFF2-40B4-BE49-F238E27FC236}">
                <a16:creationId xmlns:a16="http://schemas.microsoft.com/office/drawing/2014/main" id="{144BD586-9AE6-429D-8003-07F8D8BD05D5}"/>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297097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tyle 1) 2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CBCF271-210A-1649-8D92-3CFE6F776EDD}"/>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09595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yle 1) 3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EF96D598-09E7-414D-BD94-097D6FE58BEC}"/>
              </a:ext>
            </a:extLst>
          </p:cNvPr>
          <p:cNvSpPr>
            <a:spLocks noGrp="1"/>
          </p:cNvSpPr>
          <p:nvPr>
            <p:ph type="sldNum" sz="quarter" idx="2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374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Style 1)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74570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tyle 1) 4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3042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A24219F-ADAE-5C4E-A068-05D188E65890}"/>
              </a:ext>
            </a:extLst>
          </p:cNvPr>
          <p:cNvSpPr>
            <a:spLocks noGrp="1"/>
          </p:cNvSpPr>
          <p:nvPr>
            <p:ph type="sldNum" sz="quarter" idx="26"/>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6484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Style 1) 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85875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yle 1) 4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818800"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105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3239015" y="1080000"/>
            <a:ext cx="2818800"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323908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6118030" y="1080000"/>
            <a:ext cx="2818800"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611711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8997045" y="1080000"/>
            <a:ext cx="2818800"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8995140"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33611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tyle 1) 5 Columns Image &amp;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249424"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5242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2657675" y="1080000"/>
            <a:ext cx="2249424"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265767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4962925" y="1080000"/>
            <a:ext cx="2249424"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496292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7268175" y="1080000"/>
            <a:ext cx="2249424"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726817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4" name="Picture Placeholder 12">
            <a:extLst>
              <a:ext uri="{FF2B5EF4-FFF2-40B4-BE49-F238E27FC236}">
                <a16:creationId xmlns:a16="http://schemas.microsoft.com/office/drawing/2014/main" id="{16F95BBE-C436-460E-BA2A-01762411650B}"/>
              </a:ext>
            </a:extLst>
          </p:cNvPr>
          <p:cNvSpPr>
            <a:spLocks noGrp="1"/>
          </p:cNvSpPr>
          <p:nvPr>
            <p:ph type="pic" sz="quarter" idx="23"/>
          </p:nvPr>
        </p:nvSpPr>
        <p:spPr>
          <a:xfrm>
            <a:off x="9573426" y="1080000"/>
            <a:ext cx="2249424" cy="3694176"/>
          </a:xfrm>
        </p:spPr>
        <p:txBody>
          <a:bodyPr/>
          <a:lstStyle/>
          <a:p>
            <a:r>
              <a:rPr lang="en-US"/>
              <a:t>Click icon to add picture</a:t>
            </a:r>
          </a:p>
        </p:txBody>
      </p:sp>
      <p:sp>
        <p:nvSpPr>
          <p:cNvPr id="25" name="Text Placeholder 16">
            <a:extLst>
              <a:ext uri="{FF2B5EF4-FFF2-40B4-BE49-F238E27FC236}">
                <a16:creationId xmlns:a16="http://schemas.microsoft.com/office/drawing/2014/main" id="{38AC0D49-88BD-43F5-93DA-389BE9E1D3DE}"/>
              </a:ext>
            </a:extLst>
          </p:cNvPr>
          <p:cNvSpPr>
            <a:spLocks noGrp="1"/>
          </p:cNvSpPr>
          <p:nvPr>
            <p:ph type="body" sz="quarter" idx="24" hasCustomPrompt="1"/>
          </p:nvPr>
        </p:nvSpPr>
        <p:spPr>
          <a:xfrm>
            <a:off x="9573426"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195006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tyle 2) 3 Columns">
    <p:bg>
      <p:bgPr>
        <a:solidFill>
          <a:schemeClr val="tx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A478506-9563-450B-8677-BD1E8A05BB3C}"/>
              </a:ext>
            </a:extLst>
          </p:cNvPr>
          <p:cNvSpPr>
            <a:spLocks noGrp="1"/>
          </p:cNvSpPr>
          <p:nvPr>
            <p:ph sz="half" idx="18" hasCustomPrompt="1"/>
          </p:nvPr>
        </p:nvSpPr>
        <p:spPr>
          <a:xfrm>
            <a:off x="9437940" y="359043"/>
            <a:ext cx="2376000" cy="5698857"/>
          </a:xfrm>
        </p:spPr>
        <p:txBody>
          <a:bodyPr wrap="square">
            <a:noAutofit/>
          </a:bodyPr>
          <a:lstStyle>
            <a:lvl1pPr marL="0" indent="0" algn="ctr">
              <a:buNone/>
              <a:defRPr lang="en-US" sz="1000" kern="1200" baseline="0" dirty="0">
                <a:solidFill>
                  <a:schemeClr val="bg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9" name="Content Placeholder 2">
            <a:extLst>
              <a:ext uri="{FF2B5EF4-FFF2-40B4-BE49-F238E27FC236}">
                <a16:creationId xmlns:a16="http://schemas.microsoft.com/office/drawing/2014/main" id="{9AE7A5BE-989B-4D32-804B-BE3027B9D8B5}"/>
              </a:ext>
            </a:extLst>
          </p:cNvPr>
          <p:cNvSpPr>
            <a:spLocks noGrp="1"/>
          </p:cNvSpPr>
          <p:nvPr>
            <p:ph sz="half" idx="21" hasCustomPrompt="1"/>
          </p:nvPr>
        </p:nvSpPr>
        <p:spPr>
          <a:xfrm>
            <a:off x="3385980" y="358775"/>
            <a:ext cx="2376000" cy="5699125"/>
          </a:xfrm>
        </p:spPr>
        <p:txBody>
          <a:bodyPr wrap="square">
            <a:noAutofit/>
          </a:bodyPr>
          <a:lstStyle>
            <a:lvl1pPr marL="0" indent="0" algn="l">
              <a:buNone/>
              <a:defRPr lang="en-US" sz="1000" dirty="0">
                <a:solidFill>
                  <a:schemeClr val="bg1"/>
                </a:solidFill>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Content Placeholder 2">
            <a:extLst>
              <a:ext uri="{FF2B5EF4-FFF2-40B4-BE49-F238E27FC236}">
                <a16:creationId xmlns:a16="http://schemas.microsoft.com/office/drawing/2014/main" id="{034D8FA8-CDC8-4FAB-BF0A-22A558B7683D}"/>
              </a:ext>
            </a:extLst>
          </p:cNvPr>
          <p:cNvSpPr>
            <a:spLocks noGrp="1"/>
          </p:cNvSpPr>
          <p:nvPr>
            <p:ph sz="half" idx="24" hasCustomPrompt="1"/>
          </p:nvPr>
        </p:nvSpPr>
        <p:spPr>
          <a:xfrm>
            <a:off x="6390463" y="358777"/>
            <a:ext cx="2376000" cy="5699089"/>
          </a:xfrm>
        </p:spPr>
        <p:txBody>
          <a:bodyPr wrap="square">
            <a:noAutofit/>
          </a:bodyPr>
          <a:lstStyle>
            <a:lvl1pPr marL="0" indent="0" algn="l">
              <a:buNone/>
              <a:defRPr lang="en-US" sz="1000" kern="1200" baseline="0" dirty="0">
                <a:solidFill>
                  <a:schemeClr val="bg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7" name="Title 1">
            <a:extLst>
              <a:ext uri="{FF2B5EF4-FFF2-40B4-BE49-F238E27FC236}">
                <a16:creationId xmlns:a16="http://schemas.microsoft.com/office/drawing/2014/main" id="{80366E6F-56C8-418C-911F-D993C04C6339}"/>
              </a:ext>
            </a:extLst>
          </p:cNvPr>
          <p:cNvSpPr>
            <a:spLocks noGrp="1"/>
          </p:cNvSpPr>
          <p:nvPr>
            <p:ph type="title" hasCustomPrompt="1"/>
          </p:nvPr>
        </p:nvSpPr>
        <p:spPr>
          <a:xfrm>
            <a:off x="352425" y="358775"/>
            <a:ext cx="2423133" cy="5699125"/>
          </a:xfrm>
        </p:spPr>
        <p:txBody>
          <a:bodyPr wrap="square" anchor="t" anchorCtr="0"/>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6" name="Slide Number Placeholder 4">
            <a:extLst>
              <a:ext uri="{FF2B5EF4-FFF2-40B4-BE49-F238E27FC236}">
                <a16:creationId xmlns:a16="http://schemas.microsoft.com/office/drawing/2014/main" id="{B94FCDE9-2C2E-9F40-BF99-73CEDA344FFD}"/>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81879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3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tyle 2) 2 Text Boxes ">
    <p:bg>
      <p:bgPr>
        <a:solidFill>
          <a:schemeClr val="tx1"/>
        </a:solidFill>
        <a:effectLst/>
      </p:bgPr>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7"/>
            <a:ext cx="3602736" cy="1455505"/>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Slide Number Placeholder 4">
            <a:extLst>
              <a:ext uri="{FF2B5EF4-FFF2-40B4-BE49-F238E27FC236}">
                <a16:creationId xmlns:a16="http://schemas.microsoft.com/office/drawing/2014/main" id="{6FBC03DF-3B45-5D43-B334-F4A479CA6FC9}"/>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9" name="Line">
            <a:extLst>
              <a:ext uri="{FF2B5EF4-FFF2-40B4-BE49-F238E27FC236}">
                <a16:creationId xmlns:a16="http://schemas.microsoft.com/office/drawing/2014/main" id="{88907078-AF36-4096-A8BC-D863C2A3031E}"/>
              </a:ext>
            </a:extLst>
          </p:cNvPr>
          <p:cNvSpPr/>
          <p:nvPr userDrawn="1"/>
        </p:nvSpPr>
        <p:spPr>
          <a:xfrm>
            <a:off x="4291351" y="358777"/>
            <a:ext cx="7522589"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6" name="Text Placeholder 6"/>
          <p:cNvSpPr>
            <a:spLocks noGrp="1"/>
          </p:cNvSpPr>
          <p:nvPr>
            <p:ph type="body" sz="quarter" idx="27" hasCustomPrompt="1"/>
          </p:nvPr>
        </p:nvSpPr>
        <p:spPr>
          <a:xfrm>
            <a:off x="4305600" y="544889"/>
            <a:ext cx="7508340" cy="5504499"/>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3">
            <a:extLst>
              <a:ext uri="{FF2B5EF4-FFF2-40B4-BE49-F238E27FC236}">
                <a16:creationId xmlns:a16="http://schemas.microsoft.com/office/drawing/2014/main" id="{5DCDA486-FC93-4C58-8F46-E5751C5A8D02}"/>
              </a:ext>
            </a:extLst>
          </p:cNvPr>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7142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yle 2) 3 Text Boxes ">
    <p:bg>
      <p:bgPr>
        <a:solidFill>
          <a:schemeClr val="tx1"/>
        </a:solidFill>
        <a:effectLst/>
      </p:bgPr>
    </p:bg>
    <p:spTree>
      <p:nvGrpSpPr>
        <p:cNvPr id="1" name=""/>
        <p:cNvGrpSpPr/>
        <p:nvPr/>
      </p:nvGrpSpPr>
      <p:grpSpPr>
        <a:xfrm>
          <a:off x="0" y="0"/>
          <a:ext cx="0" cy="0"/>
          <a:chOff x="0" y="0"/>
          <a:chExt cx="0" cy="0"/>
        </a:xfrm>
      </p:grpSpPr>
      <p:sp>
        <p:nvSpPr>
          <p:cNvPr id="14" name="Line">
            <a:extLst>
              <a:ext uri="{FF2B5EF4-FFF2-40B4-BE49-F238E27FC236}">
                <a16:creationId xmlns:a16="http://schemas.microsoft.com/office/drawing/2014/main" id="{F4EBCE1C-97A4-4C9A-85AC-66A7372AEB74}"/>
              </a:ext>
            </a:extLst>
          </p:cNvPr>
          <p:cNvSpPr/>
          <p:nvPr userDrawn="1"/>
        </p:nvSpPr>
        <p:spPr>
          <a:xfrm>
            <a:off x="4291351" y="358258"/>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6" name="Line">
            <a:extLst>
              <a:ext uri="{FF2B5EF4-FFF2-40B4-BE49-F238E27FC236}">
                <a16:creationId xmlns:a16="http://schemas.microsoft.com/office/drawing/2014/main" id="{A04EF93E-3D6D-46D0-9EF6-FDDA4FC8E05D}"/>
              </a:ext>
            </a:extLst>
          </p:cNvPr>
          <p:cNvSpPr/>
          <p:nvPr userDrawn="1"/>
        </p:nvSpPr>
        <p:spPr>
          <a:xfrm>
            <a:off x="8205805" y="358258"/>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0" name="Slide Number Placeholder 4">
            <a:extLst>
              <a:ext uri="{FF2B5EF4-FFF2-40B4-BE49-F238E27FC236}">
                <a16:creationId xmlns:a16="http://schemas.microsoft.com/office/drawing/2014/main" id="{396DF42F-1635-504C-B2E2-7515811366E0}"/>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19" hasCustomPrompt="1"/>
          </p:nvPr>
        </p:nvSpPr>
        <p:spPr>
          <a:xfrm>
            <a:off x="4305600" y="544882"/>
            <a:ext cx="3600000" cy="5505081"/>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0" hasCustomPrompt="1"/>
          </p:nvPr>
        </p:nvSpPr>
        <p:spPr>
          <a:xfrm>
            <a:off x="8218800" y="544882"/>
            <a:ext cx="3600000" cy="5505081"/>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3">
            <a:extLst>
              <a:ext uri="{FF2B5EF4-FFF2-40B4-BE49-F238E27FC236}">
                <a16:creationId xmlns:a16="http://schemas.microsoft.com/office/drawing/2014/main" id="{0851312C-B75D-48DC-9C08-9ABAC6A31299}"/>
              </a:ext>
            </a:extLst>
          </p:cNvPr>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8087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tyle 2) 4 Text Boxes ">
    <p:bg>
      <p:bgPr>
        <a:solidFill>
          <a:schemeClr val="tx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4" name="Slide Number Placeholder 4">
            <a:extLst>
              <a:ext uri="{FF2B5EF4-FFF2-40B4-BE49-F238E27FC236}">
                <a16:creationId xmlns:a16="http://schemas.microsoft.com/office/drawing/2014/main" id="{C9C74CAB-7C83-AE47-A2EF-887CC638F80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7" name="Text Placeholder 3"/>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Line">
            <a:extLst>
              <a:ext uri="{FF2B5EF4-FFF2-40B4-BE49-F238E27FC236}">
                <a16:creationId xmlns:a16="http://schemas.microsoft.com/office/drawing/2014/main" id="{5A688FA7-F82C-0042-BE79-0408252B1CEA}"/>
              </a:ext>
            </a:extLst>
          </p:cNvPr>
          <p:cNvSpPr/>
          <p:nvPr userDrawn="1"/>
        </p:nvSpPr>
        <p:spPr>
          <a:xfrm>
            <a:off x="4291351"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2" name="Line">
            <a:extLst>
              <a:ext uri="{FF2B5EF4-FFF2-40B4-BE49-F238E27FC236}">
                <a16:creationId xmlns:a16="http://schemas.microsoft.com/office/drawing/2014/main" id="{26BFA194-7351-B94D-9525-F4444E77E885}"/>
              </a:ext>
            </a:extLst>
          </p:cNvPr>
          <p:cNvSpPr/>
          <p:nvPr userDrawn="1"/>
        </p:nvSpPr>
        <p:spPr>
          <a:xfrm>
            <a:off x="8205805"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3" name="Text Placeholder 6">
            <a:extLst>
              <a:ext uri="{FF2B5EF4-FFF2-40B4-BE49-F238E27FC236}">
                <a16:creationId xmlns:a16="http://schemas.microsoft.com/office/drawing/2014/main" id="{BCE650C1-047C-2D45-8EC3-B7E494BE3944}"/>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ext Placeholder 6">
            <a:extLst>
              <a:ext uri="{FF2B5EF4-FFF2-40B4-BE49-F238E27FC236}">
                <a16:creationId xmlns:a16="http://schemas.microsoft.com/office/drawing/2014/main" id="{76E37B96-44D8-BA4C-BA00-C688496E553E}"/>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Line">
            <a:extLst>
              <a:ext uri="{FF2B5EF4-FFF2-40B4-BE49-F238E27FC236}">
                <a16:creationId xmlns:a16="http://schemas.microsoft.com/office/drawing/2014/main" id="{16940512-65DE-B946-AE9C-9D99BB80B5B6}"/>
              </a:ext>
            </a:extLst>
          </p:cNvPr>
          <p:cNvSpPr/>
          <p:nvPr userDrawn="1"/>
        </p:nvSpPr>
        <p:spPr>
          <a:xfrm>
            <a:off x="4291351"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7" name="Text Placeholder 6">
            <a:extLst>
              <a:ext uri="{FF2B5EF4-FFF2-40B4-BE49-F238E27FC236}">
                <a16:creationId xmlns:a16="http://schemas.microsoft.com/office/drawing/2014/main" id="{CCCF3BEB-7F72-974D-9D82-7A45E956FCF0}"/>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47694B30-E713-2743-9315-8C441549FBEF}"/>
              </a:ext>
            </a:extLst>
          </p:cNvPr>
          <p:cNvSpPr/>
          <p:nvPr userDrawn="1"/>
        </p:nvSpPr>
        <p:spPr>
          <a:xfrm>
            <a:off x="8204875"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9" name="Text Placeholder 6">
            <a:extLst>
              <a:ext uri="{FF2B5EF4-FFF2-40B4-BE49-F238E27FC236}">
                <a16:creationId xmlns:a16="http://schemas.microsoft.com/office/drawing/2014/main" id="{FC56A353-09A3-1345-8C72-07D2CE3C7526}"/>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26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tyle 2) 5 Text Boxes ">
    <p:bg>
      <p:bgPr>
        <a:solidFill>
          <a:schemeClr val="tx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59978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17" name="Slide Number Placeholder 4">
            <a:extLst>
              <a:ext uri="{FF2B5EF4-FFF2-40B4-BE49-F238E27FC236}">
                <a16:creationId xmlns:a16="http://schemas.microsoft.com/office/drawing/2014/main" id="{F994D941-D5E5-8646-85CA-F5A7CF2EAC41}"/>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5" name="Text Placeholder 3"/>
          <p:cNvSpPr>
            <a:spLocks noGrp="1"/>
          </p:cNvSpPr>
          <p:nvPr>
            <p:ph type="body" sz="quarter" idx="24"/>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Line">
            <a:extLst>
              <a:ext uri="{FF2B5EF4-FFF2-40B4-BE49-F238E27FC236}">
                <a16:creationId xmlns:a16="http://schemas.microsoft.com/office/drawing/2014/main" id="{6B88C557-7B60-6C46-9448-DEF9498F706E}"/>
              </a:ext>
            </a:extLst>
          </p:cNvPr>
          <p:cNvSpPr/>
          <p:nvPr userDrawn="1"/>
        </p:nvSpPr>
        <p:spPr>
          <a:xfrm>
            <a:off x="4291351"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4" name="Line">
            <a:extLst>
              <a:ext uri="{FF2B5EF4-FFF2-40B4-BE49-F238E27FC236}">
                <a16:creationId xmlns:a16="http://schemas.microsoft.com/office/drawing/2014/main" id="{B95C59A1-7F7D-1248-84B2-5B4743896334}"/>
              </a:ext>
            </a:extLst>
          </p:cNvPr>
          <p:cNvSpPr/>
          <p:nvPr userDrawn="1"/>
        </p:nvSpPr>
        <p:spPr>
          <a:xfrm>
            <a:off x="8205805"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5" name="Text Placeholder 6">
            <a:extLst>
              <a:ext uri="{FF2B5EF4-FFF2-40B4-BE49-F238E27FC236}">
                <a16:creationId xmlns:a16="http://schemas.microsoft.com/office/drawing/2014/main" id="{1958735A-80E3-8140-9D25-2CB16CFF5840}"/>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6">
            <a:extLst>
              <a:ext uri="{FF2B5EF4-FFF2-40B4-BE49-F238E27FC236}">
                <a16:creationId xmlns:a16="http://schemas.microsoft.com/office/drawing/2014/main" id="{98FA5248-D4E6-5E40-B61C-FDCC0A84ACE7}"/>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B3BF369E-21AF-584C-9B5A-6EF08D155748}"/>
              </a:ext>
            </a:extLst>
          </p:cNvPr>
          <p:cNvSpPr/>
          <p:nvPr userDrawn="1"/>
        </p:nvSpPr>
        <p:spPr>
          <a:xfrm>
            <a:off x="4291351"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2" name="Text Placeholder 6">
            <a:extLst>
              <a:ext uri="{FF2B5EF4-FFF2-40B4-BE49-F238E27FC236}">
                <a16:creationId xmlns:a16="http://schemas.microsoft.com/office/drawing/2014/main" id="{052C0624-C408-A348-8D2D-8D4BE372A4D0}"/>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Line">
            <a:extLst>
              <a:ext uri="{FF2B5EF4-FFF2-40B4-BE49-F238E27FC236}">
                <a16:creationId xmlns:a16="http://schemas.microsoft.com/office/drawing/2014/main" id="{04E4C9B0-E71C-364B-9C80-485A346A3F71}"/>
              </a:ext>
            </a:extLst>
          </p:cNvPr>
          <p:cNvSpPr/>
          <p:nvPr userDrawn="1"/>
        </p:nvSpPr>
        <p:spPr>
          <a:xfrm>
            <a:off x="8204875"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7" name="Text Placeholder 6">
            <a:extLst>
              <a:ext uri="{FF2B5EF4-FFF2-40B4-BE49-F238E27FC236}">
                <a16:creationId xmlns:a16="http://schemas.microsoft.com/office/drawing/2014/main" id="{12F3F37E-A0EB-AC4E-87CF-B7F2E51A48EC}"/>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2975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tyle 2) Text Box &amp; Blank">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4B4091-3272-4F78-B1BB-51B9B024151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Slide Number Placeholder 4">
            <a:extLst>
              <a:ext uri="{FF2B5EF4-FFF2-40B4-BE49-F238E27FC236}">
                <a16:creationId xmlns:a16="http://schemas.microsoft.com/office/drawing/2014/main" id="{9B13B957-0627-B040-8F33-2CBD27E852E4}"/>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5" name="Text Placeholder 3">
            <a:extLst>
              <a:ext uri="{FF2B5EF4-FFF2-40B4-BE49-F238E27FC236}">
                <a16:creationId xmlns:a16="http://schemas.microsoft.com/office/drawing/2014/main" id="{C24FD7DA-3B4A-4C58-A436-3E988564A0D1}"/>
              </a:ext>
            </a:extLst>
          </p:cNvPr>
          <p:cNvSpPr>
            <a:spLocks noGrp="1"/>
          </p:cNvSpPr>
          <p:nvPr>
            <p:ph type="body" sz="quarter" idx="24"/>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519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Style 1)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0656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yle 2) Text &amp; Image">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6368" y="-1"/>
            <a:ext cx="8485632" cy="6858001"/>
          </a:xfrm>
          <a:noFill/>
          <a:ln>
            <a:noFill/>
          </a:ln>
        </p:spPr>
        <p:txBody>
          <a:bodyPr/>
          <a:lstStyle/>
          <a:p>
            <a:r>
              <a:rPr lang="en-US"/>
              <a:t>Click icon to add picture</a:t>
            </a:r>
          </a:p>
        </p:txBody>
      </p:sp>
      <p:sp>
        <p:nvSpPr>
          <p:cNvPr id="9" name="Title 1">
            <a:extLst>
              <a:ext uri="{FF2B5EF4-FFF2-40B4-BE49-F238E27FC236}">
                <a16:creationId xmlns:a16="http://schemas.microsoft.com/office/drawing/2014/main" id="{488521B0-328B-49D7-A5C2-2C3BB30DB3F1}"/>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Text Placeholder 3">
            <a:extLst>
              <a:ext uri="{FF2B5EF4-FFF2-40B4-BE49-F238E27FC236}">
                <a16:creationId xmlns:a16="http://schemas.microsoft.com/office/drawing/2014/main" id="{9E25C282-9034-4FAA-9155-179B3138D3D7}"/>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5003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tyle 2) Text &amp; 2 Images">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8" y="-1"/>
            <a:ext cx="8483601" cy="3429001"/>
          </a:xfrm>
          <a:noFill/>
          <a:ln>
            <a:noFill/>
          </a:ln>
        </p:spPr>
        <p:txBody>
          <a:bodyPr/>
          <a:lstStyle/>
          <a:p>
            <a:r>
              <a:rPr lang="en-US"/>
              <a:t>Click icon to add picture</a:t>
            </a:r>
          </a:p>
        </p:txBody>
      </p:sp>
      <p:sp>
        <p:nvSpPr>
          <p:cNvPr id="6" name="Picture Placeholder 2">
            <a:extLst>
              <a:ext uri="{FF2B5EF4-FFF2-40B4-BE49-F238E27FC236}">
                <a16:creationId xmlns:a16="http://schemas.microsoft.com/office/drawing/2014/main" id="{CF785B04-240F-4618-A4BD-79FCF17E01A1}"/>
              </a:ext>
            </a:extLst>
          </p:cNvPr>
          <p:cNvSpPr>
            <a:spLocks noGrp="1"/>
          </p:cNvSpPr>
          <p:nvPr>
            <p:ph type="pic" sz="quarter" idx="27"/>
          </p:nvPr>
        </p:nvSpPr>
        <p:spPr>
          <a:xfrm>
            <a:off x="3708398" y="3436218"/>
            <a:ext cx="8483601" cy="3429001"/>
          </a:xfrm>
          <a:noFill/>
          <a:ln>
            <a:noFill/>
          </a:ln>
        </p:spPr>
        <p:txBody>
          <a:bodyPr/>
          <a:lstStyle/>
          <a:p>
            <a:r>
              <a:rPr lang="en-US"/>
              <a:t>Click icon to add picture</a:t>
            </a:r>
          </a:p>
        </p:txBody>
      </p:sp>
      <p:sp>
        <p:nvSpPr>
          <p:cNvPr id="8" name="Title 1">
            <a:extLst>
              <a:ext uri="{FF2B5EF4-FFF2-40B4-BE49-F238E27FC236}">
                <a16:creationId xmlns:a16="http://schemas.microsoft.com/office/drawing/2014/main" id="{D7AE4232-F8A3-453E-88AC-10F883AF89D8}"/>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Text Placeholder 3">
            <a:extLst>
              <a:ext uri="{FF2B5EF4-FFF2-40B4-BE49-F238E27FC236}">
                <a16:creationId xmlns:a16="http://schemas.microsoft.com/office/drawing/2014/main" id="{0EA10A1F-BA7C-42CE-9A46-C713D15B059D}"/>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92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tyle 2) Text &amp; 3 Images">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BAC83-53A1-483E-9516-F04E8D510FC2}"/>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2" name="Picture Placeholder 2">
            <a:extLst>
              <a:ext uri="{FF2B5EF4-FFF2-40B4-BE49-F238E27FC236}">
                <a16:creationId xmlns:a16="http://schemas.microsoft.com/office/drawing/2014/main" id="{DCF8DF7E-DEC7-457E-B1A2-57CFA672A07D}"/>
              </a:ext>
            </a:extLst>
          </p:cNvPr>
          <p:cNvSpPr>
            <a:spLocks noGrp="1"/>
          </p:cNvSpPr>
          <p:nvPr>
            <p:ph type="pic" sz="quarter" idx="27"/>
          </p:nvPr>
        </p:nvSpPr>
        <p:spPr>
          <a:xfrm>
            <a:off x="7957085" y="-1"/>
            <a:ext cx="4242816" cy="6858001"/>
          </a:xfrm>
        </p:spPr>
        <p:txBody>
          <a:bodyPr/>
          <a:lstStyle/>
          <a:p>
            <a:r>
              <a:rPr lang="en-US"/>
              <a:t>Click icon to add picture</a:t>
            </a:r>
          </a:p>
        </p:txBody>
      </p:sp>
      <p:sp>
        <p:nvSpPr>
          <p:cNvPr id="18" name="Picture Placeholder 2">
            <a:extLst>
              <a:ext uri="{FF2B5EF4-FFF2-40B4-BE49-F238E27FC236}">
                <a16:creationId xmlns:a16="http://schemas.microsoft.com/office/drawing/2014/main" id="{4C76A27F-2C54-444C-92BC-BB92DEA67108}"/>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19" name="Picture Placeholder 2">
            <a:extLst>
              <a:ext uri="{FF2B5EF4-FFF2-40B4-BE49-F238E27FC236}">
                <a16:creationId xmlns:a16="http://schemas.microsoft.com/office/drawing/2014/main" id="{72B89EC8-D45D-4545-A5DE-6C3270C19F39}"/>
              </a:ext>
            </a:extLst>
          </p:cNvPr>
          <p:cNvSpPr>
            <a:spLocks noGrp="1"/>
          </p:cNvSpPr>
          <p:nvPr>
            <p:ph type="pic" sz="quarter" idx="29"/>
          </p:nvPr>
        </p:nvSpPr>
        <p:spPr>
          <a:xfrm>
            <a:off x="3708400" y="3431540"/>
            <a:ext cx="4255200" cy="3429000"/>
          </a:xfrm>
        </p:spPr>
        <p:txBody>
          <a:bodyPr/>
          <a:lstStyle/>
          <a:p>
            <a:r>
              <a:rPr lang="en-US"/>
              <a:t>Click icon to add picture</a:t>
            </a:r>
          </a:p>
        </p:txBody>
      </p:sp>
      <p:sp>
        <p:nvSpPr>
          <p:cNvPr id="8" name="Text Placeholder 3">
            <a:extLst>
              <a:ext uri="{FF2B5EF4-FFF2-40B4-BE49-F238E27FC236}">
                <a16:creationId xmlns:a16="http://schemas.microsoft.com/office/drawing/2014/main" id="{9325CF8B-2659-4850-AC88-1CF3D05CAD72}"/>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5412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tyle 2) Text &amp; 4 Images">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28" name="Picture Placeholder 2">
            <a:extLst>
              <a:ext uri="{FF2B5EF4-FFF2-40B4-BE49-F238E27FC236}">
                <a16:creationId xmlns:a16="http://schemas.microsoft.com/office/drawing/2014/main" id="{9F80BB54-8F3B-4129-AE70-E6E10155519D}"/>
              </a:ext>
            </a:extLst>
          </p:cNvPr>
          <p:cNvSpPr>
            <a:spLocks noGrp="1"/>
          </p:cNvSpPr>
          <p:nvPr>
            <p:ph type="pic" sz="quarter" idx="27"/>
          </p:nvPr>
        </p:nvSpPr>
        <p:spPr>
          <a:xfrm>
            <a:off x="7961847" y="-1"/>
            <a:ext cx="4242816" cy="3429825"/>
          </a:xfrm>
        </p:spPr>
        <p:txBody>
          <a:bodyPr/>
          <a:lstStyle/>
          <a:p>
            <a:r>
              <a:rPr lang="en-US"/>
              <a:t>Click icon to add picture</a:t>
            </a:r>
          </a:p>
        </p:txBody>
      </p:sp>
      <p:sp>
        <p:nvSpPr>
          <p:cNvPr id="29" name="Picture Placeholder 2">
            <a:extLst>
              <a:ext uri="{FF2B5EF4-FFF2-40B4-BE49-F238E27FC236}">
                <a16:creationId xmlns:a16="http://schemas.microsoft.com/office/drawing/2014/main" id="{BEF7F0DE-B24D-459B-862A-E2EAE6412986}"/>
              </a:ext>
            </a:extLst>
          </p:cNvPr>
          <p:cNvSpPr>
            <a:spLocks noGrp="1"/>
          </p:cNvSpPr>
          <p:nvPr>
            <p:ph type="pic" sz="quarter" idx="28"/>
          </p:nvPr>
        </p:nvSpPr>
        <p:spPr>
          <a:xfrm>
            <a:off x="7961848" y="3431540"/>
            <a:ext cx="4240786" cy="3429000"/>
          </a:xfrm>
        </p:spPr>
        <p:txBody>
          <a:bodyPr/>
          <a:lstStyle/>
          <a:p>
            <a:r>
              <a:rPr lang="en-US"/>
              <a:t>Click icon to add picture</a:t>
            </a:r>
          </a:p>
        </p:txBody>
      </p:sp>
      <p:sp>
        <p:nvSpPr>
          <p:cNvPr id="30" name="Picture Placeholder 2">
            <a:extLst>
              <a:ext uri="{FF2B5EF4-FFF2-40B4-BE49-F238E27FC236}">
                <a16:creationId xmlns:a16="http://schemas.microsoft.com/office/drawing/2014/main" id="{ADC141A7-AC24-4EE7-AF4F-53CA865A3751}"/>
              </a:ext>
            </a:extLst>
          </p:cNvPr>
          <p:cNvSpPr>
            <a:spLocks noGrp="1"/>
          </p:cNvSpPr>
          <p:nvPr>
            <p:ph type="pic" sz="quarter" idx="29"/>
          </p:nvPr>
        </p:nvSpPr>
        <p:spPr>
          <a:xfrm>
            <a:off x="3708400" y="3431540"/>
            <a:ext cx="4251960" cy="3429000"/>
          </a:xfrm>
        </p:spPr>
        <p:txBody>
          <a:bodyPr/>
          <a:lstStyle/>
          <a:p>
            <a:r>
              <a:rPr lang="en-US"/>
              <a:t>Click icon to add picture</a:t>
            </a:r>
          </a:p>
        </p:txBody>
      </p:sp>
      <p:sp>
        <p:nvSpPr>
          <p:cNvPr id="23" name="Title 1">
            <a:extLst>
              <a:ext uri="{FF2B5EF4-FFF2-40B4-BE49-F238E27FC236}">
                <a16:creationId xmlns:a16="http://schemas.microsoft.com/office/drawing/2014/main" id="{B74BD611-4273-432C-9CD8-FEDE5EBC4A05}"/>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8" name="Text Placeholder 3">
            <a:extLst>
              <a:ext uri="{FF2B5EF4-FFF2-40B4-BE49-F238E27FC236}">
                <a16:creationId xmlns:a16="http://schemas.microsoft.com/office/drawing/2014/main" id="{771A19E6-683E-4CE3-A649-042361A85BE9}"/>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978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328">
          <p15:clr>
            <a:srgbClr val="FBAE40"/>
          </p15:clr>
        </p15:guide>
        <p15:guide id="2" pos="5172">
          <p15:clr>
            <a:srgbClr val="FBAE40"/>
          </p15:clr>
        </p15:guide>
        <p15:guide id="3" orient="horz" pos="45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tyle 1) Picture with Giant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bg1"/>
                </a:solidFill>
              </a:defRPr>
            </a:lvl1pPr>
          </a:lstStyle>
          <a:p>
            <a:r>
              <a:rPr lang="en-US"/>
              <a:t>Click icon to add picture</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720725"/>
            <a:ext cx="11453941" cy="5337175"/>
          </a:xfrm>
        </p:spPr>
        <p:txBody>
          <a:bodyPr anchor="ctr">
            <a:normAutofit/>
          </a:bodyPr>
          <a:lstStyle>
            <a:lvl1pPr>
              <a:defRPr sz="9600">
                <a:solidFill>
                  <a:schemeClr val="bg1"/>
                </a:solidFill>
                <a:effectLst>
                  <a:outerShdw blurRad="812800" dir="5400000" algn="t" rotWithShape="0">
                    <a:schemeClr val="bg1">
                      <a:alpha val="20000"/>
                    </a:schemeClr>
                  </a:outerShdw>
                </a:effectLst>
              </a:defRPr>
            </a:lvl1pPr>
          </a:lstStyle>
          <a:p>
            <a:r>
              <a:rPr lang="en-US"/>
              <a:t>Slide title</a:t>
            </a:r>
            <a:br>
              <a:rPr lang="en-US"/>
            </a:br>
            <a:r>
              <a:rPr lang="en-US"/>
              <a:t>(keep it short)</a:t>
            </a:r>
          </a:p>
        </p:txBody>
      </p:sp>
    </p:spTree>
    <p:extLst>
      <p:ext uri="{BB962C8B-B14F-4D97-AF65-F5344CB8AC3E}">
        <p14:creationId xmlns:p14="http://schemas.microsoft.com/office/powerpoint/2010/main" val="134560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tyle 1) Picture with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048000"/>
          </a:xfrm>
        </p:spPr>
        <p:txBody>
          <a:bodyPr/>
          <a:lstStyle/>
          <a:p>
            <a:r>
              <a:rPr lang="en-US"/>
              <a:t>Click icon to add picture</a:t>
            </a:r>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2465400" y="6138000"/>
            <a:ext cx="72612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Tree>
    <p:extLst>
      <p:ext uri="{BB962C8B-B14F-4D97-AF65-F5344CB8AC3E}">
        <p14:creationId xmlns:p14="http://schemas.microsoft.com/office/powerpoint/2010/main" val="114302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a:p>
        </p:txBody>
      </p:sp>
    </p:spTree>
    <p:extLst>
      <p:ext uri="{BB962C8B-B14F-4D97-AF65-F5344CB8AC3E}">
        <p14:creationId xmlns:p14="http://schemas.microsoft.com/office/powerpoint/2010/main" val="202560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endParaRPr lang="en-US"/>
          </a:p>
        </p:txBody>
      </p:sp>
    </p:spTree>
    <p:extLst>
      <p:ext uri="{BB962C8B-B14F-4D97-AF65-F5344CB8AC3E}">
        <p14:creationId xmlns:p14="http://schemas.microsoft.com/office/powerpoint/2010/main" val="341085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Tree>
    <p:extLst>
      <p:ext uri="{BB962C8B-B14F-4D97-AF65-F5344CB8AC3E}">
        <p14:creationId xmlns:p14="http://schemas.microsoft.com/office/powerpoint/2010/main" val="363704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endParaRPr lang="en-US"/>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endParaRPr lang="en-US"/>
          </a:p>
        </p:txBody>
      </p:sp>
    </p:spTree>
    <p:extLst>
      <p:ext uri="{BB962C8B-B14F-4D97-AF65-F5344CB8AC3E}">
        <p14:creationId xmlns:p14="http://schemas.microsoft.com/office/powerpoint/2010/main" val="326773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yle 1) 5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Tree>
    <p:extLst>
      <p:ext uri="{BB962C8B-B14F-4D97-AF65-F5344CB8AC3E}">
        <p14:creationId xmlns:p14="http://schemas.microsoft.com/office/powerpoint/2010/main" val="15018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endParaRPr lang="en-US"/>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endParaRPr lang="en-US"/>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endParaRPr lang="en-US"/>
          </a:p>
        </p:txBody>
      </p:sp>
    </p:spTree>
    <p:extLst>
      <p:ext uri="{BB962C8B-B14F-4D97-AF65-F5344CB8AC3E}">
        <p14:creationId xmlns:p14="http://schemas.microsoft.com/office/powerpoint/2010/main" val="170693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p:spPr>
        <p:txBody>
          <a:bodyPr/>
          <a:lstStyle/>
          <a:p>
            <a:endParaRPr lang="en-US"/>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p:spPr>
        <p:txBody>
          <a:bodyPr/>
          <a:lstStyle/>
          <a:p>
            <a:endParaRPr lang="en-US"/>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p:spPr>
        <p:txBody>
          <a:bodyPr/>
          <a:lstStyle/>
          <a:p>
            <a:endParaRPr lang="en-US"/>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p:spPr>
        <p:txBody>
          <a:bodyPr/>
          <a:lstStyle/>
          <a:p>
            <a:endParaRPr lang="en-US"/>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p:spPr>
        <p:txBody>
          <a:bodyPr/>
          <a:lstStyle/>
          <a:p>
            <a:endParaRPr lang="en-US"/>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p:spPr>
        <p:txBody>
          <a:bodyPr/>
          <a:lstStyle/>
          <a:p>
            <a:endParaRPr lang="en-US"/>
          </a:p>
        </p:txBody>
      </p:sp>
    </p:spTree>
    <p:extLst>
      <p:ext uri="{BB962C8B-B14F-4D97-AF65-F5344CB8AC3E}">
        <p14:creationId xmlns:p14="http://schemas.microsoft.com/office/powerpoint/2010/main" val="332025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29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yle 1) 2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3150"/>
            <a:ext cx="55512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1" name="Text Placeholder 10"/>
          <p:cNvSpPr>
            <a:spLocks noGrp="1"/>
          </p:cNvSpPr>
          <p:nvPr>
            <p:ph type="body" sz="quarter" idx="16" hasCustomPrompt="1"/>
          </p:nvPr>
        </p:nvSpPr>
        <p:spPr>
          <a:xfrm>
            <a:off x="360000" y="5337900"/>
            <a:ext cx="5551487" cy="720000"/>
          </a:xfrm>
          <a:solidFill>
            <a:schemeClr val="tx1"/>
          </a:solidFill>
        </p:spPr>
        <p:txBody>
          <a:bodyPr lIns="108000" tIns="108000" rIns="108000"/>
          <a:lstStyle>
            <a:lvl1pPr>
              <a:defRPr sz="1300">
                <a:solidFill>
                  <a:schemeClr val="bg1"/>
                </a:solidFill>
              </a:defRPr>
            </a:lvl1pPr>
            <a:lvl2pPr>
              <a:spcBef>
                <a:spcPts val="500"/>
              </a:spcBef>
              <a:defRPr sz="1300">
                <a:solidFill>
                  <a:schemeClr val="bg1"/>
                </a:solidFill>
              </a:defRPr>
            </a:lvl2pPr>
          </a:lstStyle>
          <a:p>
            <a:pPr lvl="0"/>
            <a:r>
              <a:rPr lang="en-US"/>
              <a:t>Click to edit text</a:t>
            </a:r>
          </a:p>
        </p:txBody>
      </p:sp>
      <p:sp>
        <p:nvSpPr>
          <p:cNvPr id="12" name="Text Placeholder 10"/>
          <p:cNvSpPr>
            <a:spLocks noGrp="1"/>
          </p:cNvSpPr>
          <p:nvPr>
            <p:ph type="body" sz="quarter" idx="17" hasCustomPrompt="1"/>
          </p:nvPr>
        </p:nvSpPr>
        <p:spPr>
          <a:xfrm>
            <a:off x="6263452" y="5337900"/>
            <a:ext cx="5551487"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303085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42" Type="http://schemas.openxmlformats.org/officeDocument/2006/relationships/slideLayout" Target="../slideLayouts/slideLayout80.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45" Type="http://schemas.openxmlformats.org/officeDocument/2006/relationships/theme" Target="../theme/theme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4" Type="http://schemas.openxmlformats.org/officeDocument/2006/relationships/slideLayout" Target="../slideLayouts/slideLayout82.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43" Type="http://schemas.openxmlformats.org/officeDocument/2006/relationships/slideLayout" Target="../slideLayouts/slideLayout81.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46" Type="http://schemas.openxmlformats.org/officeDocument/2006/relationships/image" Target="../media/image1.png"/><Relationship Id="rId20" Type="http://schemas.openxmlformats.org/officeDocument/2006/relationships/slideLayout" Target="../slideLayouts/slideLayout58.xml"/><Relationship Id="rId41"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8"/>
            <a:ext cx="11453941" cy="4977901"/>
          </a:xfrm>
          <a:prstGeom prst="rect">
            <a:avLst/>
          </a:prstGeom>
        </p:spPr>
        <p:txBody>
          <a:bodyPr vert="horz" lIns="0" tIns="0" rIns="0" bIns="0" rtlCol="0">
            <a:noAutofit/>
          </a:body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Rectangle 6">
            <a:extLst>
              <a:ext uri="{FF2B5EF4-FFF2-40B4-BE49-F238E27FC236}">
                <a16:creationId xmlns:a16="http://schemas.microsoft.com/office/drawing/2014/main" id="{F38FA257-6FFE-0445-8030-9700D3AED296}"/>
              </a:ext>
            </a:extLst>
          </p:cNvPr>
          <p:cNvSpPr/>
          <p:nvPr userDrawn="1"/>
        </p:nvSpPr>
        <p:spPr>
          <a:xfrm>
            <a:off x="360000" y="6348408"/>
            <a:ext cx="1819409" cy="123111"/>
          </a:xfrm>
          <a:prstGeom prst="rect">
            <a:avLst/>
          </a:prstGeom>
        </p:spPr>
        <p:txBody>
          <a:bodyPr wrap="none" lIns="0" tIns="0" rIns="0" bIns="0">
            <a:spAutoFit/>
          </a:bodyPr>
          <a:lstStyle/>
          <a:p>
            <a:pPr algn="l"/>
            <a:r>
              <a:rPr lang="en-US" sz="800">
                <a:solidFill>
                  <a:schemeClr val="accent5"/>
                </a:solidFill>
              </a:rPr>
              <a:t>Confidential © 2020 Persistent Systems</a:t>
            </a:r>
          </a:p>
        </p:txBody>
      </p:sp>
      <p:sp>
        <p:nvSpPr>
          <p:cNvPr id="6" name="Slide Number Placeholder 5">
            <a:extLst>
              <a:ext uri="{FF2B5EF4-FFF2-40B4-BE49-F238E27FC236}">
                <a16:creationId xmlns:a16="http://schemas.microsoft.com/office/drawing/2014/main" id="{E25BF0D0-D8E3-A648-9C65-EFEBAD4CB015}"/>
              </a:ext>
            </a:extLst>
          </p:cNvPr>
          <p:cNvSpPr>
            <a:spLocks noGrp="1"/>
          </p:cNvSpPr>
          <p:nvPr>
            <p:ph type="sldNum" sz="quarter" idx="4"/>
          </p:nvPr>
        </p:nvSpPr>
        <p:spPr>
          <a:xfrm>
            <a:off x="4724400" y="6227400"/>
            <a:ext cx="2743200" cy="365125"/>
          </a:xfrm>
          <a:prstGeom prst="rect">
            <a:avLst/>
          </a:prstGeom>
        </p:spPr>
        <p:txBody>
          <a:bodyPr vert="horz" lIns="91440" tIns="45720" rIns="91440" bIns="45720" rtlCol="0" anchor="ctr"/>
          <a:lstStyle>
            <a:lvl1pPr marL="0" algn="ctr" defTabSz="914400" rtl="0" eaLnBrk="1" latinLnBrk="0" hangingPunct="1">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BCB17EBF-444B-634F-B43D-2AC30F0FC434}"/>
              </a:ext>
            </a:extLst>
          </p:cNvPr>
          <p:cNvPicPr>
            <a:picLocks noChangeAspect="1"/>
          </p:cNvPicPr>
          <p:nvPr userDrawn="1"/>
        </p:nvPicPr>
        <p:blipFill>
          <a:blip r:embed="rId40"/>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138126500"/>
      </p:ext>
    </p:extLst>
  </p:cSld>
  <p:clrMap bg1="lt1" tx1="dk1" bg2="lt2" tx2="dk2" accent1="accent1" accent2="accent2" accent3="accent3" accent4="accent4" accent5="accent5" accent6="accent6" hlink="hlink" folHlink="folHlink"/>
  <p:sldLayoutIdLst>
    <p:sldLayoutId id="2147483791" r:id="rId1"/>
    <p:sldLayoutId id="2147483674" r:id="rId2"/>
    <p:sldLayoutId id="2147483833" r:id="rId3"/>
    <p:sldLayoutId id="2147483650" r:id="rId4"/>
    <p:sldLayoutId id="2147483652" r:id="rId5"/>
    <p:sldLayoutId id="2147483690" r:id="rId6"/>
    <p:sldLayoutId id="2147483691" r:id="rId7"/>
    <p:sldLayoutId id="2147483785" r:id="rId8"/>
    <p:sldLayoutId id="2147483782" r:id="rId9"/>
    <p:sldLayoutId id="2147483783" r:id="rId10"/>
    <p:sldLayoutId id="2147483784" r:id="rId11"/>
    <p:sldLayoutId id="2147483843" r:id="rId12"/>
    <p:sldLayoutId id="2147483662" r:id="rId13"/>
    <p:sldLayoutId id="2147483677" r:id="rId14"/>
    <p:sldLayoutId id="2147483687" r:id="rId15"/>
    <p:sldLayoutId id="2147483840" r:id="rId16"/>
    <p:sldLayoutId id="2147483891" r:id="rId17"/>
    <p:sldLayoutId id="2147483841" r:id="rId18"/>
    <p:sldLayoutId id="2147483842" r:id="rId19"/>
    <p:sldLayoutId id="2147483684" r:id="rId20"/>
    <p:sldLayoutId id="2147483685" r:id="rId21"/>
    <p:sldLayoutId id="2147483686" r:id="rId22"/>
    <p:sldLayoutId id="2147483654" r:id="rId23"/>
    <p:sldLayoutId id="2147483834" r:id="rId24"/>
    <p:sldLayoutId id="2147483889" r:id="rId25"/>
    <p:sldLayoutId id="2147483693" r:id="rId26"/>
    <p:sldLayoutId id="2147483759" r:id="rId27"/>
    <p:sldLayoutId id="2147483737" r:id="rId28"/>
    <p:sldLayoutId id="2147483758" r:id="rId29"/>
    <p:sldLayoutId id="2147483757" r:id="rId30"/>
    <p:sldLayoutId id="2147483745" r:id="rId31"/>
    <p:sldLayoutId id="2147483742" r:id="rId32"/>
    <p:sldLayoutId id="2147483743" r:id="rId33"/>
    <p:sldLayoutId id="2147483741" r:id="rId34"/>
    <p:sldLayoutId id="2147483740" r:id="rId35"/>
    <p:sldLayoutId id="2147483792" r:id="rId36"/>
    <p:sldLayoutId id="2147483793" r:id="rId37"/>
    <p:sldLayoutId id="2147483721"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1600" b="1" kern="1200">
          <a:solidFill>
            <a:schemeClr val="accent5"/>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tx1"/>
          </a:solidFill>
          <a:latin typeface="+mn-lt"/>
          <a:ea typeface="+mn-ea"/>
          <a:cs typeface="+mn-cs"/>
        </a:defRPr>
      </a:lvl1pPr>
      <a:lvl2pPr marL="649287" indent="-285750" algn="l" defTabSz="914400" rtl="0" eaLnBrk="1" latinLnBrk="0" hangingPunct="1">
        <a:lnSpc>
          <a:spcPct val="120000"/>
        </a:lnSpc>
        <a:spcBef>
          <a:spcPts val="1200"/>
        </a:spcBef>
        <a:buClr>
          <a:schemeClr val="accent1"/>
        </a:buClr>
        <a:buFont typeface="System Font Regular"/>
        <a:buChar char="-"/>
        <a:defRPr lang="en-US" sz="1600" kern="1200" baseline="0" dirty="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46" userDrawn="1">
          <p15:clr>
            <a:srgbClr val="F26B43"/>
          </p15:clr>
        </p15:guide>
        <p15:guide id="3" pos="222" userDrawn="1">
          <p15:clr>
            <a:srgbClr val="F26B43"/>
          </p15:clr>
        </p15:guide>
        <p15:guide id="4" orient="horz" pos="676" userDrawn="1">
          <p15:clr>
            <a:srgbClr val="F26B43"/>
          </p15:clr>
        </p15:guide>
        <p15:guide id="5" pos="3833" userDrawn="1">
          <p15:clr>
            <a:srgbClr val="F26B43"/>
          </p15:clr>
        </p15:guide>
        <p15:guide id="7" orient="horz" pos="3816" userDrawn="1">
          <p15:clr>
            <a:srgbClr val="F26B43"/>
          </p15:clr>
        </p15:guide>
        <p15:guide id="8" orient="horz" pos="454" userDrawn="1">
          <p15:clr>
            <a:srgbClr val="F26B43"/>
          </p15:clr>
        </p15:guide>
        <p15:guide id="9" orient="horz" pos="2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8"/>
            <a:ext cx="11453941" cy="4977901"/>
          </a:xfrm>
          <a:prstGeom prst="rect">
            <a:avLst/>
          </a:prstGeom>
        </p:spPr>
        <p:txBody>
          <a:bodyPr vert="horz" lIns="0" tIns="0" rIns="0" bIns="0" rtlCol="0">
            <a:noAutofit/>
          </a:body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Rectangle 6">
            <a:extLst>
              <a:ext uri="{FF2B5EF4-FFF2-40B4-BE49-F238E27FC236}">
                <a16:creationId xmlns:a16="http://schemas.microsoft.com/office/drawing/2014/main" id="{F38FA257-6FFE-0445-8030-9700D3AED296}"/>
              </a:ext>
            </a:extLst>
          </p:cNvPr>
          <p:cNvSpPr/>
          <p:nvPr userDrawn="1"/>
        </p:nvSpPr>
        <p:spPr>
          <a:xfrm>
            <a:off x="360000" y="6348408"/>
            <a:ext cx="1819409" cy="123111"/>
          </a:xfrm>
          <a:prstGeom prst="rect">
            <a:avLst/>
          </a:prstGeom>
        </p:spPr>
        <p:txBody>
          <a:bodyPr wrap="none" lIns="0" tIns="0" rIns="0" bIns="0">
            <a:spAutoFit/>
          </a:bodyPr>
          <a:lstStyle/>
          <a:p>
            <a:pPr algn="l"/>
            <a:r>
              <a:rPr lang="en-US" sz="800">
                <a:solidFill>
                  <a:schemeClr val="accent5"/>
                </a:solidFill>
              </a:rPr>
              <a:t>Confidential © 2020 Persistent Systems</a:t>
            </a:r>
          </a:p>
        </p:txBody>
      </p:sp>
      <p:sp>
        <p:nvSpPr>
          <p:cNvPr id="6" name="Slide Number Placeholder 5">
            <a:extLst>
              <a:ext uri="{FF2B5EF4-FFF2-40B4-BE49-F238E27FC236}">
                <a16:creationId xmlns:a16="http://schemas.microsoft.com/office/drawing/2014/main" id="{E25BF0D0-D8E3-A648-9C65-EFEBAD4CB015}"/>
              </a:ext>
            </a:extLst>
          </p:cNvPr>
          <p:cNvSpPr>
            <a:spLocks noGrp="1"/>
          </p:cNvSpPr>
          <p:nvPr>
            <p:ph type="sldNum" sz="quarter" idx="4"/>
          </p:nvPr>
        </p:nvSpPr>
        <p:spPr>
          <a:xfrm>
            <a:off x="4724400" y="6227400"/>
            <a:ext cx="2743200" cy="365125"/>
          </a:xfrm>
          <a:prstGeom prst="rect">
            <a:avLst/>
          </a:prstGeom>
        </p:spPr>
        <p:txBody>
          <a:bodyPr vert="horz" lIns="91440" tIns="45720" rIns="91440" bIns="45720" rtlCol="0" anchor="ctr"/>
          <a:lstStyle>
            <a:lvl1pPr marL="0" algn="ctr" defTabSz="914400" rtl="0" eaLnBrk="1" latinLnBrk="0" hangingPunct="1">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BCB17EBF-444B-634F-B43D-2AC30F0FC434}"/>
              </a:ext>
            </a:extLst>
          </p:cNvPr>
          <p:cNvPicPr>
            <a:picLocks noChangeAspect="1"/>
          </p:cNvPicPr>
          <p:nvPr userDrawn="1"/>
        </p:nvPicPr>
        <p:blipFill>
          <a:blip r:embed="rId46"/>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66258694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88" r:id="rId13"/>
    <p:sldLayoutId id="2147483865" r:id="rId14"/>
    <p:sldLayoutId id="2147483866" r:id="rId15"/>
    <p:sldLayoutId id="2147483892" r:id="rId16"/>
    <p:sldLayoutId id="2147483858" r:id="rId17"/>
    <p:sldLayoutId id="2147483859" r:id="rId18"/>
    <p:sldLayoutId id="2147483860" r:id="rId19"/>
    <p:sldLayoutId id="2147483861" r:id="rId20"/>
    <p:sldLayoutId id="2147483862" r:id="rId21"/>
    <p:sldLayoutId id="2147483863" r:id="rId22"/>
    <p:sldLayoutId id="2147483864" r:id="rId23"/>
    <p:sldLayoutId id="2147483890" r:id="rId24"/>
    <p:sldLayoutId id="2147483867" r:id="rId25"/>
    <p:sldLayoutId id="2147483871" r:id="rId26"/>
    <p:sldLayoutId id="2147483872" r:id="rId27"/>
    <p:sldLayoutId id="2147483873" r:id="rId28"/>
    <p:sldLayoutId id="2147483874" r:id="rId29"/>
    <p:sldLayoutId id="2147483875" r:id="rId30"/>
    <p:sldLayoutId id="2147483877" r:id="rId31"/>
    <p:sldLayoutId id="2147483878" r:id="rId32"/>
    <p:sldLayoutId id="2147483879" r:id="rId33"/>
    <p:sldLayoutId id="2147483880" r:id="rId34"/>
    <p:sldLayoutId id="2147483881" r:id="rId35"/>
    <p:sldLayoutId id="2147483868" r:id="rId36"/>
    <p:sldLayoutId id="2147483869" r:id="rId37"/>
    <p:sldLayoutId id="2147483882" r:id="rId38"/>
    <p:sldLayoutId id="2147483883" r:id="rId39"/>
    <p:sldLayoutId id="2147483884" r:id="rId40"/>
    <p:sldLayoutId id="2147483885" r:id="rId41"/>
    <p:sldLayoutId id="2147483886" r:id="rId42"/>
    <p:sldLayoutId id="2147483887" r:id="rId43"/>
    <p:sldLayoutId id="2147483870"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1600" b="1"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bg1"/>
          </a:solidFill>
          <a:latin typeface="+mn-lt"/>
          <a:ea typeface="+mn-ea"/>
          <a:cs typeface="+mn-cs"/>
        </a:defRPr>
      </a:lvl1pPr>
      <a:lvl2pPr marL="649287" indent="-285750" algn="l" defTabSz="914400" rtl="0" eaLnBrk="1" latinLnBrk="0" hangingPunct="1">
        <a:lnSpc>
          <a:spcPct val="120000"/>
        </a:lnSpc>
        <a:spcBef>
          <a:spcPts val="1200"/>
        </a:spcBef>
        <a:buClr>
          <a:schemeClr val="accent1"/>
        </a:buClr>
        <a:buFont typeface="System Font Regular"/>
        <a:buChar char="-"/>
        <a:defRPr lang="en-US" sz="1600" kern="1200" baseline="0" dirty="0">
          <a:solidFill>
            <a:schemeClr val="bg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7446">
          <p15:clr>
            <a:srgbClr val="F26B43"/>
          </p15:clr>
        </p15:guide>
        <p15:guide id="3" pos="222">
          <p15:clr>
            <a:srgbClr val="F26B43"/>
          </p15:clr>
        </p15:guide>
        <p15:guide id="4" orient="horz" pos="676">
          <p15:clr>
            <a:srgbClr val="F26B43"/>
          </p15:clr>
        </p15:guide>
        <p15:guide id="5" pos="3833">
          <p15:clr>
            <a:srgbClr val="F26B43"/>
          </p15:clr>
        </p15:guide>
        <p15:guide id="7" orient="horz" pos="3816">
          <p15:clr>
            <a:srgbClr val="F26B43"/>
          </p15:clr>
        </p15:guide>
        <p15:guide id="8" orient="horz" pos="454">
          <p15:clr>
            <a:srgbClr val="F26B43"/>
          </p15:clr>
        </p15:guide>
        <p15:guide id="9" orient="horz" pos="22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2104-1684-4D80-8B94-B2AE8C7D6E80}"/>
              </a:ext>
            </a:extLst>
          </p:cNvPr>
          <p:cNvSpPr>
            <a:spLocks noGrp="1"/>
          </p:cNvSpPr>
          <p:nvPr>
            <p:ph type="ctrTitle"/>
          </p:nvPr>
        </p:nvSpPr>
        <p:spPr>
          <a:xfrm>
            <a:off x="719999" y="1799999"/>
            <a:ext cx="6816581" cy="1838349"/>
          </a:xfrm>
        </p:spPr>
        <p:txBody>
          <a:bodyPr/>
          <a:lstStyle/>
          <a:p>
            <a:r>
              <a:rPr lang="en-US" sz="4000"/>
              <a:t>IRCTC</a:t>
            </a:r>
          </a:p>
        </p:txBody>
      </p:sp>
      <p:sp>
        <p:nvSpPr>
          <p:cNvPr id="3" name="Subtitle 2">
            <a:extLst>
              <a:ext uri="{FF2B5EF4-FFF2-40B4-BE49-F238E27FC236}">
                <a16:creationId xmlns:a16="http://schemas.microsoft.com/office/drawing/2014/main" id="{D1141343-40B9-4DC5-B870-45745A6726C7}"/>
              </a:ext>
            </a:extLst>
          </p:cNvPr>
          <p:cNvSpPr>
            <a:spLocks noGrp="1"/>
          </p:cNvSpPr>
          <p:nvPr>
            <p:ph type="subTitle" idx="1"/>
          </p:nvPr>
        </p:nvSpPr>
        <p:spPr/>
        <p:txBody>
          <a:bodyPr/>
          <a:lstStyle/>
          <a:p>
            <a:r>
              <a:rPr lang="en-US"/>
              <a:t>Team 7 | Persistent University</a:t>
            </a:r>
          </a:p>
        </p:txBody>
      </p:sp>
    </p:spTree>
    <p:extLst>
      <p:ext uri="{BB962C8B-B14F-4D97-AF65-F5344CB8AC3E}">
        <p14:creationId xmlns:p14="http://schemas.microsoft.com/office/powerpoint/2010/main" val="191997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C49E4D-8DA9-05F0-C212-5319C1B4C591}"/>
              </a:ext>
            </a:extLst>
          </p:cNvPr>
          <p:cNvSpPr txBox="1"/>
          <p:nvPr/>
        </p:nvSpPr>
        <p:spPr>
          <a:xfrm>
            <a:off x="2478428" y="5839858"/>
            <a:ext cx="646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Fig. Commit of Project Performed on Git </a:t>
            </a:r>
            <a:endParaRPr lang="en-US"/>
          </a:p>
        </p:txBody>
      </p:sp>
      <p:pic>
        <p:nvPicPr>
          <p:cNvPr id="3" name="Picture 3" descr="Graphical user interface, text, email&#10;&#10;Description automatically generated">
            <a:extLst>
              <a:ext uri="{FF2B5EF4-FFF2-40B4-BE49-F238E27FC236}">
                <a16:creationId xmlns:a16="http://schemas.microsoft.com/office/drawing/2014/main" id="{D4ADF330-3AEE-A8F0-431E-D56DF07F08F3}"/>
              </a:ext>
            </a:extLst>
          </p:cNvPr>
          <p:cNvPicPr>
            <a:picLocks noChangeAspect="1"/>
          </p:cNvPicPr>
          <p:nvPr/>
        </p:nvPicPr>
        <p:blipFill>
          <a:blip r:embed="rId2"/>
          <a:stretch>
            <a:fillRect/>
          </a:stretch>
        </p:blipFill>
        <p:spPr>
          <a:xfrm>
            <a:off x="967713" y="328632"/>
            <a:ext cx="9775150" cy="5516208"/>
          </a:xfrm>
          <a:prstGeom prst="rect">
            <a:avLst/>
          </a:prstGeom>
        </p:spPr>
      </p:pic>
    </p:spTree>
    <p:extLst>
      <p:ext uri="{BB962C8B-B14F-4D97-AF65-F5344CB8AC3E}">
        <p14:creationId xmlns:p14="http://schemas.microsoft.com/office/powerpoint/2010/main" val="393023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420D-4C39-4481-8244-24A06A53024D}"/>
              </a:ext>
            </a:extLst>
          </p:cNvPr>
          <p:cNvSpPr>
            <a:spLocks noGrp="1"/>
          </p:cNvSpPr>
          <p:nvPr>
            <p:ph type="ctrTitle"/>
          </p:nvPr>
        </p:nvSpPr>
        <p:spPr>
          <a:xfrm>
            <a:off x="3068855" y="19254"/>
            <a:ext cx="6054290" cy="690585"/>
          </a:xfrm>
        </p:spPr>
        <p:txBody>
          <a:bodyPr/>
          <a:lstStyle/>
          <a:p>
            <a:pPr algn="ctr"/>
            <a:r>
              <a:rPr lang="en-US" sz="3600" dirty="0">
                <a:latin typeface="Calibri" panose="020F0502020204030204" pitchFamily="34" charset="0"/>
                <a:cs typeface="Calibri" panose="020F0502020204030204" pitchFamily="34" charset="0"/>
              </a:rPr>
              <a:t>Work Distribution - Selenium</a:t>
            </a:r>
          </a:p>
        </p:txBody>
      </p:sp>
      <p:sp>
        <p:nvSpPr>
          <p:cNvPr id="7" name="TextBox 6">
            <a:extLst>
              <a:ext uri="{FF2B5EF4-FFF2-40B4-BE49-F238E27FC236}">
                <a16:creationId xmlns:a16="http://schemas.microsoft.com/office/drawing/2014/main" id="{643979D6-FEB0-3E8C-973D-F535B06BA75B}"/>
              </a:ext>
            </a:extLst>
          </p:cNvPr>
          <p:cNvSpPr txBox="1"/>
          <p:nvPr/>
        </p:nvSpPr>
        <p:spPr>
          <a:xfrm>
            <a:off x="472439" y="123444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7BBE3795-F828-D8BD-2430-267AB59745F0}"/>
              </a:ext>
            </a:extLst>
          </p:cNvPr>
          <p:cNvSpPr txBox="1"/>
          <p:nvPr/>
        </p:nvSpPr>
        <p:spPr>
          <a:xfrm>
            <a:off x="203200" y="1021079"/>
            <a:ext cx="1179576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Shubham: More options(forgot account details, e-wheel chair) Manual test cases and scenario for login functionality. </a:t>
            </a:r>
            <a:endParaRPr lang="en-US" dirty="0"/>
          </a:p>
          <a:p>
            <a:endParaRPr lang="en-US">
              <a:cs typeface="Arial"/>
            </a:endParaRPr>
          </a:p>
          <a:p>
            <a:r>
              <a:rPr lang="en-US" dirty="0">
                <a:cs typeface="Arial"/>
              </a:rPr>
              <a:t>Shamika:</a:t>
            </a:r>
            <a:r>
              <a:rPr lang="en-US" dirty="0">
                <a:ea typeface="+mn-lt"/>
                <a:cs typeface="+mn-lt"/>
              </a:rPr>
              <a:t> Manual test cases and scenario for Bus Module.</a:t>
            </a:r>
          </a:p>
          <a:p>
            <a:endParaRPr lang="en-US">
              <a:cs typeface="Arial"/>
            </a:endParaRPr>
          </a:p>
          <a:p>
            <a:r>
              <a:rPr lang="en-US" dirty="0">
                <a:cs typeface="Arial"/>
              </a:rPr>
              <a:t>Amaan:</a:t>
            </a:r>
            <a:r>
              <a:rPr lang="en-US" dirty="0">
                <a:ea typeface="+mn-lt"/>
                <a:cs typeface="+mn-lt"/>
              </a:rPr>
              <a:t> Manual test cases and Navigation Module(</a:t>
            </a:r>
            <a:r>
              <a:rPr lang="en-US" dirty="0" err="1">
                <a:ea typeface="+mn-lt"/>
                <a:cs typeface="+mn-lt"/>
              </a:rPr>
              <a:t>Alert,Contact</a:t>
            </a:r>
            <a:r>
              <a:rPr lang="en-US" dirty="0">
                <a:ea typeface="+mn-lt"/>
                <a:cs typeface="+mn-lt"/>
              </a:rPr>
              <a:t> us). </a:t>
            </a:r>
          </a:p>
          <a:p>
            <a:endParaRPr lang="en-US">
              <a:ea typeface="+mn-lt"/>
              <a:cs typeface="+mn-lt"/>
            </a:endParaRPr>
          </a:p>
          <a:p>
            <a:r>
              <a:rPr lang="en-US" dirty="0">
                <a:ea typeface="+mn-lt"/>
                <a:cs typeface="+mn-lt"/>
              </a:rPr>
              <a:t>Manjiri:</a:t>
            </a:r>
            <a:r>
              <a:rPr lang="en-US" dirty="0">
                <a:cs typeface="Arial"/>
              </a:rPr>
              <a:t> Selenium automation scripts for Hotel Page.</a:t>
            </a:r>
            <a:endParaRPr lang="en-US" dirty="0"/>
          </a:p>
          <a:p>
            <a:endParaRPr lang="en-US">
              <a:cs typeface="Arial"/>
            </a:endParaRPr>
          </a:p>
          <a:p>
            <a:r>
              <a:rPr lang="en-US" dirty="0">
                <a:cs typeface="Arial"/>
              </a:rPr>
              <a:t>Piyush: Selenium automation scripts for Train </a:t>
            </a:r>
            <a:r>
              <a:rPr lang="en-US" dirty="0" err="1">
                <a:cs typeface="Arial"/>
              </a:rPr>
              <a:t>Panel,Home</a:t>
            </a:r>
            <a:r>
              <a:rPr lang="en-US" dirty="0">
                <a:cs typeface="Arial"/>
              </a:rPr>
              <a:t> page and Promotions. </a:t>
            </a:r>
          </a:p>
          <a:p>
            <a:endParaRPr lang="en-US">
              <a:cs typeface="Arial"/>
            </a:endParaRPr>
          </a:p>
          <a:p>
            <a:r>
              <a:rPr lang="en-US" dirty="0">
                <a:cs typeface="Arial"/>
              </a:rPr>
              <a:t>Sanket:</a:t>
            </a:r>
            <a:r>
              <a:rPr lang="en-US" dirty="0">
                <a:ea typeface="+mn-lt"/>
                <a:cs typeface="+mn-lt"/>
              </a:rPr>
              <a:t> Selenium automation scripts for Airline Module..</a:t>
            </a:r>
          </a:p>
          <a:p>
            <a:endParaRPr lang="en-US">
              <a:cs typeface="Arial"/>
            </a:endParaRPr>
          </a:p>
          <a:p>
            <a:r>
              <a:rPr lang="en-US" dirty="0">
                <a:cs typeface="Arial"/>
              </a:rPr>
              <a:t>Pratham:</a:t>
            </a:r>
            <a:r>
              <a:rPr lang="en-US" dirty="0">
                <a:ea typeface="+mn-lt"/>
                <a:cs typeface="+mn-lt"/>
              </a:rPr>
              <a:t> Maven environment setup and </a:t>
            </a:r>
            <a:r>
              <a:rPr lang="en-US" dirty="0" err="1">
                <a:ea typeface="+mn-lt"/>
                <a:cs typeface="+mn-lt"/>
              </a:rPr>
              <a:t>Holidays,Loyalty</a:t>
            </a:r>
            <a:r>
              <a:rPr lang="en-US" dirty="0">
                <a:ea typeface="+mn-lt"/>
                <a:cs typeface="+mn-lt"/>
              </a:rPr>
              <a:t> Module.</a:t>
            </a:r>
          </a:p>
          <a:p>
            <a:endParaRPr lang="en-US">
              <a:cs typeface="Arial"/>
            </a:endParaRPr>
          </a:p>
          <a:p>
            <a:r>
              <a:rPr lang="en-US" dirty="0">
                <a:ea typeface="+mn-lt"/>
                <a:cs typeface="+mn-lt"/>
              </a:rPr>
              <a:t>Ujjawal: Api, Postman setup and more module(</a:t>
            </a:r>
            <a:r>
              <a:rPr lang="en-US" dirty="0" err="1">
                <a:ea typeface="+mn-lt"/>
                <a:cs typeface="+mn-lt"/>
              </a:rPr>
              <a:t>Cancellation,Boarding</a:t>
            </a:r>
            <a:r>
              <a:rPr lang="en-US" dirty="0">
                <a:ea typeface="+mn-lt"/>
                <a:cs typeface="+mn-lt"/>
              </a:rPr>
              <a:t> point change).</a:t>
            </a:r>
            <a:endParaRPr lang="en-US" dirty="0"/>
          </a:p>
          <a:p>
            <a:endParaRPr lang="en-US">
              <a:cs typeface="Arial"/>
            </a:endParaRPr>
          </a:p>
          <a:p>
            <a:r>
              <a:rPr lang="en-US" dirty="0" err="1">
                <a:cs typeface="Arial"/>
              </a:rPr>
              <a:t>Shubhasmita</a:t>
            </a:r>
            <a:r>
              <a:rPr lang="en-US" dirty="0">
                <a:cs typeface="Arial"/>
              </a:rPr>
              <a:t>: </a:t>
            </a:r>
            <a:r>
              <a:rPr lang="en-US" dirty="0">
                <a:ea typeface="+mn-lt"/>
                <a:cs typeface="+mn-lt"/>
              </a:rPr>
              <a:t>Selenium automation scripts for </a:t>
            </a:r>
            <a:r>
              <a:rPr lang="en-US" dirty="0">
                <a:cs typeface="Arial"/>
              </a:rPr>
              <a:t>Meals module - E-Catering, Pantry Car and Cooked food menu.</a:t>
            </a:r>
          </a:p>
          <a:p>
            <a:endParaRPr lang="en-US">
              <a:cs typeface="Arial"/>
            </a:endParaRPr>
          </a:p>
        </p:txBody>
      </p:sp>
    </p:spTree>
    <p:extLst>
      <p:ext uri="{BB962C8B-B14F-4D97-AF65-F5344CB8AC3E}">
        <p14:creationId xmlns:p14="http://schemas.microsoft.com/office/powerpoint/2010/main" val="72319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55;p58">
            <a:extLst>
              <a:ext uri="{FF2B5EF4-FFF2-40B4-BE49-F238E27FC236}">
                <a16:creationId xmlns:a16="http://schemas.microsoft.com/office/drawing/2014/main" id="{34DD8376-DF1F-4CD2-8E52-86FBBE5EDC06}"/>
              </a:ext>
            </a:extLst>
          </p:cNvPr>
          <p:cNvSpPr txBox="1">
            <a:spLocks noGrp="1"/>
          </p:cNvSpPr>
          <p:nvPr>
            <p:ph type="subTitle" idx="1"/>
          </p:nvPr>
        </p:nvSpPr>
        <p:spPr>
          <a:xfrm>
            <a:off x="438150" y="3869006"/>
            <a:ext cx="6905625" cy="720000"/>
          </a:xfrm>
          <a:prstGeom prst="rect">
            <a:avLst/>
          </a:prstGeom>
          <a:noFill/>
          <a:ln>
            <a:noFill/>
          </a:ln>
        </p:spPr>
        <p:txBody>
          <a:bodyPr spcFirstLastPara="1" wrap="square" lIns="0" tIns="0" rIns="0" bIns="0" anchor="t" anchorCtr="0">
            <a:noAutofit/>
          </a:bodyPr>
          <a:lstStyle/>
          <a:p>
            <a:pPr>
              <a:spcBef>
                <a:spcPts val="0"/>
              </a:spcBef>
            </a:pPr>
            <a:r>
              <a:rPr lang="en-US" dirty="0">
                <a:ea typeface="+mn-lt"/>
                <a:cs typeface="+mn-lt"/>
              </a:rPr>
              <a:t>API testing is a type of software testing where application programming interfaces (</a:t>
            </a:r>
            <a:r>
              <a:rPr lang="en-US" i="0" dirty="0">
                <a:effectLst/>
                <a:ea typeface="+mn-lt"/>
                <a:cs typeface="+mn-lt"/>
              </a:rPr>
              <a:t>APIs</a:t>
            </a:r>
            <a:r>
              <a:rPr lang="en-US" dirty="0">
                <a:ea typeface="+mn-lt"/>
                <a:cs typeface="+mn-lt"/>
              </a:rPr>
              <a:t>)</a:t>
            </a:r>
            <a:r>
              <a:rPr lang="en-US" i="0" dirty="0">
                <a:effectLst/>
                <a:ea typeface="+mn-lt"/>
                <a:cs typeface="+mn-lt"/>
              </a:rPr>
              <a:t> are</a:t>
            </a:r>
            <a:r>
              <a:rPr lang="en-US" dirty="0">
                <a:ea typeface="+mn-lt"/>
                <a:cs typeface="+mn-lt"/>
              </a:rPr>
              <a:t> tested to determine if they</a:t>
            </a:r>
            <a:r>
              <a:rPr lang="en-US" i="0" dirty="0">
                <a:effectLst/>
                <a:ea typeface="+mn-lt"/>
                <a:cs typeface="+mn-lt"/>
              </a:rPr>
              <a:t> meet expectations </a:t>
            </a:r>
            <a:r>
              <a:rPr lang="en-US" dirty="0">
                <a:ea typeface="+mn-lt"/>
                <a:cs typeface="+mn-lt"/>
              </a:rPr>
              <a:t>for </a:t>
            </a:r>
            <a:r>
              <a:rPr lang="en-US" i="0" dirty="0">
                <a:effectLst/>
                <a:ea typeface="+mn-lt"/>
                <a:cs typeface="+mn-lt"/>
              </a:rPr>
              <a:t>functionality, </a:t>
            </a:r>
            <a:r>
              <a:rPr lang="en-US" dirty="0">
                <a:ea typeface="+mn-lt"/>
                <a:cs typeface="+mn-lt"/>
              </a:rPr>
              <a:t>reliability, </a:t>
            </a:r>
            <a:r>
              <a:rPr lang="en-US" i="0" dirty="0">
                <a:effectLst/>
                <a:ea typeface="+mn-lt"/>
                <a:cs typeface="+mn-lt"/>
              </a:rPr>
              <a:t>performance, and security</a:t>
            </a:r>
            <a:r>
              <a:rPr lang="en-US" b="0" i="0" dirty="0">
                <a:effectLst/>
                <a:ea typeface="+mn-lt"/>
                <a:cs typeface="+mn-lt"/>
              </a:rPr>
              <a:t>.</a:t>
            </a:r>
            <a:endParaRPr lang="en-US" dirty="0">
              <a:ea typeface="+mn-lt"/>
              <a:cs typeface="+mn-lt"/>
            </a:endParaRPr>
          </a:p>
        </p:txBody>
      </p:sp>
      <p:sp>
        <p:nvSpPr>
          <p:cNvPr id="9" name="TextBox 8">
            <a:extLst>
              <a:ext uri="{FF2B5EF4-FFF2-40B4-BE49-F238E27FC236}">
                <a16:creationId xmlns:a16="http://schemas.microsoft.com/office/drawing/2014/main" id="{8A83DDE5-C320-4134-80E2-3C77EA958EDB}"/>
              </a:ext>
            </a:extLst>
          </p:cNvPr>
          <p:cNvSpPr txBox="1"/>
          <p:nvPr/>
        </p:nvSpPr>
        <p:spPr>
          <a:xfrm flipH="1">
            <a:off x="596174" y="2581275"/>
            <a:ext cx="3880575" cy="646331"/>
          </a:xfrm>
          <a:prstGeom prst="rect">
            <a:avLst/>
          </a:prstGeom>
          <a:noFill/>
        </p:spPr>
        <p:txBody>
          <a:bodyPr wrap="square" rtlCol="0">
            <a:spAutoFit/>
          </a:bodyPr>
          <a:lstStyle/>
          <a:p>
            <a:r>
              <a:rPr lang="en-US" sz="3600" b="1" spc="300" dirty="0">
                <a:latin typeface="Calibri" panose="020F0502020204030204" pitchFamily="34" charset="0"/>
                <a:cs typeface="Calibri" panose="020F0502020204030204" pitchFamily="34" charset="0"/>
              </a:rPr>
              <a:t>API  TESTING</a:t>
            </a:r>
          </a:p>
        </p:txBody>
      </p:sp>
    </p:spTree>
    <p:extLst>
      <p:ext uri="{BB962C8B-B14F-4D97-AF65-F5344CB8AC3E}">
        <p14:creationId xmlns:p14="http://schemas.microsoft.com/office/powerpoint/2010/main" val="394334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841C-3FB1-4645-A46F-30442BBDA206}"/>
              </a:ext>
            </a:extLst>
          </p:cNvPr>
          <p:cNvSpPr txBox="1">
            <a:spLocks/>
          </p:cNvSpPr>
          <p:nvPr/>
        </p:nvSpPr>
        <p:spPr>
          <a:xfrm>
            <a:off x="3479861" y="101845"/>
            <a:ext cx="5232278" cy="5929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3600" spc="300" dirty="0">
                <a:solidFill>
                  <a:schemeClr val="tx1"/>
                </a:solidFill>
                <a:latin typeface="Calibri" panose="020F0502020204030204" pitchFamily="34" charset="0"/>
                <a:cs typeface="Calibri" panose="020F0502020204030204" pitchFamily="34" charset="0"/>
              </a:rPr>
              <a:t>POSTMAN</a:t>
            </a:r>
          </a:p>
        </p:txBody>
      </p:sp>
      <p:pic>
        <p:nvPicPr>
          <p:cNvPr id="3" name="Picture 2" descr="Logo, company name&#10;&#10;Description automatically generated">
            <a:extLst>
              <a:ext uri="{FF2B5EF4-FFF2-40B4-BE49-F238E27FC236}">
                <a16:creationId xmlns:a16="http://schemas.microsoft.com/office/drawing/2014/main" id="{C90D1C8E-B20D-44A5-B25B-8E09A35F6C3C}"/>
              </a:ext>
            </a:extLst>
          </p:cNvPr>
          <p:cNvPicPr>
            <a:picLocks noChangeAspect="1"/>
          </p:cNvPicPr>
          <p:nvPr/>
        </p:nvPicPr>
        <p:blipFill>
          <a:blip r:embed="rId2"/>
          <a:stretch>
            <a:fillRect/>
          </a:stretch>
        </p:blipFill>
        <p:spPr>
          <a:xfrm>
            <a:off x="8070950" y="1138243"/>
            <a:ext cx="3744560" cy="3003079"/>
          </a:xfrm>
          <a:prstGeom prst="rect">
            <a:avLst/>
          </a:prstGeom>
        </p:spPr>
      </p:pic>
      <p:sp>
        <p:nvSpPr>
          <p:cNvPr id="4" name="TextBox 3">
            <a:extLst>
              <a:ext uri="{FF2B5EF4-FFF2-40B4-BE49-F238E27FC236}">
                <a16:creationId xmlns:a16="http://schemas.microsoft.com/office/drawing/2014/main" id="{DD05CF25-E158-49AC-A63D-E83BAC54FD37}"/>
              </a:ext>
            </a:extLst>
          </p:cNvPr>
          <p:cNvSpPr txBox="1"/>
          <p:nvPr/>
        </p:nvSpPr>
        <p:spPr>
          <a:xfrm>
            <a:off x="163630" y="1138243"/>
            <a:ext cx="7873465" cy="3338735"/>
          </a:xfrm>
          <a:prstGeom prst="rect">
            <a:avLst/>
          </a:prstGeom>
          <a:noFill/>
        </p:spPr>
        <p:txBody>
          <a:bodyPr wrap="square" lIns="91440" tIns="45720" rIns="91440" bIns="45720" rtlCol="0" anchor="t">
            <a:spAutoFit/>
          </a:bodyPr>
          <a:lstStyle/>
          <a:p>
            <a:pPr marL="285750" indent="-285750">
              <a:lnSpc>
                <a:spcPct val="200000"/>
              </a:lnSpc>
              <a:buFont typeface="Wingdings" panose="05000000000000000000" pitchFamily="2" charset="2"/>
              <a:buChar char="§"/>
            </a:pPr>
            <a:r>
              <a:rPr lang="en-US" dirty="0">
                <a:ea typeface="+mn-lt"/>
                <a:cs typeface="+mn-lt"/>
              </a:rPr>
              <a:t>Postman is a collaboration platform for API development</a:t>
            </a:r>
            <a:endParaRPr lang="en-US">
              <a:solidFill>
                <a:srgbClr val="2D3748"/>
              </a:solidFill>
              <a:latin typeface="Calibri"/>
              <a:cs typeface="Calibri"/>
            </a:endParaRPr>
          </a:p>
          <a:p>
            <a:pPr marL="285750" indent="-285750">
              <a:lnSpc>
                <a:spcPct val="200000"/>
              </a:lnSpc>
              <a:buFont typeface="Wingdings" panose="05000000000000000000" pitchFamily="2" charset="2"/>
              <a:buChar char="§"/>
            </a:pPr>
            <a:r>
              <a:rPr lang="en-US" b="0" i="0" dirty="0">
                <a:solidFill>
                  <a:srgbClr val="2D3748"/>
                </a:solidFill>
                <a:effectLst/>
                <a:latin typeface="Calibri"/>
                <a:cs typeface="Calibri"/>
              </a:rPr>
              <a:t>Using the Postman tool, we can send HTTP/s requests to a service, as well as get their responses.</a:t>
            </a:r>
            <a:endParaRPr lang="en-US"/>
          </a:p>
          <a:p>
            <a:pPr marL="285750" indent="-285750">
              <a:lnSpc>
                <a:spcPct val="200000"/>
              </a:lnSpc>
              <a:buFont typeface="Wingdings" panose="05000000000000000000" pitchFamily="2" charset="2"/>
              <a:buChar char="§"/>
            </a:pPr>
            <a:r>
              <a:rPr lang="en-US" dirty="0">
                <a:latin typeface="Calibri"/>
                <a:cs typeface="Calibri"/>
              </a:rPr>
              <a:t>We are using Postman to</a:t>
            </a:r>
            <a:r>
              <a:rPr lang="en-US" b="0" i="0" dirty="0">
                <a:effectLst/>
                <a:latin typeface="Calibri"/>
                <a:cs typeface="Calibri"/>
              </a:rPr>
              <a:t> be more efficient while working with APIs.</a:t>
            </a:r>
          </a:p>
          <a:p>
            <a:pPr marL="285750" indent="-285750">
              <a:lnSpc>
                <a:spcPct val="200000"/>
              </a:lnSpc>
              <a:buFont typeface="Wingdings" panose="05000000000000000000" pitchFamily="2" charset="2"/>
              <a:buChar char="§"/>
            </a:pPr>
            <a:endParaRPr lang="en-US">
              <a:latin typeface="Calibri" panose="020F0502020204030204" pitchFamily="34" charset="0"/>
              <a:cs typeface="Calibri" panose="020F0502020204030204" pitchFamily="34" charset="0"/>
            </a:endParaRPr>
          </a:p>
          <a:p>
            <a:pPr marL="285750" indent="-285750">
              <a:lnSpc>
                <a:spcPct val="200000"/>
              </a:lnSpc>
              <a:buFont typeface="Wingdings" panose="05000000000000000000" pitchFamily="2" charset="2"/>
              <a:buChar char="§"/>
            </a:pPr>
            <a:endParaRPr lang="en-US" b="0" i="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615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04F429-DB04-AFCA-57FD-C514495C7548}"/>
              </a:ext>
            </a:extLst>
          </p:cNvPr>
          <p:cNvSpPr txBox="1"/>
          <p:nvPr/>
        </p:nvSpPr>
        <p:spPr>
          <a:xfrm>
            <a:off x="3775242" y="5847347"/>
            <a:ext cx="543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Postman Code Execution</a:t>
            </a:r>
          </a:p>
        </p:txBody>
      </p:sp>
      <p:pic>
        <p:nvPicPr>
          <p:cNvPr id="3" name="Picture 2">
            <a:extLst>
              <a:ext uri="{FF2B5EF4-FFF2-40B4-BE49-F238E27FC236}">
                <a16:creationId xmlns:a16="http://schemas.microsoft.com/office/drawing/2014/main" id="{6AF35FE2-0D4B-4E45-9037-4A6FBA7C56A4}"/>
              </a:ext>
            </a:extLst>
          </p:cNvPr>
          <p:cNvPicPr>
            <a:picLocks noChangeAspect="1"/>
          </p:cNvPicPr>
          <p:nvPr/>
        </p:nvPicPr>
        <p:blipFill>
          <a:blip r:embed="rId2"/>
          <a:stretch>
            <a:fillRect/>
          </a:stretch>
        </p:blipFill>
        <p:spPr>
          <a:xfrm>
            <a:off x="798786" y="499632"/>
            <a:ext cx="10336552" cy="5091871"/>
          </a:xfrm>
          <a:prstGeom prst="rect">
            <a:avLst/>
          </a:prstGeom>
        </p:spPr>
      </p:pic>
    </p:spTree>
    <p:extLst>
      <p:ext uri="{BB962C8B-B14F-4D97-AF65-F5344CB8AC3E}">
        <p14:creationId xmlns:p14="http://schemas.microsoft.com/office/powerpoint/2010/main" val="113853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0F6BA2-39D2-4BAE-ADD5-766F07131E24}"/>
              </a:ext>
            </a:extLst>
          </p:cNvPr>
          <p:cNvSpPr txBox="1">
            <a:spLocks/>
          </p:cNvSpPr>
          <p:nvPr/>
        </p:nvSpPr>
        <p:spPr>
          <a:xfrm>
            <a:off x="3479861" y="101845"/>
            <a:ext cx="5232278" cy="5929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3600" spc="300" dirty="0">
                <a:solidFill>
                  <a:schemeClr val="tx1"/>
                </a:solidFill>
                <a:latin typeface="Calibri" panose="020F0502020204030204" pitchFamily="34" charset="0"/>
                <a:cs typeface="Calibri" panose="020F0502020204030204" pitchFamily="34" charset="0"/>
              </a:rPr>
              <a:t>Overview</a:t>
            </a:r>
          </a:p>
        </p:txBody>
      </p:sp>
      <p:sp>
        <p:nvSpPr>
          <p:cNvPr id="4" name="TextBox 3">
            <a:extLst>
              <a:ext uri="{FF2B5EF4-FFF2-40B4-BE49-F238E27FC236}">
                <a16:creationId xmlns:a16="http://schemas.microsoft.com/office/drawing/2014/main" id="{E73533B0-B180-42D1-8382-91FBC244D53D}"/>
              </a:ext>
            </a:extLst>
          </p:cNvPr>
          <p:cNvSpPr txBox="1"/>
          <p:nvPr/>
        </p:nvSpPr>
        <p:spPr>
          <a:xfrm>
            <a:off x="644893" y="1125282"/>
            <a:ext cx="7045693" cy="4294894"/>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Enabled API support using local Database</a:t>
            </a:r>
          </a:p>
          <a:p>
            <a:pPr marL="285750"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Collaboration with team using Postman Workspace</a:t>
            </a:r>
          </a:p>
          <a:p>
            <a:pPr marL="285750"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Postman Features used -</a:t>
            </a:r>
            <a:endParaRPr lang="en-US">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    	1. HTTP Methods (GET/POST/PUT/DELETE/PATCH )</a:t>
            </a:r>
          </a:p>
          <a:p>
            <a:pPr>
              <a:lnSpc>
                <a:spcPct val="150000"/>
              </a:lnSpc>
            </a:pPr>
            <a:r>
              <a:rPr lang="en-US" dirty="0">
                <a:latin typeface="Calibri" panose="020F0502020204030204" pitchFamily="34" charset="0"/>
                <a:cs typeface="Calibri" panose="020F0502020204030204" pitchFamily="34" charset="0"/>
              </a:rPr>
              <a:t>	2. Global variables</a:t>
            </a:r>
          </a:p>
          <a:p>
            <a:pPr>
              <a:lnSpc>
                <a:spcPct val="150000"/>
              </a:lnSpc>
            </a:pPr>
            <a:r>
              <a:rPr lang="en-US" dirty="0">
                <a:latin typeface="Calibri" panose="020F0502020204030204" pitchFamily="34" charset="0"/>
                <a:cs typeface="Calibri" panose="020F0502020204030204" pitchFamily="34" charset="0"/>
              </a:rPr>
              <a:t>	4. Collection</a:t>
            </a:r>
          </a:p>
          <a:p>
            <a:pPr>
              <a:lnSpc>
                <a:spcPct val="150000"/>
              </a:lnSpc>
            </a:pPr>
            <a:r>
              <a:rPr lang="en-US" dirty="0">
                <a:latin typeface="Calibri" panose="020F0502020204030204" pitchFamily="34" charset="0"/>
                <a:cs typeface="Calibri" panose="020F0502020204030204" pitchFamily="34" charset="0"/>
              </a:rPr>
              <a:t>	5. Correlation</a:t>
            </a:r>
          </a:p>
          <a:p>
            <a:pPr>
              <a:lnSpc>
                <a:spcPct val="150000"/>
              </a:lnSpc>
            </a:pPr>
            <a:r>
              <a:rPr lang="en-US" dirty="0">
                <a:latin typeface="Calibri" panose="020F0502020204030204" pitchFamily="34" charset="0"/>
                <a:cs typeface="Calibri" panose="020F0502020204030204" pitchFamily="34" charset="0"/>
              </a:rPr>
              <a:t>	6. Tests Script</a:t>
            </a:r>
          </a:p>
          <a:p>
            <a:pPr>
              <a:lnSpc>
                <a:spcPct val="150000"/>
              </a:lnSpc>
            </a:pPr>
            <a:r>
              <a:rPr lang="en-US" dirty="0">
                <a:latin typeface="Calibri" panose="020F0502020204030204" pitchFamily="34" charset="0"/>
                <a:cs typeface="Calibri" panose="020F0502020204030204" pitchFamily="34" charset="0"/>
              </a:rPr>
              <a:t>	7. Schema Validation</a:t>
            </a:r>
          </a:p>
          <a:p>
            <a:pPr>
              <a:lnSpc>
                <a:spcPct val="150000"/>
              </a:lnSpc>
            </a:pPr>
            <a:r>
              <a:rPr lang="en-US" dirty="0">
                <a:latin typeface="Calibri" panose="020F0502020204030204" pitchFamily="34" charset="0"/>
                <a:cs typeface="Calibri" panose="020F0502020204030204" pitchFamily="34" charset="0"/>
              </a:rPr>
              <a:t>	8. Pre-request Script</a:t>
            </a:r>
          </a:p>
          <a:p>
            <a:pPr>
              <a:lnSpc>
                <a:spcPct val="150000"/>
              </a:lnSpc>
            </a:pPr>
            <a:r>
              <a:rPr lang="en-US">
                <a:latin typeface="Calibri" panose="020F0502020204030204" pitchFamily="34" charset="0"/>
                <a:cs typeface="Calibri" panose="020F0502020204030204" pitchFamily="34" charset="0"/>
              </a:rPr>
              <a:t>	</a:t>
            </a:r>
            <a:endParaRPr lang="en-US"/>
          </a:p>
        </p:txBody>
      </p:sp>
    </p:spTree>
    <p:extLst>
      <p:ext uri="{BB962C8B-B14F-4D97-AF65-F5344CB8AC3E}">
        <p14:creationId xmlns:p14="http://schemas.microsoft.com/office/powerpoint/2010/main" val="167053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E275036-37A0-4EE7-95A6-51E2D2BB3F42}"/>
              </a:ext>
            </a:extLst>
          </p:cNvPr>
          <p:cNvSpPr txBox="1">
            <a:spLocks/>
          </p:cNvSpPr>
          <p:nvPr/>
        </p:nvSpPr>
        <p:spPr>
          <a:xfrm>
            <a:off x="3479860" y="26569"/>
            <a:ext cx="6106901" cy="5929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3600" spc="300" dirty="0">
                <a:solidFill>
                  <a:schemeClr val="tx1"/>
                </a:solidFill>
                <a:latin typeface="Calibri" panose="020F0502020204030204" pitchFamily="34" charset="0"/>
                <a:cs typeface="Calibri" panose="020F0502020204030204" pitchFamily="34" charset="0"/>
              </a:rPr>
              <a:t>Json Schema Validation</a:t>
            </a:r>
          </a:p>
        </p:txBody>
      </p:sp>
      <p:sp>
        <p:nvSpPr>
          <p:cNvPr id="6" name="TextBox 5">
            <a:extLst>
              <a:ext uri="{FF2B5EF4-FFF2-40B4-BE49-F238E27FC236}">
                <a16:creationId xmlns:a16="http://schemas.microsoft.com/office/drawing/2014/main" id="{3A3BA119-A05C-4887-BB4E-2A4538549C17}"/>
              </a:ext>
            </a:extLst>
          </p:cNvPr>
          <p:cNvSpPr txBox="1"/>
          <p:nvPr/>
        </p:nvSpPr>
        <p:spPr>
          <a:xfrm rot="10800000" flipV="1">
            <a:off x="346510" y="1812575"/>
            <a:ext cx="7103444" cy="369332"/>
          </a:xfrm>
          <a:prstGeom prst="rect">
            <a:avLst/>
          </a:prstGeom>
          <a:noFill/>
        </p:spPr>
        <p:txBody>
          <a:bodyPr wrap="square" rtlCol="0">
            <a:spAutoFit/>
          </a:bodyPr>
          <a:lstStyle/>
          <a:p>
            <a:endParaRPr lang="en-US"/>
          </a:p>
        </p:txBody>
      </p:sp>
      <p:sp>
        <p:nvSpPr>
          <p:cNvPr id="9" name="TextBox 8">
            <a:extLst>
              <a:ext uri="{FF2B5EF4-FFF2-40B4-BE49-F238E27FC236}">
                <a16:creationId xmlns:a16="http://schemas.microsoft.com/office/drawing/2014/main" id="{BABC30A4-59F2-4DB5-9B14-1B88047C88C5}"/>
              </a:ext>
            </a:extLst>
          </p:cNvPr>
          <p:cNvSpPr txBox="1"/>
          <p:nvPr/>
        </p:nvSpPr>
        <p:spPr>
          <a:xfrm rot="10800000" flipV="1">
            <a:off x="284274" y="1782520"/>
            <a:ext cx="7103443" cy="3276282"/>
          </a:xfrm>
          <a:prstGeom prst="rect">
            <a:avLst/>
          </a:prstGeom>
          <a:noFill/>
        </p:spPr>
        <p:txBody>
          <a:bodyPr wrap="square" lIns="91440" tIns="45720" rIns="91440" bIns="45720" rtlCol="0" anchor="t">
            <a:spAutoFit/>
          </a:bodyPr>
          <a:lstStyle/>
          <a:p>
            <a:pPr marL="285750" indent="-285750">
              <a:lnSpc>
                <a:spcPct val="150000"/>
              </a:lnSpc>
              <a:buFont typeface="Wingdings" panose="05000000000000000000" pitchFamily="2" charset="2"/>
              <a:buChar char="§"/>
            </a:pPr>
            <a:r>
              <a:rPr lang="en-US" sz="2000" dirty="0">
                <a:ea typeface="+mn-lt"/>
                <a:cs typeface="+mn-lt"/>
              </a:rPr>
              <a:t>JSON Schema is a contract for JSON document </a:t>
            </a:r>
            <a:r>
              <a:rPr lang="en-US" sz="2000" b="0" i="0" dirty="0">
                <a:effectLst/>
                <a:ea typeface="+mn-lt"/>
                <a:cs typeface="+mn-lt"/>
              </a:rPr>
              <a:t>that </a:t>
            </a:r>
            <a:r>
              <a:rPr lang="en-US" sz="2000" dirty="0">
                <a:ea typeface="+mn-lt"/>
                <a:cs typeface="+mn-lt"/>
              </a:rPr>
              <a:t>defines </a:t>
            </a:r>
            <a:r>
              <a:rPr lang="en-US" sz="2000" b="0" i="0" dirty="0">
                <a:effectLst/>
                <a:ea typeface="+mn-lt"/>
                <a:cs typeface="+mn-lt"/>
              </a:rPr>
              <a:t>the </a:t>
            </a:r>
            <a:r>
              <a:rPr lang="en-US" sz="2000" dirty="0">
                <a:ea typeface="+mn-lt"/>
                <a:cs typeface="+mn-lt"/>
              </a:rPr>
              <a:t>expected data types and </a:t>
            </a:r>
            <a:r>
              <a:rPr lang="en-US" sz="2000" b="0" i="0" dirty="0">
                <a:effectLst/>
                <a:ea typeface="+mn-lt"/>
                <a:cs typeface="+mn-lt"/>
              </a:rPr>
              <a:t>format </a:t>
            </a:r>
            <a:r>
              <a:rPr lang="en-US" sz="2000" dirty="0">
                <a:ea typeface="+mn-lt"/>
                <a:cs typeface="+mn-lt"/>
              </a:rPr>
              <a:t>of each field in </a:t>
            </a:r>
            <a:r>
              <a:rPr lang="en-US" sz="2000" b="0" i="0" dirty="0">
                <a:effectLst/>
                <a:ea typeface="+mn-lt"/>
                <a:cs typeface="+mn-lt"/>
              </a:rPr>
              <a:t>the </a:t>
            </a:r>
            <a:r>
              <a:rPr lang="en-US" sz="2000" dirty="0">
                <a:ea typeface="+mn-lt"/>
                <a:cs typeface="+mn-lt"/>
              </a:rPr>
              <a:t>response</a:t>
            </a:r>
            <a:r>
              <a:rPr lang="en-US" sz="2000" b="0" i="0" dirty="0">
                <a:effectLst/>
                <a:ea typeface="+mn-lt"/>
                <a:cs typeface="+mn-lt"/>
              </a:rPr>
              <a:t>.</a:t>
            </a:r>
            <a:endParaRPr lang="en-US" dirty="0">
              <a:ea typeface="+mn-lt"/>
              <a:cs typeface="+mn-lt"/>
            </a:endParaRPr>
          </a:p>
          <a:p>
            <a:pPr marL="285750" indent="-285750">
              <a:lnSpc>
                <a:spcPct val="150000"/>
              </a:lnSpc>
              <a:buFont typeface="Wingdings" panose="05000000000000000000" pitchFamily="2" charset="2"/>
              <a:buChar char="§"/>
            </a:pPr>
            <a:endParaRPr lang="en-US" sz="2000">
              <a:latin typeface="Arial"/>
              <a:cs typeface="Arial"/>
            </a:endParaRPr>
          </a:p>
          <a:p>
            <a:pPr marL="285750" indent="-285750" algn="l">
              <a:lnSpc>
                <a:spcPct val="150000"/>
              </a:lnSpc>
              <a:buFont typeface="Wingdings" panose="05000000000000000000" pitchFamily="2" charset="2"/>
              <a:buChar char="§"/>
            </a:pPr>
            <a:r>
              <a:rPr lang="en-US" sz="2000" b="0" i="0" dirty="0">
                <a:solidFill>
                  <a:srgbClr val="242424"/>
                </a:solidFill>
                <a:effectLst/>
                <a:latin typeface="Calibri"/>
                <a:cs typeface="Calibri"/>
              </a:rPr>
              <a:t>We use JSON Schema to construct a model of API response and it makes easier to validate that API is returning the valid data.</a:t>
            </a:r>
          </a:p>
          <a:p>
            <a:pPr marL="285750" indent="-285750">
              <a:lnSpc>
                <a:spcPct val="150000"/>
              </a:lnSpc>
              <a:buFont typeface="Wingdings" panose="05000000000000000000" pitchFamily="2" charset="2"/>
              <a:buChar char="§"/>
            </a:pP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864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095E06B7-15E2-F2C4-0CF8-7CEF9085BA94}"/>
              </a:ext>
            </a:extLst>
          </p:cNvPr>
          <p:cNvPicPr>
            <a:picLocks noChangeAspect="1"/>
          </p:cNvPicPr>
          <p:nvPr/>
        </p:nvPicPr>
        <p:blipFill>
          <a:blip r:embed="rId2"/>
          <a:stretch>
            <a:fillRect/>
          </a:stretch>
        </p:blipFill>
        <p:spPr>
          <a:xfrm>
            <a:off x="853440" y="381069"/>
            <a:ext cx="10576560" cy="5526902"/>
          </a:xfrm>
          <a:prstGeom prst="rect">
            <a:avLst/>
          </a:prstGeom>
        </p:spPr>
      </p:pic>
      <p:sp>
        <p:nvSpPr>
          <p:cNvPr id="5" name="TextBox 4">
            <a:extLst>
              <a:ext uri="{FF2B5EF4-FFF2-40B4-BE49-F238E27FC236}">
                <a16:creationId xmlns:a16="http://schemas.microsoft.com/office/drawing/2014/main" id="{4F1E3701-CC4B-E064-CE23-94917EFAF0DD}"/>
              </a:ext>
            </a:extLst>
          </p:cNvPr>
          <p:cNvSpPr txBox="1"/>
          <p:nvPr/>
        </p:nvSpPr>
        <p:spPr>
          <a:xfrm>
            <a:off x="4612640" y="6035040"/>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JSON Schema Validation</a:t>
            </a:r>
          </a:p>
        </p:txBody>
      </p:sp>
    </p:spTree>
    <p:extLst>
      <p:ext uri="{BB962C8B-B14F-4D97-AF65-F5344CB8AC3E}">
        <p14:creationId xmlns:p14="http://schemas.microsoft.com/office/powerpoint/2010/main" val="154026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7264-27D4-064F-9A4E-E5B89B382A36}"/>
              </a:ext>
            </a:extLst>
          </p:cNvPr>
          <p:cNvSpPr>
            <a:spLocks noGrp="1"/>
          </p:cNvSpPr>
          <p:nvPr>
            <p:ph type="ctrTitle"/>
          </p:nvPr>
        </p:nvSpPr>
        <p:spPr>
          <a:xfrm>
            <a:off x="3808640" y="213746"/>
            <a:ext cx="4575680" cy="570640"/>
          </a:xfrm>
        </p:spPr>
        <p:txBody>
          <a:bodyPr/>
          <a:lstStyle/>
          <a:p>
            <a:r>
              <a:rPr lang="en-US" sz="3600" kern="1200" spc="300" dirty="0">
                <a:solidFill>
                  <a:schemeClr val="tx1"/>
                </a:solidFill>
                <a:latin typeface="Calibri"/>
                <a:ea typeface="+mn-ea"/>
                <a:cs typeface="Calibri"/>
              </a:rPr>
              <a:t>Negative Scenario</a:t>
            </a:r>
            <a:endParaRPr lang="en-US" dirty="0"/>
          </a:p>
        </p:txBody>
      </p:sp>
      <p:sp>
        <p:nvSpPr>
          <p:cNvPr id="3" name="Subtitle 2">
            <a:extLst>
              <a:ext uri="{FF2B5EF4-FFF2-40B4-BE49-F238E27FC236}">
                <a16:creationId xmlns:a16="http://schemas.microsoft.com/office/drawing/2014/main" id="{DD0D54BD-F65A-B369-13EE-7FFD995F156F}"/>
              </a:ext>
            </a:extLst>
          </p:cNvPr>
          <p:cNvSpPr>
            <a:spLocks noGrp="1"/>
          </p:cNvSpPr>
          <p:nvPr>
            <p:ph type="subTitle" idx="1"/>
          </p:nvPr>
        </p:nvSpPr>
        <p:spPr>
          <a:xfrm>
            <a:off x="720000" y="2101166"/>
            <a:ext cx="8985120" cy="3788320"/>
          </a:xfrm>
        </p:spPr>
        <p:txBody>
          <a:bodyPr vert="horz" lIns="0" tIns="0" rIns="0" bIns="0" rtlCol="0" anchor="t">
            <a:normAutofit/>
          </a:bodyPr>
          <a:lstStyle/>
          <a:p>
            <a:pPr marL="285750" indent="-285750">
              <a:buChar char="•"/>
            </a:pPr>
            <a:r>
              <a:rPr lang="en-US" b="1" dirty="0">
                <a:ea typeface="+mn-lt"/>
                <a:cs typeface="+mn-lt"/>
              </a:rPr>
              <a:t>Negative testing is the process of applying as much creativity as possible and validating the application against invalid data.</a:t>
            </a:r>
            <a:endParaRPr lang="en-US" b="1">
              <a:cs typeface="Arial" panose="020B0604020202020204"/>
            </a:endParaRPr>
          </a:p>
          <a:p>
            <a:pPr marL="285750" indent="-285750">
              <a:buChar char="•"/>
            </a:pPr>
            <a:r>
              <a:rPr lang="en-US" b="1" dirty="0">
                <a:ea typeface="+mn-lt"/>
                <a:cs typeface="+mn-lt"/>
              </a:rPr>
              <a:t>This ensures proactively exploring the edge cases to increase the resilience of your APIs.</a:t>
            </a:r>
            <a:endParaRPr lang="en-US" b="1">
              <a:cs typeface="Arial" panose="020B0604020202020204"/>
            </a:endParaRPr>
          </a:p>
          <a:p>
            <a:pPr marL="285750" indent="-285750">
              <a:buChar char="•"/>
            </a:pPr>
            <a:r>
              <a:rPr lang="en-US" b="1" dirty="0">
                <a:ea typeface="+mn-lt"/>
                <a:cs typeface="+mn-lt"/>
              </a:rPr>
              <a:t>Negative testing is a type of testing in which a tester intentionally enters invalid data in the system to check the robustness of the application.</a:t>
            </a:r>
            <a:endParaRPr lang="en-US" b="1" dirty="0">
              <a:cs typeface="Arial"/>
            </a:endParaRPr>
          </a:p>
          <a:p>
            <a:endParaRPr lang="en-US" dirty="0">
              <a:cs typeface="Arial"/>
            </a:endParaRPr>
          </a:p>
        </p:txBody>
      </p:sp>
    </p:spTree>
    <p:extLst>
      <p:ext uri="{BB962C8B-B14F-4D97-AF65-F5344CB8AC3E}">
        <p14:creationId xmlns:p14="http://schemas.microsoft.com/office/powerpoint/2010/main" val="13981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4E1096F7-25DC-BFC7-C8FA-993525DBD1A2}"/>
              </a:ext>
            </a:extLst>
          </p:cNvPr>
          <p:cNvPicPr>
            <a:picLocks noChangeAspect="1"/>
          </p:cNvPicPr>
          <p:nvPr/>
        </p:nvPicPr>
        <p:blipFill>
          <a:blip r:embed="rId2"/>
          <a:stretch>
            <a:fillRect/>
          </a:stretch>
        </p:blipFill>
        <p:spPr>
          <a:xfrm>
            <a:off x="762000" y="182983"/>
            <a:ext cx="10668000" cy="5567474"/>
          </a:xfrm>
          <a:prstGeom prst="rect">
            <a:avLst/>
          </a:prstGeom>
        </p:spPr>
      </p:pic>
      <p:sp>
        <p:nvSpPr>
          <p:cNvPr id="5" name="TextBox 4">
            <a:extLst>
              <a:ext uri="{FF2B5EF4-FFF2-40B4-BE49-F238E27FC236}">
                <a16:creationId xmlns:a16="http://schemas.microsoft.com/office/drawing/2014/main" id="{32ECE5EE-B38D-6F75-2940-5DEBDC85BE07}"/>
              </a:ext>
            </a:extLst>
          </p:cNvPr>
          <p:cNvSpPr txBox="1"/>
          <p:nvPr/>
        </p:nvSpPr>
        <p:spPr>
          <a:xfrm>
            <a:off x="4541520" y="5933440"/>
            <a:ext cx="37185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Negative Scenario List</a:t>
            </a:r>
          </a:p>
        </p:txBody>
      </p:sp>
    </p:spTree>
    <p:extLst>
      <p:ext uri="{BB962C8B-B14F-4D97-AF65-F5344CB8AC3E}">
        <p14:creationId xmlns:p14="http://schemas.microsoft.com/office/powerpoint/2010/main" val="163304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C312-385B-0E46-807A-BDFDC4C29678}"/>
              </a:ext>
            </a:extLst>
          </p:cNvPr>
          <p:cNvSpPr>
            <a:spLocks noGrp="1"/>
          </p:cNvSpPr>
          <p:nvPr>
            <p:ph type="title"/>
          </p:nvPr>
        </p:nvSpPr>
        <p:spPr>
          <a:xfrm>
            <a:off x="369030" y="417146"/>
            <a:ext cx="11453940" cy="360000"/>
          </a:xfrm>
        </p:spPr>
        <p:txBody>
          <a:bodyPr/>
          <a:lstStyle/>
          <a:p>
            <a:pPr algn="ctr"/>
            <a:r>
              <a:rPr lang="en-US" sz="3600" spc="300">
                <a:solidFill>
                  <a:schemeClr val="tx1"/>
                </a:solidFill>
                <a:latin typeface="Calibri"/>
                <a:cs typeface="Calibri"/>
              </a:rPr>
              <a:t>Introduction</a:t>
            </a:r>
            <a:endParaRPr lang="en-US">
              <a:solidFill>
                <a:schemeClr val="tx1"/>
              </a:solidFill>
            </a:endParaRPr>
          </a:p>
        </p:txBody>
      </p:sp>
      <p:sp>
        <p:nvSpPr>
          <p:cNvPr id="7" name="Content Placeholder 6">
            <a:extLst>
              <a:ext uri="{FF2B5EF4-FFF2-40B4-BE49-F238E27FC236}">
                <a16:creationId xmlns:a16="http://schemas.microsoft.com/office/drawing/2014/main" id="{FD5957F5-C65F-4E78-B412-346820022DA6}"/>
              </a:ext>
            </a:extLst>
          </p:cNvPr>
          <p:cNvSpPr>
            <a:spLocks noGrp="1"/>
          </p:cNvSpPr>
          <p:nvPr>
            <p:ph idx="1"/>
          </p:nvPr>
        </p:nvSpPr>
        <p:spPr>
          <a:xfrm>
            <a:off x="369030" y="1359955"/>
            <a:ext cx="11453941" cy="4977901"/>
          </a:xfrm>
        </p:spPr>
        <p:txBody>
          <a:bodyPr vert="horz" lIns="0" tIns="0" rIns="0" bIns="0" rtlCol="0" anchor="t">
            <a:noAutofit/>
          </a:bodyPr>
          <a:lstStyle/>
          <a:p>
            <a:pPr>
              <a:lnSpc>
                <a:spcPct val="150000"/>
              </a:lnSpc>
              <a:buFont typeface="Wingdings" panose="05000000000000000000" pitchFamily="2" charset="2"/>
              <a:buChar char="§"/>
            </a:pPr>
            <a:endParaRPr lang="en-US" sz="2000"/>
          </a:p>
          <a:p>
            <a:pPr>
              <a:lnSpc>
                <a:spcPct val="150000"/>
              </a:lnSpc>
              <a:buFont typeface="Wingdings" panose="05000000000000000000" pitchFamily="2" charset="2"/>
              <a:buChar char="§"/>
            </a:pPr>
            <a:r>
              <a:rPr lang="en-US" sz="2000"/>
              <a:t>IRCTC (Indian Railway Catering and Tourism Corporation) is a website to help us book train tickets within India. </a:t>
            </a:r>
            <a:endParaRPr lang="en-US"/>
          </a:p>
          <a:p>
            <a:pPr>
              <a:lnSpc>
                <a:spcPct val="150000"/>
              </a:lnSpc>
              <a:buFont typeface="Wingdings" panose="05000000000000000000" pitchFamily="2" charset="2"/>
              <a:buChar char="§"/>
            </a:pPr>
            <a:r>
              <a:rPr lang="en-US" sz="2000"/>
              <a:t>The IRCTC was established on 27 September 1999, as a public sector undertaking completely owned by the Government of India through the Indian Railways.</a:t>
            </a:r>
            <a:endParaRPr lang="en-US">
              <a:cs typeface="Arial"/>
            </a:endParaRPr>
          </a:p>
          <a:p>
            <a:pPr>
              <a:lnSpc>
                <a:spcPct val="150000"/>
              </a:lnSpc>
              <a:buFont typeface="Wingdings" panose="05000000000000000000" pitchFamily="2" charset="2"/>
              <a:buChar char="§"/>
            </a:pPr>
            <a:r>
              <a:rPr lang="en-US" sz="2000"/>
              <a:t>Problem statement: To test IRCTC website for Logging in, Train search, Booking and canceling tickets.</a:t>
            </a:r>
          </a:p>
          <a:p>
            <a:pPr>
              <a:lnSpc>
                <a:spcPct val="150000"/>
              </a:lnSpc>
              <a:buFont typeface="Wingdings" panose="05000000000000000000" pitchFamily="2" charset="2"/>
              <a:buChar char="§"/>
            </a:pPr>
            <a:endParaRPr lang="en-US" sz="2000">
              <a:solidFill>
                <a:srgbClr val="FF0000"/>
              </a:solidFill>
            </a:endParaRPr>
          </a:p>
        </p:txBody>
      </p:sp>
    </p:spTree>
    <p:extLst>
      <p:ext uri="{BB962C8B-B14F-4D97-AF65-F5344CB8AC3E}">
        <p14:creationId xmlns:p14="http://schemas.microsoft.com/office/powerpoint/2010/main" val="12207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C9609-284A-4D29-AF8E-EDEB8B703C8D}"/>
              </a:ext>
            </a:extLst>
          </p:cNvPr>
          <p:cNvSpPr>
            <a:spLocks noGrp="1"/>
          </p:cNvSpPr>
          <p:nvPr>
            <p:ph type="title"/>
          </p:nvPr>
        </p:nvSpPr>
        <p:spPr/>
        <p:txBody>
          <a:bodyPr/>
          <a:lstStyle/>
          <a:p>
            <a:r>
              <a:rPr lang="en-US" dirty="0">
                <a:solidFill>
                  <a:srgbClr val="000000"/>
                </a:solidFill>
                <a:ea typeface="+mj-lt"/>
                <a:cs typeface="+mj-lt"/>
              </a:rPr>
              <a:t>Issues and respective learnings </a:t>
            </a:r>
            <a:endParaRPr lang="en-US" dirty="0">
              <a:solidFill>
                <a:srgbClr val="000000"/>
              </a:solidFill>
            </a:endParaRPr>
          </a:p>
        </p:txBody>
      </p:sp>
      <p:graphicFrame>
        <p:nvGraphicFramePr>
          <p:cNvPr id="6" name="Content Placeholder 5">
            <a:extLst>
              <a:ext uri="{FF2B5EF4-FFF2-40B4-BE49-F238E27FC236}">
                <a16:creationId xmlns:a16="http://schemas.microsoft.com/office/drawing/2014/main" id="{AF92536E-EE37-414B-A0F3-D8D4B333B417}"/>
              </a:ext>
            </a:extLst>
          </p:cNvPr>
          <p:cNvGraphicFramePr>
            <a:graphicFrameLocks noGrp="1"/>
          </p:cNvGraphicFramePr>
          <p:nvPr>
            <p:ph idx="1"/>
            <p:extLst>
              <p:ext uri="{D42A27DB-BD31-4B8C-83A1-F6EECF244321}">
                <p14:modId xmlns:p14="http://schemas.microsoft.com/office/powerpoint/2010/main" val="3959099638"/>
              </p:ext>
            </p:extLst>
          </p:nvPr>
        </p:nvGraphicFramePr>
        <p:xfrm>
          <a:off x="454526" y="962526"/>
          <a:ext cx="11217442" cy="4071127"/>
        </p:xfrm>
        <a:graphic>
          <a:graphicData uri="http://schemas.openxmlformats.org/drawingml/2006/table">
            <a:tbl>
              <a:tblPr>
                <a:tableStyleId>{5C22544A-7EE6-4342-B048-85BDC9FD1C3A}</a:tableStyleId>
              </a:tblPr>
              <a:tblGrid>
                <a:gridCol w="455323">
                  <a:extLst>
                    <a:ext uri="{9D8B030D-6E8A-4147-A177-3AD203B41FA5}">
                      <a16:colId xmlns:a16="http://schemas.microsoft.com/office/drawing/2014/main" val="1105601911"/>
                    </a:ext>
                  </a:extLst>
                </a:gridCol>
                <a:gridCol w="1892785">
                  <a:extLst>
                    <a:ext uri="{9D8B030D-6E8A-4147-A177-3AD203B41FA5}">
                      <a16:colId xmlns:a16="http://schemas.microsoft.com/office/drawing/2014/main" val="776438111"/>
                    </a:ext>
                  </a:extLst>
                </a:gridCol>
                <a:gridCol w="3651900">
                  <a:extLst>
                    <a:ext uri="{9D8B030D-6E8A-4147-A177-3AD203B41FA5}">
                      <a16:colId xmlns:a16="http://schemas.microsoft.com/office/drawing/2014/main" val="297173141"/>
                    </a:ext>
                  </a:extLst>
                </a:gridCol>
                <a:gridCol w="1210198">
                  <a:extLst>
                    <a:ext uri="{9D8B030D-6E8A-4147-A177-3AD203B41FA5}">
                      <a16:colId xmlns:a16="http://schemas.microsoft.com/office/drawing/2014/main" val="3575233743"/>
                    </a:ext>
                  </a:extLst>
                </a:gridCol>
                <a:gridCol w="1176239">
                  <a:extLst>
                    <a:ext uri="{9D8B030D-6E8A-4147-A177-3AD203B41FA5}">
                      <a16:colId xmlns:a16="http://schemas.microsoft.com/office/drawing/2014/main" val="2150241764"/>
                    </a:ext>
                  </a:extLst>
                </a:gridCol>
                <a:gridCol w="1914186">
                  <a:extLst>
                    <a:ext uri="{9D8B030D-6E8A-4147-A177-3AD203B41FA5}">
                      <a16:colId xmlns:a16="http://schemas.microsoft.com/office/drawing/2014/main" val="1544065314"/>
                    </a:ext>
                  </a:extLst>
                </a:gridCol>
                <a:gridCol w="916811">
                  <a:extLst>
                    <a:ext uri="{9D8B030D-6E8A-4147-A177-3AD203B41FA5}">
                      <a16:colId xmlns:a16="http://schemas.microsoft.com/office/drawing/2014/main" val="1431921168"/>
                    </a:ext>
                  </a:extLst>
                </a:gridCol>
              </a:tblGrid>
              <a:tr h="329567">
                <a:tc>
                  <a:txBody>
                    <a:bodyPr/>
                    <a:lstStyle/>
                    <a:p>
                      <a:pPr algn="ctr" fontAlgn="ctr"/>
                      <a:r>
                        <a:rPr lang="en-US" sz="900" u="none" strike="noStrike" dirty="0">
                          <a:effectLst/>
                        </a:rPr>
                        <a:t>Sr. no.</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Issues Facing </a:t>
                      </a:r>
                      <a:endParaRPr lang="en-US"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Remedy</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Issue </a:t>
                      </a:r>
                      <a:r>
                        <a:rPr lang="en-US" sz="900" u="none" strike="noStrike" dirty="0" err="1">
                          <a:effectLst/>
                        </a:rPr>
                        <a:t>Occured</a:t>
                      </a:r>
                      <a:r>
                        <a:rPr lang="en-US" sz="900" u="none" strike="noStrike" dirty="0">
                          <a:effectLst/>
                        </a:rPr>
                        <a:t> Date</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Issue Resolved Date</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Comments</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Status</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087146"/>
                  </a:ext>
                </a:extLst>
              </a:tr>
              <a:tr h="1143794">
                <a:tc>
                  <a:txBody>
                    <a:bodyPr/>
                    <a:lstStyle/>
                    <a:p>
                      <a:pPr algn="ctr" fontAlgn="ctr"/>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Abadi Extra Light"/>
                        </a:rPr>
                        <a:t>Proper Setup Installation of Eclipse IDE</a:t>
                      </a:r>
                      <a:endParaRPr lang="en-US" sz="1400" b="0" i="0" u="none" strike="noStrike" dirty="0">
                        <a:solidFill>
                          <a:srgbClr val="000000"/>
                        </a:solidFill>
                        <a:effectLst/>
                        <a:latin typeface="Abadi Extra Ligh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Abadi Extra Light"/>
                        </a:rPr>
                        <a:t>Communicating with </a:t>
                      </a:r>
                      <a:r>
                        <a:rPr lang="en-US" sz="1400" u="none" strike="noStrike" dirty="0" err="1">
                          <a:effectLst/>
                          <a:latin typeface="Abadi Extra Light"/>
                        </a:rPr>
                        <a:t>EIS_Service</a:t>
                      </a:r>
                      <a:r>
                        <a:rPr lang="en-US" sz="1400" u="none" strike="noStrike" dirty="0">
                          <a:effectLst/>
                          <a:latin typeface="Abadi Extra Light"/>
                        </a:rPr>
                        <a:t> Desk team to resolve the issue</a:t>
                      </a:r>
                      <a:endParaRPr lang="en-US" sz="1400" b="0" i="0" u="none" strike="noStrike" dirty="0">
                        <a:solidFill>
                          <a:srgbClr val="000000"/>
                        </a:solidFill>
                        <a:effectLst/>
                        <a:latin typeface="Abadi Extra Ligh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Abadi Extra Light"/>
                        </a:rPr>
                        <a:t>7/10/2021</a:t>
                      </a:r>
                      <a:endParaRPr lang="en-US" sz="1400" b="0" i="0" u="none" strike="noStrike" dirty="0">
                        <a:solidFill>
                          <a:srgbClr val="000000"/>
                        </a:solidFill>
                        <a:effectLst/>
                        <a:latin typeface="Abadi Extra Ligh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Abadi Extra Light"/>
                        </a:rPr>
                        <a:t>8/10/2021</a:t>
                      </a:r>
                      <a:endParaRPr lang="en-US" sz="1400" b="0" i="0" u="none" strike="noStrike" dirty="0">
                        <a:solidFill>
                          <a:srgbClr val="000000"/>
                        </a:solidFill>
                        <a:effectLst/>
                        <a:latin typeface="Abadi Extra Ligh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Abadi Extra Light"/>
                        </a:rPr>
                        <a:t>Getting system generated errors while installing TestNG suite on eclipse oxygen </a:t>
                      </a:r>
                      <a:endParaRPr lang="en-US" sz="1400" b="0" i="0" u="none" strike="noStrike">
                        <a:solidFill>
                          <a:srgbClr val="000000"/>
                        </a:solidFill>
                        <a:effectLst/>
                        <a:latin typeface="Abadi Extra Light" panose="020B0204020104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Abadi Extra Light"/>
                        </a:rPr>
                        <a:t>Resolved</a:t>
                      </a:r>
                      <a:endParaRPr lang="en-US" sz="1400" b="0" i="0" u="none" strike="noStrike" dirty="0">
                        <a:solidFill>
                          <a:srgbClr val="000000"/>
                        </a:solidFill>
                        <a:effectLst/>
                        <a:latin typeface="Abadi Extra Ligh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1681786"/>
                  </a:ext>
                </a:extLst>
              </a:tr>
              <a:tr h="1298883">
                <a:tc>
                  <a:txBody>
                    <a:bodyPr/>
                    <a:lstStyle/>
                    <a:p>
                      <a:pPr algn="ctr" fontAlgn="ctr"/>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Dynamic id of IRCTC Website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Communicated with trainer to resolve the issue.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7/9/2022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12/9/2022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Used full x paths to access website elements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Resolved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896395"/>
                  </a:ext>
                </a:extLst>
              </a:tr>
              <a:tr h="1298883">
                <a:tc>
                  <a:txBody>
                    <a:bodyPr/>
                    <a:lstStyle/>
                    <a:p>
                      <a:pPr algn="ctr" fontAlgn="ctr"/>
                      <a:r>
                        <a:rPr lang="en-US" sz="900" b="0" i="0" u="none" strike="noStrike" dirty="0">
                          <a:solidFill>
                            <a:srgbClr val="000000"/>
                          </a:solidFill>
                          <a:effectLst/>
                          <a:latin typeface="Calibri"/>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Captcha validation while accessing IRCTC website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badi Extra Light"/>
                        </a:rPr>
                        <a:t>Communicated with trainer to resolve the issue.</a:t>
                      </a:r>
                    </a:p>
                    <a:p>
                      <a:pPr algn="ctr" fontAlgn="ctr"/>
                      <a:endParaRPr lang="en-US" sz="1400" b="0" i="0" u="none" strike="noStrike">
                        <a:solidFill>
                          <a:srgbClr val="000000"/>
                        </a:solidFill>
                        <a:effectLst/>
                        <a:latin typeface="Abadi Extra Light" panose="020B0204020104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16/9/2022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17/9/2022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Introduces wait in code and entered captcha manually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badi Extra Light"/>
                        </a:rPr>
                        <a:t>Resolved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8610089"/>
                  </a:ext>
                </a:extLst>
              </a:tr>
            </a:tbl>
          </a:graphicData>
        </a:graphic>
      </p:graphicFrame>
    </p:spTree>
    <p:extLst>
      <p:ext uri="{BB962C8B-B14F-4D97-AF65-F5344CB8AC3E}">
        <p14:creationId xmlns:p14="http://schemas.microsoft.com/office/powerpoint/2010/main" val="355366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5DE5-3FB7-4996-A7DF-13A90E05A385}"/>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8BD1852-6112-45EE-B746-A97775EA87A4}"/>
              </a:ext>
            </a:extLst>
          </p:cNvPr>
          <p:cNvSpPr>
            <a:spLocks noGrp="1"/>
          </p:cNvSpPr>
          <p:nvPr>
            <p:ph type="subTitle" idx="1"/>
          </p:nvPr>
        </p:nvSpPr>
        <p:spPr/>
        <p:txBody>
          <a:bodyPr/>
          <a:lstStyle/>
          <a:p>
            <a:r>
              <a:rPr lang="en-US" dirty="0"/>
              <a:t>Persistent Interactive | Persistent University</a:t>
            </a:r>
          </a:p>
        </p:txBody>
      </p:sp>
    </p:spTree>
    <p:extLst>
      <p:ext uri="{BB962C8B-B14F-4D97-AF65-F5344CB8AC3E}">
        <p14:creationId xmlns:p14="http://schemas.microsoft.com/office/powerpoint/2010/main" val="161729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D3C23-0CC6-444E-8DE7-36D18A3DDE67}"/>
              </a:ext>
            </a:extLst>
          </p:cNvPr>
          <p:cNvSpPr txBox="1"/>
          <p:nvPr/>
        </p:nvSpPr>
        <p:spPr>
          <a:xfrm>
            <a:off x="3193983" y="125129"/>
            <a:ext cx="5804034" cy="646331"/>
          </a:xfrm>
          <a:prstGeom prst="rect">
            <a:avLst/>
          </a:prstGeom>
          <a:noFill/>
        </p:spPr>
        <p:txBody>
          <a:bodyPr wrap="square" rtlCol="0">
            <a:spAutoFit/>
          </a:bodyPr>
          <a:lstStyle/>
          <a:p>
            <a:r>
              <a:rPr lang="en-US" sz="3600" b="1" spc="300">
                <a:latin typeface="Calibri" panose="020F0502020204030204" pitchFamily="34" charset="0"/>
                <a:cs typeface="Calibri" panose="020F0502020204030204" pitchFamily="34" charset="0"/>
              </a:rPr>
              <a:t>Software Specification</a:t>
            </a:r>
          </a:p>
        </p:txBody>
      </p:sp>
      <p:sp>
        <p:nvSpPr>
          <p:cNvPr id="5" name="TextBox 4">
            <a:extLst>
              <a:ext uri="{FF2B5EF4-FFF2-40B4-BE49-F238E27FC236}">
                <a16:creationId xmlns:a16="http://schemas.microsoft.com/office/drawing/2014/main" id="{1B69366D-4E14-410F-90C1-35596FC58465}"/>
              </a:ext>
            </a:extLst>
          </p:cNvPr>
          <p:cNvSpPr txBox="1"/>
          <p:nvPr/>
        </p:nvSpPr>
        <p:spPr>
          <a:xfrm>
            <a:off x="577516" y="1121116"/>
            <a:ext cx="6266047" cy="234365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sz="2400" b="1">
                <a:latin typeface="Calibri"/>
                <a:cs typeface="Calibri"/>
              </a:rPr>
              <a:t>Eclipse IDE</a:t>
            </a:r>
            <a:endParaRPr lang="en-US"/>
          </a:p>
          <a:p>
            <a:pPr marL="285750" indent="-285750">
              <a:buFont typeface="Wingdings" panose="05000000000000000000" pitchFamily="2" charset="2"/>
              <a:buChar char="§"/>
            </a:pPr>
            <a:r>
              <a:rPr lang="en-US" sz="2400" b="1">
                <a:latin typeface="Calibri"/>
                <a:cs typeface="Calibri"/>
              </a:rPr>
              <a:t>Java</a:t>
            </a:r>
          </a:p>
          <a:p>
            <a:pPr marL="285750" indent="-285750">
              <a:buFont typeface="Wingdings" panose="05000000000000000000" pitchFamily="2" charset="2"/>
              <a:buChar char="§"/>
            </a:pPr>
            <a:r>
              <a:rPr lang="en-US" sz="2400" b="1">
                <a:latin typeface="Calibri"/>
                <a:cs typeface="Calibri"/>
              </a:rPr>
              <a:t>Selenium</a:t>
            </a:r>
          </a:p>
          <a:p>
            <a:pPr marL="285750" indent="-285750">
              <a:buFont typeface="Wingdings" panose="05000000000000000000" pitchFamily="2" charset="2"/>
              <a:buChar char="§"/>
            </a:pPr>
            <a:r>
              <a:rPr lang="en-US" sz="2400" b="1">
                <a:latin typeface="Calibri"/>
                <a:cs typeface="Calibri"/>
              </a:rPr>
              <a:t>Maven</a:t>
            </a:r>
          </a:p>
          <a:p>
            <a:pPr marL="285750" indent="-285750">
              <a:buFont typeface="Wingdings" panose="05000000000000000000" pitchFamily="2" charset="2"/>
              <a:buChar char="§"/>
            </a:pPr>
            <a:r>
              <a:rPr lang="en-US" sz="2400" b="1">
                <a:latin typeface="Calibri"/>
                <a:cs typeface="Calibri"/>
              </a:rPr>
              <a:t>Postman</a:t>
            </a:r>
          </a:p>
          <a:p>
            <a:pPr marL="285750" indent="-285750">
              <a:lnSpc>
                <a:spcPct val="150000"/>
              </a:lnSpc>
              <a:buFont typeface="Wingdings" panose="05000000000000000000" pitchFamily="2" charset="2"/>
              <a:buChar char="§"/>
            </a:pPr>
            <a:endParaRPr lang="en-US" sz="2000" b="1">
              <a:cs typeface="Arial" panose="020B0604020202020204"/>
            </a:endParaRPr>
          </a:p>
        </p:txBody>
      </p:sp>
    </p:spTree>
    <p:extLst>
      <p:ext uri="{BB962C8B-B14F-4D97-AF65-F5344CB8AC3E}">
        <p14:creationId xmlns:p14="http://schemas.microsoft.com/office/powerpoint/2010/main" val="243446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p:nvPr>
        </p:nvSpPr>
        <p:spPr>
          <a:xfrm>
            <a:off x="4254543" y="182880"/>
            <a:ext cx="3682914" cy="610062"/>
          </a:xfrm>
        </p:spPr>
        <p:txBody>
          <a:bodyPr/>
          <a:lstStyle/>
          <a:p>
            <a:pPr algn="ctr"/>
            <a:r>
              <a:rPr lang="en-US">
                <a:latin typeface="Calibri" panose="020F0502020204030204" pitchFamily="34" charset="0"/>
                <a:cs typeface="Calibri" panose="020F0502020204030204" pitchFamily="34" charset="0"/>
              </a:rPr>
              <a:t>Manual Testing</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1"/>
          </p:nvPr>
        </p:nvSpPr>
        <p:spPr>
          <a:xfrm>
            <a:off x="392741" y="1473079"/>
            <a:ext cx="7018712" cy="2119199"/>
          </a:xfrm>
        </p:spPr>
        <p:txBody>
          <a:bodyPr vert="horz" lIns="0" tIns="0" rIns="0" bIns="0" rtlCol="0" anchor="t">
            <a:normAutofit lnSpcReduction="10000"/>
          </a:bodyPr>
          <a:lstStyle/>
          <a:p>
            <a:pPr marL="285750" indent="-285750">
              <a:lnSpc>
                <a:spcPct val="150000"/>
              </a:lnSpc>
              <a:buFont typeface="Wingdings" panose="05000000000000000000" pitchFamily="2" charset="2"/>
              <a:buChar char="§"/>
            </a:pPr>
            <a:r>
              <a:rPr lang="en-US" sz="2000">
                <a:latin typeface="Calibri"/>
                <a:cs typeface="Calibri"/>
              </a:rPr>
              <a:t>The initial phase of our project was writing down the manual test cases for all the modules. To accomplish that we used excel format that is used by most of the testers.</a:t>
            </a:r>
          </a:p>
          <a:p>
            <a:pPr marL="285750" indent="-285750">
              <a:buFont typeface="Wingdings" panose="05000000000000000000" pitchFamily="2" charset="2"/>
              <a:buChar char="§"/>
            </a:pPr>
            <a:r>
              <a:rPr lang="en-US" sz="2000">
                <a:latin typeface="Calibri"/>
                <a:cs typeface="Calibri"/>
              </a:rPr>
              <a:t>Then classified written test cases into Automatable and Non-automatable.</a:t>
            </a:r>
          </a:p>
          <a:p>
            <a:pPr marL="285750" indent="-285750">
              <a:buFont typeface="Wingdings" panose="05000000000000000000" pitchFamily="2" charset="2"/>
              <a:buChar char="§"/>
            </a:pPr>
            <a:endParaRPr lang="en-US" sz="200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US" sz="200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US" sz="200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E712FAC7-B85F-8DFC-F463-2218C49A9AB0}"/>
              </a:ext>
            </a:extLst>
          </p:cNvPr>
          <p:cNvGraphicFramePr>
            <a:graphicFrameLocks noGrp="1"/>
          </p:cNvGraphicFramePr>
          <p:nvPr>
            <p:extLst>
              <p:ext uri="{D42A27DB-BD31-4B8C-83A1-F6EECF244321}">
                <p14:modId xmlns:p14="http://schemas.microsoft.com/office/powerpoint/2010/main" val="1693621670"/>
              </p:ext>
            </p:extLst>
          </p:nvPr>
        </p:nvGraphicFramePr>
        <p:xfrm>
          <a:off x="229518" y="4158867"/>
          <a:ext cx="7129777" cy="2225037"/>
        </p:xfrm>
        <a:graphic>
          <a:graphicData uri="http://schemas.openxmlformats.org/drawingml/2006/table">
            <a:tbl>
              <a:tblPr firstRow="1" bandRow="1">
                <a:tableStyleId>{5C22544A-7EE6-4342-B048-85BDC9FD1C3A}</a:tableStyleId>
              </a:tblPr>
              <a:tblGrid>
                <a:gridCol w="2384131">
                  <a:extLst>
                    <a:ext uri="{9D8B030D-6E8A-4147-A177-3AD203B41FA5}">
                      <a16:colId xmlns:a16="http://schemas.microsoft.com/office/drawing/2014/main" val="2811003204"/>
                    </a:ext>
                  </a:extLst>
                </a:gridCol>
                <a:gridCol w="2372823">
                  <a:extLst>
                    <a:ext uri="{9D8B030D-6E8A-4147-A177-3AD203B41FA5}">
                      <a16:colId xmlns:a16="http://schemas.microsoft.com/office/drawing/2014/main" val="536097740"/>
                    </a:ext>
                  </a:extLst>
                </a:gridCol>
                <a:gridCol w="2372823">
                  <a:extLst>
                    <a:ext uri="{9D8B030D-6E8A-4147-A177-3AD203B41FA5}">
                      <a16:colId xmlns:a16="http://schemas.microsoft.com/office/drawing/2014/main" val="433814781"/>
                    </a:ext>
                  </a:extLst>
                </a:gridCol>
              </a:tblGrid>
              <a:tr h="370840">
                <a:tc>
                  <a:txBody>
                    <a:bodyPr/>
                    <a:lstStyle/>
                    <a:p>
                      <a:pPr lvl="0">
                        <a:buNone/>
                      </a:pPr>
                      <a:r>
                        <a:rPr lang="en-US" b="0" err="1">
                          <a:solidFill>
                            <a:srgbClr val="000000"/>
                          </a:solidFill>
                        </a:rPr>
                        <a:t>Automable</a:t>
                      </a:r>
                    </a:p>
                  </a:txBody>
                  <a:tcPr>
                    <a:solidFill>
                      <a:srgbClr val="D9D9D9"/>
                    </a:solidFill>
                  </a:tcPr>
                </a:tc>
                <a:tc>
                  <a:txBody>
                    <a:bodyPr/>
                    <a:lstStyle/>
                    <a:p>
                      <a:pPr lvl="0">
                        <a:buNone/>
                      </a:pPr>
                      <a:r>
                        <a:rPr lang="en-US" b="0">
                          <a:solidFill>
                            <a:srgbClr val="000000"/>
                          </a:solidFill>
                        </a:rPr>
                        <a:t>Non-</a:t>
                      </a:r>
                      <a:r>
                        <a:rPr lang="en-US" b="0" err="1">
                          <a:solidFill>
                            <a:srgbClr val="000000"/>
                          </a:solidFill>
                        </a:rPr>
                        <a:t>Automable</a:t>
                      </a:r>
                    </a:p>
                  </a:txBody>
                  <a:tcPr>
                    <a:solidFill>
                      <a:srgbClr val="D9D9D9"/>
                    </a:solidFill>
                  </a:tcPr>
                </a:tc>
                <a:tc>
                  <a:txBody>
                    <a:bodyPr/>
                    <a:lstStyle/>
                    <a:p>
                      <a:pPr lvl="0">
                        <a:buNone/>
                      </a:pPr>
                      <a:endParaRPr lang="en-US"/>
                    </a:p>
                  </a:txBody>
                  <a:tcPr>
                    <a:solidFill>
                      <a:srgbClr val="D9D9D9"/>
                    </a:solidFill>
                  </a:tcPr>
                </a:tc>
                <a:extLst>
                  <a:ext uri="{0D108BD9-81ED-4DB2-BD59-A6C34878D82A}">
                    <a16:rowId xmlns:a16="http://schemas.microsoft.com/office/drawing/2014/main" val="1283175281"/>
                  </a:ext>
                </a:extLst>
              </a:tr>
              <a:tr h="370840">
                <a:tc>
                  <a:txBody>
                    <a:bodyPr/>
                    <a:lstStyle/>
                    <a:p>
                      <a:pPr lvl="0">
                        <a:buNone/>
                      </a:pPr>
                      <a:r>
                        <a:rPr lang="en-US"/>
                        <a:t>95</a:t>
                      </a:r>
                    </a:p>
                  </a:txBody>
                  <a:tcPr>
                    <a:solidFill>
                      <a:srgbClr val="FFFFFF"/>
                    </a:solidFill>
                  </a:tcPr>
                </a:tc>
                <a:tc>
                  <a:txBody>
                    <a:bodyPr/>
                    <a:lstStyle/>
                    <a:p>
                      <a:pPr lvl="0">
                        <a:buNone/>
                      </a:pPr>
                      <a:r>
                        <a:rPr lang="en-US"/>
                        <a:t>0</a:t>
                      </a:r>
                    </a:p>
                  </a:txBody>
                  <a:tcPr>
                    <a:solidFill>
                      <a:srgbClr val="FFFFFF"/>
                    </a:solidFill>
                  </a:tcPr>
                </a:tc>
                <a:tc>
                  <a:txBody>
                    <a:bodyPr/>
                    <a:lstStyle/>
                    <a:p>
                      <a:pPr lvl="0">
                        <a:buNone/>
                      </a:pPr>
                      <a:endParaRPr lang="en-US"/>
                    </a:p>
                  </a:txBody>
                  <a:tcPr>
                    <a:solidFill>
                      <a:srgbClr val="FFFFFF"/>
                    </a:solidFill>
                  </a:tcPr>
                </a:tc>
                <a:extLst>
                  <a:ext uri="{0D108BD9-81ED-4DB2-BD59-A6C34878D82A}">
                    <a16:rowId xmlns:a16="http://schemas.microsoft.com/office/drawing/2014/main" val="2791221897"/>
                  </a:ext>
                </a:extLst>
              </a:tr>
              <a:tr h="370840">
                <a:tc>
                  <a:txBody>
                    <a:bodyPr/>
                    <a:lstStyle/>
                    <a:p>
                      <a:r>
                        <a:rPr lang="en-US"/>
                        <a:t>Positive </a:t>
                      </a:r>
                    </a:p>
                  </a:txBody>
                  <a:tcPr>
                    <a:solidFill>
                      <a:srgbClr val="D9D9D9"/>
                    </a:solidFill>
                  </a:tcPr>
                </a:tc>
                <a:tc>
                  <a:txBody>
                    <a:bodyPr/>
                    <a:lstStyle/>
                    <a:p>
                      <a:pPr lvl="0">
                        <a:buNone/>
                      </a:pPr>
                      <a:r>
                        <a:rPr lang="en-US"/>
                        <a:t>Negative</a:t>
                      </a:r>
                    </a:p>
                  </a:txBody>
                  <a:tcPr>
                    <a:solidFill>
                      <a:srgbClr val="D9D9D9"/>
                    </a:solidFill>
                  </a:tcPr>
                </a:tc>
                <a:tc>
                  <a:txBody>
                    <a:bodyPr/>
                    <a:lstStyle/>
                    <a:p>
                      <a:pPr lvl="0">
                        <a:buNone/>
                      </a:pPr>
                      <a:endParaRPr lang="en-US"/>
                    </a:p>
                  </a:txBody>
                  <a:tcPr>
                    <a:solidFill>
                      <a:srgbClr val="D9D9D9"/>
                    </a:solidFill>
                  </a:tcPr>
                </a:tc>
                <a:extLst>
                  <a:ext uri="{0D108BD9-81ED-4DB2-BD59-A6C34878D82A}">
                    <a16:rowId xmlns:a16="http://schemas.microsoft.com/office/drawing/2014/main" val="1382072906"/>
                  </a:ext>
                </a:extLst>
              </a:tr>
              <a:tr h="370840">
                <a:tc>
                  <a:txBody>
                    <a:bodyPr/>
                    <a:lstStyle/>
                    <a:p>
                      <a:pPr lvl="0">
                        <a:buNone/>
                      </a:pPr>
                      <a:r>
                        <a:rPr lang="en-US"/>
                        <a:t>75</a:t>
                      </a:r>
                    </a:p>
                  </a:txBody>
                  <a:tcPr>
                    <a:solidFill>
                      <a:srgbClr val="FFFFFF"/>
                    </a:solidFill>
                  </a:tcPr>
                </a:tc>
                <a:tc>
                  <a:txBody>
                    <a:bodyPr/>
                    <a:lstStyle/>
                    <a:p>
                      <a:pPr lvl="0">
                        <a:buNone/>
                      </a:pPr>
                      <a:r>
                        <a:rPr lang="en-US"/>
                        <a:t>20</a:t>
                      </a:r>
                    </a:p>
                  </a:txBody>
                  <a:tcPr>
                    <a:solidFill>
                      <a:srgbClr val="FFFFFF"/>
                    </a:solidFill>
                  </a:tcPr>
                </a:tc>
                <a:tc>
                  <a:txBody>
                    <a:bodyPr/>
                    <a:lstStyle/>
                    <a:p>
                      <a:pPr lvl="0">
                        <a:buNone/>
                      </a:pPr>
                      <a:endParaRPr lang="en-US"/>
                    </a:p>
                  </a:txBody>
                  <a:tcPr>
                    <a:solidFill>
                      <a:srgbClr val="FFFFFF"/>
                    </a:solidFill>
                  </a:tcPr>
                </a:tc>
                <a:extLst>
                  <a:ext uri="{0D108BD9-81ED-4DB2-BD59-A6C34878D82A}">
                    <a16:rowId xmlns:a16="http://schemas.microsoft.com/office/drawing/2014/main" val="3822188450"/>
                  </a:ext>
                </a:extLst>
              </a:tr>
              <a:tr h="370839">
                <a:tc>
                  <a:txBody>
                    <a:bodyPr/>
                    <a:lstStyle/>
                    <a:p>
                      <a:pPr lvl="0">
                        <a:buNone/>
                      </a:pPr>
                      <a:r>
                        <a:rPr lang="en-US"/>
                        <a:t>Pass</a:t>
                      </a:r>
                    </a:p>
                  </a:txBody>
                  <a:tcPr>
                    <a:solidFill>
                      <a:srgbClr val="D9D9D9"/>
                    </a:solidFill>
                  </a:tcPr>
                </a:tc>
                <a:tc>
                  <a:txBody>
                    <a:bodyPr/>
                    <a:lstStyle/>
                    <a:p>
                      <a:pPr lvl="0">
                        <a:buNone/>
                      </a:pPr>
                      <a:r>
                        <a:rPr lang="en-US"/>
                        <a:t>Fail</a:t>
                      </a:r>
                    </a:p>
                  </a:txBody>
                  <a:tcPr>
                    <a:solidFill>
                      <a:srgbClr val="D9D9D9"/>
                    </a:solidFill>
                  </a:tcPr>
                </a:tc>
                <a:tc>
                  <a:txBody>
                    <a:bodyPr/>
                    <a:lstStyle/>
                    <a:p>
                      <a:pPr lvl="0">
                        <a:buNone/>
                      </a:pPr>
                      <a:r>
                        <a:rPr lang="en-US"/>
                        <a:t>Skipped</a:t>
                      </a:r>
                    </a:p>
                  </a:txBody>
                  <a:tcPr>
                    <a:solidFill>
                      <a:srgbClr val="D9D9D9"/>
                    </a:solidFill>
                  </a:tcPr>
                </a:tc>
                <a:extLst>
                  <a:ext uri="{0D108BD9-81ED-4DB2-BD59-A6C34878D82A}">
                    <a16:rowId xmlns:a16="http://schemas.microsoft.com/office/drawing/2014/main" val="210825724"/>
                  </a:ext>
                </a:extLst>
              </a:tr>
              <a:tr h="370838">
                <a:tc>
                  <a:txBody>
                    <a:bodyPr/>
                    <a:lstStyle/>
                    <a:p>
                      <a:pPr lvl="0">
                        <a:buNone/>
                      </a:pPr>
                      <a:r>
                        <a:rPr lang="en-US"/>
                        <a:t>79</a:t>
                      </a:r>
                    </a:p>
                  </a:txBody>
                  <a:tcPr>
                    <a:solidFill>
                      <a:srgbClr val="FFFFFF"/>
                    </a:solidFill>
                  </a:tcPr>
                </a:tc>
                <a:tc>
                  <a:txBody>
                    <a:bodyPr/>
                    <a:lstStyle/>
                    <a:p>
                      <a:pPr lvl="0">
                        <a:buNone/>
                      </a:pPr>
                      <a:r>
                        <a:rPr lang="en-US"/>
                        <a:t>11</a:t>
                      </a:r>
                    </a:p>
                  </a:txBody>
                  <a:tcPr>
                    <a:solidFill>
                      <a:srgbClr val="FFFFFF"/>
                    </a:solidFill>
                  </a:tcPr>
                </a:tc>
                <a:tc>
                  <a:txBody>
                    <a:bodyPr/>
                    <a:lstStyle/>
                    <a:p>
                      <a:pPr lvl="0">
                        <a:buNone/>
                      </a:pPr>
                      <a:r>
                        <a:rPr lang="en-US"/>
                        <a:t>5</a:t>
                      </a:r>
                    </a:p>
                  </a:txBody>
                  <a:tcPr>
                    <a:solidFill>
                      <a:srgbClr val="FFFFFF"/>
                    </a:solidFill>
                  </a:tcPr>
                </a:tc>
                <a:extLst>
                  <a:ext uri="{0D108BD9-81ED-4DB2-BD59-A6C34878D82A}">
                    <a16:rowId xmlns:a16="http://schemas.microsoft.com/office/drawing/2014/main" val="2294755532"/>
                  </a:ext>
                </a:extLst>
              </a:tr>
            </a:tbl>
          </a:graphicData>
        </a:graphic>
      </p:graphicFrame>
    </p:spTree>
    <p:extLst>
      <p:ext uri="{BB962C8B-B14F-4D97-AF65-F5344CB8AC3E}">
        <p14:creationId xmlns:p14="http://schemas.microsoft.com/office/powerpoint/2010/main" val="154537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p:nvPr>
        </p:nvSpPr>
        <p:spPr>
          <a:xfrm>
            <a:off x="5209528" y="281161"/>
            <a:ext cx="1772944" cy="638938"/>
          </a:xfrm>
        </p:spPr>
        <p:txBody>
          <a:bodyPr/>
          <a:lstStyle/>
          <a:p>
            <a:pPr algn="ctr"/>
            <a:r>
              <a:rPr lang="en-US" sz="3600" spc="300">
                <a:latin typeface="Calibri" panose="020F0502020204030204" pitchFamily="34" charset="0"/>
                <a:cs typeface="Calibri" panose="020F0502020204030204" pitchFamily="34" charset="0"/>
              </a:rPr>
              <a:t>Maven</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1"/>
          </p:nvPr>
        </p:nvSpPr>
        <p:spPr>
          <a:xfrm>
            <a:off x="596766" y="1405703"/>
            <a:ext cx="7007192" cy="2119199"/>
          </a:xfrm>
        </p:spPr>
        <p:txBody>
          <a:bodyPr vert="horz" lIns="0" tIns="0" rIns="0" bIns="0" rtlCol="0" anchor="t">
            <a:normAutofit fontScale="85000" lnSpcReduction="20000"/>
          </a:bodyPr>
          <a:lstStyle/>
          <a:p>
            <a:pPr marL="285750" indent="-285750">
              <a:lnSpc>
                <a:spcPct val="170000"/>
              </a:lnSpc>
              <a:buFont typeface="Wingdings" panose="05000000000000000000" pitchFamily="2" charset="2"/>
              <a:buChar char="§"/>
            </a:pPr>
            <a:r>
              <a:rPr lang="en-US" sz="2000"/>
              <a:t>Maven can add all the dependencies required for the project automatically by reading pom file.</a:t>
            </a:r>
          </a:p>
          <a:p>
            <a:pPr marL="285750" indent="-285750">
              <a:lnSpc>
                <a:spcPct val="170000"/>
              </a:lnSpc>
              <a:buFont typeface="Wingdings" panose="05000000000000000000" pitchFamily="2" charset="2"/>
              <a:buChar char="§"/>
            </a:pPr>
            <a:r>
              <a:rPr lang="en-US" sz="2000"/>
              <a:t>To manage all the required dependencies of our project we created a maven project and added all the required dependencies of jar files in pom.xml file.</a:t>
            </a:r>
            <a:endParaRPr lang="en-US" sz="2000">
              <a:cs typeface="Arial"/>
            </a:endParaRPr>
          </a:p>
        </p:txBody>
      </p:sp>
    </p:spTree>
    <p:extLst>
      <p:ext uri="{BB962C8B-B14F-4D97-AF65-F5344CB8AC3E}">
        <p14:creationId xmlns:p14="http://schemas.microsoft.com/office/powerpoint/2010/main" val="319244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p:nvPr>
        </p:nvSpPr>
        <p:spPr>
          <a:xfrm>
            <a:off x="4031380" y="240631"/>
            <a:ext cx="4129239" cy="773691"/>
          </a:xfrm>
        </p:spPr>
        <p:txBody>
          <a:bodyPr/>
          <a:lstStyle/>
          <a:p>
            <a:pPr algn="ctr"/>
            <a:r>
              <a:rPr lang="en-US" sz="3600">
                <a:latin typeface="Calibri" panose="020F0502020204030204" pitchFamily="34" charset="0"/>
                <a:cs typeface="Calibri" panose="020F0502020204030204" pitchFamily="34" charset="0"/>
              </a:rPr>
              <a:t>Project Object Model</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1"/>
          </p:nvPr>
        </p:nvSpPr>
        <p:spPr>
          <a:xfrm>
            <a:off x="431243" y="1406054"/>
            <a:ext cx="6980210" cy="2119199"/>
          </a:xfrm>
        </p:spPr>
        <p:txBody>
          <a:bodyPr vert="horz" lIns="0" tIns="0" rIns="0" bIns="0" rtlCol="0" anchor="t">
            <a:normAutofit fontScale="85000" lnSpcReduction="10000"/>
          </a:bodyPr>
          <a:lstStyle/>
          <a:p>
            <a:pPr marL="285750" indent="-285750">
              <a:lnSpc>
                <a:spcPct val="160000"/>
              </a:lnSpc>
              <a:buFont typeface="Wingdings" panose="05000000000000000000" pitchFamily="2" charset="2"/>
              <a:buChar char="§"/>
            </a:pPr>
            <a:r>
              <a:rPr lang="en-US" sz="2000"/>
              <a:t>Project Object Model is a design pattern in selenium that creates an object repository for storing all the </a:t>
            </a:r>
            <a:r>
              <a:rPr lang="en-US" sz="2000" err="1"/>
              <a:t>webelements</a:t>
            </a:r>
            <a:r>
              <a:rPr lang="en-US" sz="2000"/>
              <a:t>. </a:t>
            </a:r>
          </a:p>
          <a:p>
            <a:pPr marL="285750" indent="-285750">
              <a:lnSpc>
                <a:spcPct val="160000"/>
              </a:lnSpc>
              <a:buFont typeface="Wingdings" panose="05000000000000000000" pitchFamily="2" charset="2"/>
              <a:buChar char="§"/>
            </a:pPr>
            <a:r>
              <a:rPr lang="en-US" sz="2000"/>
              <a:t>We implemented Project Object Model as our project had many modules resulting in a greater number of Web Elements.</a:t>
            </a:r>
            <a:endParaRPr lang="en-US" sz="2000">
              <a:cs typeface="Arial"/>
            </a:endParaRPr>
          </a:p>
          <a:p>
            <a:pPr marL="285750" indent="-285750">
              <a:lnSpc>
                <a:spcPct val="160000"/>
              </a:lnSpc>
              <a:buFont typeface="Wingdings" panose="05000000000000000000" pitchFamily="2" charset="2"/>
              <a:buChar char="§"/>
            </a:pPr>
            <a:endParaRPr lang="en-US" sz="2000">
              <a:cs typeface="Arial"/>
            </a:endParaRPr>
          </a:p>
        </p:txBody>
      </p:sp>
    </p:spTree>
    <p:extLst>
      <p:ext uri="{BB962C8B-B14F-4D97-AF65-F5344CB8AC3E}">
        <p14:creationId xmlns:p14="http://schemas.microsoft.com/office/powerpoint/2010/main" val="210056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p:nvPr>
        </p:nvSpPr>
        <p:spPr>
          <a:xfrm>
            <a:off x="5175840" y="375384"/>
            <a:ext cx="1840320" cy="600437"/>
          </a:xfrm>
        </p:spPr>
        <p:txBody>
          <a:bodyPr/>
          <a:lstStyle/>
          <a:p>
            <a:pPr algn="ctr"/>
            <a:r>
              <a:rPr lang="en-US" sz="3600" spc="300">
                <a:latin typeface="Calibri" panose="020F0502020204030204" pitchFamily="34" charset="0"/>
                <a:cs typeface="Calibri" panose="020F0502020204030204" pitchFamily="34" charset="0"/>
              </a:rPr>
              <a:t>TestNG</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1"/>
          </p:nvPr>
        </p:nvSpPr>
        <p:spPr>
          <a:xfrm>
            <a:off x="527493" y="1329817"/>
            <a:ext cx="6845457" cy="2119199"/>
          </a:xfrm>
        </p:spPr>
        <p:txBody>
          <a:bodyPr vert="horz" lIns="0" tIns="0" rIns="0" bIns="0" rtlCol="0" anchor="t">
            <a:normAutofit lnSpcReduction="10000"/>
          </a:bodyPr>
          <a:lstStyle/>
          <a:p>
            <a:pPr marL="285750" indent="-285750">
              <a:lnSpc>
                <a:spcPct val="150000"/>
              </a:lnSpc>
              <a:buFont typeface="Wingdings" panose="05000000000000000000" pitchFamily="2" charset="2"/>
              <a:buChar char="§"/>
            </a:pPr>
            <a:r>
              <a:rPr lang="en-US"/>
              <a:t>TestNG is a testing framework that makes selenium tests easier to understand and helps generating reports that are easy to understand.</a:t>
            </a:r>
            <a:endParaRPr lang="en-US">
              <a:cs typeface="Arial"/>
            </a:endParaRPr>
          </a:p>
          <a:p>
            <a:pPr marL="285750" indent="-285750">
              <a:lnSpc>
                <a:spcPct val="150000"/>
              </a:lnSpc>
              <a:buFont typeface="Wingdings" panose="05000000000000000000" pitchFamily="2" charset="2"/>
              <a:buChar char="§"/>
            </a:pPr>
            <a:r>
              <a:rPr lang="en-US">
                <a:cs typeface="Arial"/>
              </a:rPr>
              <a:t>We have combined all the test cases within single scenario in single file which becomes easy to understand and execute.</a:t>
            </a:r>
          </a:p>
        </p:txBody>
      </p:sp>
    </p:spTree>
    <p:extLst>
      <p:ext uri="{BB962C8B-B14F-4D97-AF65-F5344CB8AC3E}">
        <p14:creationId xmlns:p14="http://schemas.microsoft.com/office/powerpoint/2010/main" val="393038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7E1F56-0B81-4CF7-969D-1B90B36BC9E7}"/>
              </a:ext>
            </a:extLst>
          </p:cNvPr>
          <p:cNvSpPr>
            <a:spLocks noGrp="1"/>
          </p:cNvSpPr>
          <p:nvPr>
            <p:ph type="title"/>
          </p:nvPr>
        </p:nvSpPr>
        <p:spPr>
          <a:xfrm>
            <a:off x="359999" y="226742"/>
            <a:ext cx="11453940" cy="360000"/>
          </a:xfrm>
        </p:spPr>
        <p:txBody>
          <a:bodyPr/>
          <a:lstStyle/>
          <a:p>
            <a:pPr algn="ctr"/>
            <a:r>
              <a:rPr lang="en-US" sz="3600" spc="300">
                <a:solidFill>
                  <a:schemeClr val="tx1"/>
                </a:solidFill>
                <a:latin typeface="Calibri" panose="020F0502020204030204" pitchFamily="34" charset="0"/>
                <a:cs typeface="Calibri" panose="020F0502020204030204" pitchFamily="34" charset="0"/>
              </a:rPr>
              <a:t>TestNG</a:t>
            </a:r>
          </a:p>
        </p:txBody>
      </p:sp>
      <p:sp>
        <p:nvSpPr>
          <p:cNvPr id="11" name="Slide Number Placeholder 3">
            <a:extLst>
              <a:ext uri="{FF2B5EF4-FFF2-40B4-BE49-F238E27FC236}">
                <a16:creationId xmlns:a16="http://schemas.microsoft.com/office/drawing/2014/main" id="{6AF0E468-5C26-44D4-B018-7C6A193462F1}"/>
              </a:ext>
            </a:extLst>
          </p:cNvPr>
          <p:cNvSpPr>
            <a:spLocks noGrp="1"/>
          </p:cNvSpPr>
          <p:nvPr>
            <p:ph type="sldNum" sz="quarter" idx="13"/>
          </p:nvPr>
        </p:nvSpPr>
        <p:spPr>
          <a:xfrm>
            <a:off x="4724400" y="6227400"/>
            <a:ext cx="2743200" cy="365125"/>
          </a:xfrm>
        </p:spPr>
        <p:txBody>
          <a:bodyPr/>
          <a:lstStyle/>
          <a:p>
            <a:pPr>
              <a:spcAft>
                <a:spcPts val="600"/>
              </a:spcAft>
            </a:pPr>
            <a:fld id="{9A0F7689-66CB-EC4F-9B5C-9C3D3ED1F24F}" type="slidenum">
              <a:rPr lang="en-US" smtClean="0"/>
              <a:pPr>
                <a:spcAft>
                  <a:spcPts val="600"/>
                </a:spcAft>
              </a:pPr>
              <a:t>8</a:t>
            </a:fld>
            <a:endParaRPr lang="en-US"/>
          </a:p>
        </p:txBody>
      </p:sp>
      <p:sp>
        <p:nvSpPr>
          <p:cNvPr id="5" name="TextBox 4">
            <a:extLst>
              <a:ext uri="{FF2B5EF4-FFF2-40B4-BE49-F238E27FC236}">
                <a16:creationId xmlns:a16="http://schemas.microsoft.com/office/drawing/2014/main" id="{96F0AE1A-F276-4097-84B8-56F491DE8D28}"/>
              </a:ext>
            </a:extLst>
          </p:cNvPr>
          <p:cNvSpPr txBox="1"/>
          <p:nvPr/>
        </p:nvSpPr>
        <p:spPr>
          <a:xfrm>
            <a:off x="4724400" y="6070825"/>
            <a:ext cx="4081111" cy="307777"/>
          </a:xfrm>
          <a:prstGeom prst="rect">
            <a:avLst/>
          </a:prstGeom>
          <a:noFill/>
        </p:spPr>
        <p:txBody>
          <a:bodyPr wrap="square" rtlCol="0">
            <a:spAutoFit/>
          </a:bodyPr>
          <a:lstStyle/>
          <a:p>
            <a:r>
              <a:rPr lang="en-US" sz="1400">
                <a:latin typeface="Calibri" panose="020F0502020204030204" pitchFamily="34" charset="0"/>
                <a:cs typeface="Calibri" panose="020F0502020204030204" pitchFamily="34" charset="0"/>
              </a:rPr>
              <a:t>Fig. Report Generated Using TestNG</a:t>
            </a:r>
          </a:p>
        </p:txBody>
      </p:sp>
      <p:pic>
        <p:nvPicPr>
          <p:cNvPr id="3" name="Picture 5" descr="Graphical user interface, text, application&#10;&#10;Description automatically generated">
            <a:extLst>
              <a:ext uri="{FF2B5EF4-FFF2-40B4-BE49-F238E27FC236}">
                <a16:creationId xmlns:a16="http://schemas.microsoft.com/office/drawing/2014/main" id="{F5592E9B-E2E7-C7EA-E838-30092A62E371}"/>
              </a:ext>
            </a:extLst>
          </p:cNvPr>
          <p:cNvPicPr>
            <a:picLocks noChangeAspect="1"/>
          </p:cNvPicPr>
          <p:nvPr/>
        </p:nvPicPr>
        <p:blipFill>
          <a:blip r:embed="rId2"/>
          <a:stretch>
            <a:fillRect/>
          </a:stretch>
        </p:blipFill>
        <p:spPr>
          <a:xfrm>
            <a:off x="1462506" y="749866"/>
            <a:ext cx="8839199" cy="5104267"/>
          </a:xfrm>
          <a:prstGeom prst="rect">
            <a:avLst/>
          </a:prstGeom>
        </p:spPr>
      </p:pic>
    </p:spTree>
    <p:extLst>
      <p:ext uri="{BB962C8B-B14F-4D97-AF65-F5344CB8AC3E}">
        <p14:creationId xmlns:p14="http://schemas.microsoft.com/office/powerpoint/2010/main" val="206290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7A48B3-DBCB-4DF9-970A-FA6B1986ECD9}"/>
              </a:ext>
            </a:extLst>
          </p:cNvPr>
          <p:cNvSpPr txBox="1">
            <a:spLocks/>
          </p:cNvSpPr>
          <p:nvPr/>
        </p:nvSpPr>
        <p:spPr>
          <a:xfrm>
            <a:off x="359999" y="302249"/>
            <a:ext cx="11453941" cy="360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spcAft>
                <a:spcPts val="600"/>
              </a:spcAft>
            </a:pPr>
            <a:r>
              <a:rPr lang="en-US" sz="3600" kern="1200" spc="300">
                <a:solidFill>
                  <a:schemeClr val="tx1"/>
                </a:solidFill>
                <a:latin typeface="Calibri" panose="020F0502020204030204" pitchFamily="34" charset="0"/>
                <a:cs typeface="Calibri" panose="020F0502020204030204" pitchFamily="34" charset="0"/>
              </a:rPr>
              <a:t>Git</a:t>
            </a:r>
          </a:p>
        </p:txBody>
      </p:sp>
      <p:sp>
        <p:nvSpPr>
          <p:cNvPr id="11" name="Slide Number Placeholder 4">
            <a:extLst>
              <a:ext uri="{FF2B5EF4-FFF2-40B4-BE49-F238E27FC236}">
                <a16:creationId xmlns:a16="http://schemas.microsoft.com/office/drawing/2014/main" id="{B011AAC6-4266-4B56-B7EC-1DBEA768A9BA}"/>
              </a:ext>
            </a:extLst>
          </p:cNvPr>
          <p:cNvSpPr>
            <a:spLocks noGrp="1"/>
          </p:cNvSpPr>
          <p:nvPr>
            <p:ph type="sldNum" sz="quarter" idx="13"/>
          </p:nvPr>
        </p:nvSpPr>
        <p:spPr>
          <a:xfrm>
            <a:off x="4724400" y="6227400"/>
            <a:ext cx="2743200" cy="365125"/>
          </a:xfrm>
        </p:spPr>
        <p:txBody>
          <a:bodyPr/>
          <a:lstStyle/>
          <a:p>
            <a:pPr>
              <a:spcAft>
                <a:spcPts val="600"/>
              </a:spcAft>
            </a:pPr>
            <a:fld id="{9A0F7689-66CB-EC4F-9B5C-9C3D3ED1F24F}" type="slidenum">
              <a:rPr lang="en-US" smtClean="0"/>
              <a:pPr>
                <a:spcAft>
                  <a:spcPts val="600"/>
                </a:spcAft>
              </a:pPr>
              <a:t>9</a:t>
            </a:fld>
            <a:endParaRPr lang="en-US"/>
          </a:p>
        </p:txBody>
      </p:sp>
      <p:pic>
        <p:nvPicPr>
          <p:cNvPr id="1026" name="Picture 2" descr="Git Tutorial | Commands And Operations In Git | Edureka">
            <a:extLst>
              <a:ext uri="{FF2B5EF4-FFF2-40B4-BE49-F238E27FC236}">
                <a16:creationId xmlns:a16="http://schemas.microsoft.com/office/drawing/2014/main" id="{6B1E94E8-4CBF-4C23-8985-BE9489EDB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893" y="1069759"/>
            <a:ext cx="5033047" cy="47184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2FDAF4-6F9D-5666-E46E-9E76B7CC2A9C}"/>
              </a:ext>
            </a:extLst>
          </p:cNvPr>
          <p:cNvSpPr txBox="1"/>
          <p:nvPr/>
        </p:nvSpPr>
        <p:spPr>
          <a:xfrm>
            <a:off x="243840" y="1386839"/>
            <a:ext cx="64922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Git is a distributed version control system.</a:t>
            </a:r>
            <a:endParaRPr lang="en-US"/>
          </a:p>
          <a:p>
            <a:endParaRPr lang="en-US" sz="2000">
              <a:ea typeface="+mn-lt"/>
              <a:cs typeface="+mn-lt"/>
            </a:endParaRPr>
          </a:p>
          <a:p>
            <a:pPr marL="285750" indent="-285750">
              <a:buFont typeface="Arial"/>
              <a:buChar char="•"/>
            </a:pPr>
            <a:r>
              <a:rPr lang="en-US" sz="2000">
                <a:ea typeface="+mn-lt"/>
                <a:cs typeface="+mn-lt"/>
              </a:rPr>
              <a:t>It is free and open source.</a:t>
            </a:r>
          </a:p>
          <a:p>
            <a:endParaRPr lang="en-US" sz="2000">
              <a:ea typeface="+mn-lt"/>
              <a:cs typeface="+mn-lt"/>
            </a:endParaRPr>
          </a:p>
          <a:p>
            <a:pPr marL="285750" indent="-285750">
              <a:buFont typeface="Arial"/>
              <a:buChar char="•"/>
            </a:pPr>
            <a:r>
              <a:rPr lang="en-US" sz="2000">
                <a:ea typeface="+mn-lt"/>
                <a:cs typeface="+mn-lt"/>
              </a:rPr>
              <a:t>It is used to keep track of all the changes that we make in the project files. </a:t>
            </a:r>
          </a:p>
          <a:p>
            <a:endParaRPr lang="en-US" sz="2000">
              <a:ea typeface="+mn-lt"/>
              <a:cs typeface="+mn-lt"/>
            </a:endParaRPr>
          </a:p>
        </p:txBody>
      </p:sp>
    </p:spTree>
    <p:extLst>
      <p:ext uri="{BB962C8B-B14F-4D97-AF65-F5344CB8AC3E}">
        <p14:creationId xmlns:p14="http://schemas.microsoft.com/office/powerpoint/2010/main" val="74994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ey Master">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1272D8EB-7199-C546-82A0-2A5B62E2A8C4}" vid="{633F092D-FB47-B044-B7B4-45B28967FBBB}"/>
    </a:ext>
  </a:extLst>
</a:theme>
</file>

<file path=ppt/theme/theme2.xml><?xml version="1.0" encoding="utf-8"?>
<a:theme xmlns:a="http://schemas.openxmlformats.org/drawingml/2006/main" name="Midnight Master">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1272D8EB-7199-C546-82A0-2A5B62E2A8C4}" vid="{121E5485-1DB9-1745-B55B-31FAA8898E8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dc44d81-d2b0-49b3-bc78-44331562b9f9">
      <Terms xmlns="http://schemas.microsoft.com/office/infopath/2007/PartnerControls"/>
    </lcf76f155ced4ddcb4097134ff3c332f>
    <TaxCatchAll xmlns="2a11cd5d-aef9-4cfc-aa6b-3159cc31942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905FB5543F3C47BCEAF52CD51EC2B6" ma:contentTypeVersion="10" ma:contentTypeDescription="Create a new document." ma:contentTypeScope="" ma:versionID="87b84c91bca128e6c986a4426850fa26">
  <xsd:schema xmlns:xsd="http://www.w3.org/2001/XMLSchema" xmlns:xs="http://www.w3.org/2001/XMLSchema" xmlns:p="http://schemas.microsoft.com/office/2006/metadata/properties" xmlns:ns2="cdc44d81-d2b0-49b3-bc78-44331562b9f9" xmlns:ns3="2a11cd5d-aef9-4cfc-aa6b-3159cc319425" targetNamespace="http://schemas.microsoft.com/office/2006/metadata/properties" ma:root="true" ma:fieldsID="fe0ffb55b1e0c5fd00926250abe9d890" ns2:_="" ns3:_="">
    <xsd:import namespace="cdc44d81-d2b0-49b3-bc78-44331562b9f9"/>
    <xsd:import namespace="2a11cd5d-aef9-4cfc-aa6b-3159cc31942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c44d81-d2b0-49b3-bc78-44331562b9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e27964c-52e0-423c-8626-15299cdf639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11cd5d-aef9-4cfc-aa6b-3159cc31942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337f1a5-c50e-4c88-85ab-0f9e418edb5d}" ma:internalName="TaxCatchAll" ma:showField="CatchAllData" ma:web="2a11cd5d-aef9-4cfc-aa6b-3159cc319425">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C707C3-AC84-4CB9-9A63-E31BDB209843}">
  <ds:schemaRefs>
    <ds:schemaRef ds:uri="http://schemas.microsoft.com/sharepoint/v3/contenttype/forms"/>
  </ds:schemaRefs>
</ds:datastoreItem>
</file>

<file path=customXml/itemProps2.xml><?xml version="1.0" encoding="utf-8"?>
<ds:datastoreItem xmlns:ds="http://schemas.openxmlformats.org/officeDocument/2006/customXml" ds:itemID="{253B715E-4007-4AA4-8946-0B4A181E7C5C}">
  <ds:schemaRefs>
    <ds:schemaRef ds:uri="2a11cd5d-aef9-4cfc-aa6b-3159cc319425"/>
    <ds:schemaRef ds:uri="cdc44d81-d2b0-49b3-bc78-44331562b9f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29DF79E-AE4F-49B2-B793-9C6B2B45656A}">
  <ds:schemaRefs>
    <ds:schemaRef ds:uri="2a11cd5d-aef9-4cfc-aa6b-3159cc319425"/>
    <ds:schemaRef ds:uri="cdc44d81-d2b0-49b3-bc78-44331562b9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Persistent Template_17March_Piotr_Brandsite</Template>
  <Application>Microsoft Office PowerPoint</Application>
  <PresentationFormat>Widescreen</PresentationFormat>
  <Slides>21</Slides>
  <Notes>1</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Grey Master</vt:lpstr>
      <vt:lpstr>Midnight Master</vt:lpstr>
      <vt:lpstr>IRCTC</vt:lpstr>
      <vt:lpstr>Introduction</vt:lpstr>
      <vt:lpstr>PowerPoint Presentation</vt:lpstr>
      <vt:lpstr>Manual Testing</vt:lpstr>
      <vt:lpstr>Maven</vt:lpstr>
      <vt:lpstr>Project Object Model</vt:lpstr>
      <vt:lpstr>TestNG</vt:lpstr>
      <vt:lpstr>TestNG</vt:lpstr>
      <vt:lpstr>PowerPoint Presentation</vt:lpstr>
      <vt:lpstr>PowerPoint Presentation</vt:lpstr>
      <vt:lpstr>Work Distribution - Selenium</vt:lpstr>
      <vt:lpstr>PowerPoint Presentation</vt:lpstr>
      <vt:lpstr>PowerPoint Presentation</vt:lpstr>
      <vt:lpstr>PowerPoint Presentation</vt:lpstr>
      <vt:lpstr>PowerPoint Presentation</vt:lpstr>
      <vt:lpstr>PowerPoint Presentation</vt:lpstr>
      <vt:lpstr>PowerPoint Presentation</vt:lpstr>
      <vt:lpstr>Negative Scenario</vt:lpstr>
      <vt:lpstr>PowerPoint Presentation</vt:lpstr>
      <vt:lpstr>Issues and respective learnings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Bhosale</dc:creator>
  <cp:revision>60</cp:revision>
  <cp:lastPrinted>2019-12-04T21:26:18Z</cp:lastPrinted>
  <dcterms:created xsi:type="dcterms:W3CDTF">2020-03-18T08:26:11Z</dcterms:created>
  <dcterms:modified xsi:type="dcterms:W3CDTF">2022-10-21T09:15:49Z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0x010100DD905FB5543F3C47BCEAF52CD51EC2B6</vt:lpwstr>
  </property>
  <property fmtid="{D5CDD505-2E9C-101B-9397-08002B2CF9AE}" pid="3" name="MediaServiceImageTags">
    <vt:lpwstr/>
  </property>
</Properties>
</file>