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73" r:id="rId7"/>
    <p:sldId id="274" r:id="rId8"/>
    <p:sldId id="275" r:id="rId9"/>
    <p:sldId id="267" r:id="rId1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1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8070" y="394484"/>
            <a:ext cx="7922259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65" y="1710476"/>
            <a:ext cx="8307069" cy="2923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5610">
              <a:lnSpc>
                <a:spcPct val="100000"/>
              </a:lnSpc>
            </a:pPr>
            <a:r>
              <a:rPr spc="-15" dirty="0"/>
              <a:t>Sequentia</a:t>
            </a:r>
            <a:r>
              <a:rPr spc="-5" dirty="0"/>
              <a:t>l</a:t>
            </a:r>
            <a:r>
              <a:rPr spc="-20" dirty="0"/>
              <a:t> </a:t>
            </a:r>
            <a:r>
              <a:rPr spc="-15" dirty="0"/>
              <a:t>Logi</a:t>
            </a:r>
            <a:r>
              <a:rPr spc="-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150" y="1206443"/>
            <a:ext cx="12890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69" y="1132411"/>
            <a:ext cx="540766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800"/>
              </a:lnSpc>
            </a:pPr>
            <a:r>
              <a:rPr sz="2250" spc="5" dirty="0">
                <a:latin typeface="Lucida Console"/>
                <a:cs typeface="Lucida Console"/>
              </a:rPr>
              <a:t>I</a:t>
            </a:r>
            <a:r>
              <a:rPr sz="2250" spc="-5" dirty="0">
                <a:latin typeface="Lucida Console"/>
                <a:cs typeface="Lucida Console"/>
              </a:rPr>
              <a:t>n</a:t>
            </a:r>
            <a:r>
              <a:rPr sz="2250" spc="5" dirty="0">
                <a:latin typeface="Lucida Console"/>
                <a:cs typeface="Lucida Console"/>
              </a:rPr>
              <a:t>corp</a:t>
            </a:r>
            <a:r>
              <a:rPr sz="2250" spc="-5" dirty="0">
                <a:latin typeface="Lucida Console"/>
                <a:cs typeface="Lucida Console"/>
              </a:rPr>
              <a:t>o</a:t>
            </a:r>
            <a:r>
              <a:rPr sz="2250" spc="5" dirty="0">
                <a:latin typeface="Lucida Console"/>
                <a:cs typeface="Lucida Console"/>
              </a:rPr>
              <a:t>rates mem</a:t>
            </a:r>
            <a:r>
              <a:rPr sz="2250" spc="-5" dirty="0">
                <a:latin typeface="Lucida Console"/>
                <a:cs typeface="Lucida Console"/>
              </a:rPr>
              <a:t>o</a:t>
            </a:r>
            <a:r>
              <a:rPr sz="2250" spc="5" dirty="0">
                <a:latin typeface="Lucida Console"/>
                <a:cs typeface="Lucida Console"/>
              </a:rPr>
              <a:t>ry</a:t>
            </a:r>
            <a:r>
              <a:rPr sz="2250" spc="10" dirty="0">
                <a:latin typeface="Lucida Console"/>
                <a:cs typeface="Lucida Console"/>
              </a:rPr>
              <a:t> </a:t>
            </a:r>
            <a:r>
              <a:rPr sz="2250" spc="5" dirty="0">
                <a:latin typeface="Lucida Console"/>
                <a:cs typeface="Lucida Console"/>
              </a:rPr>
              <a:t>– holds its T</a:t>
            </a:r>
            <a:r>
              <a:rPr sz="2250" spc="-5" dirty="0">
                <a:latin typeface="Lucida Console"/>
                <a:cs typeface="Lucida Console"/>
              </a:rPr>
              <a:t>w</a:t>
            </a:r>
            <a:r>
              <a:rPr sz="2250" spc="5" dirty="0">
                <a:latin typeface="Lucida Console"/>
                <a:cs typeface="Lucida Console"/>
              </a:rPr>
              <a:t>o</a:t>
            </a:r>
            <a:r>
              <a:rPr sz="2250" spc="10" dirty="0">
                <a:latin typeface="Lucida Console"/>
                <a:cs typeface="Lucida Console"/>
              </a:rPr>
              <a:t> </a:t>
            </a:r>
            <a:r>
              <a:rPr sz="2250" spc="5" dirty="0">
                <a:latin typeface="Lucida Console"/>
                <a:cs typeface="Lucida Console"/>
              </a:rPr>
              <a:t>ma</a:t>
            </a:r>
            <a:r>
              <a:rPr sz="2250" spc="-5" dirty="0">
                <a:latin typeface="Lucida Console"/>
                <a:cs typeface="Lucida Console"/>
              </a:rPr>
              <a:t>i</a:t>
            </a:r>
            <a:r>
              <a:rPr sz="2250" spc="5" dirty="0">
                <a:latin typeface="Lucida Console"/>
                <a:cs typeface="Lucida Console"/>
              </a:rPr>
              <a:t>n</a:t>
            </a:r>
            <a:r>
              <a:rPr sz="2250" spc="10" dirty="0">
                <a:latin typeface="Lucida Console"/>
                <a:cs typeface="Lucida Console"/>
              </a:rPr>
              <a:t> </a:t>
            </a:r>
            <a:r>
              <a:rPr sz="2250" spc="5" dirty="0">
                <a:latin typeface="Lucida Console"/>
                <a:cs typeface="Lucida Console"/>
              </a:rPr>
              <a:t>ty</a:t>
            </a:r>
            <a:r>
              <a:rPr sz="2250" spc="-5" dirty="0">
                <a:latin typeface="Lucida Console"/>
                <a:cs typeface="Lucida Console"/>
              </a:rPr>
              <a:t>p</a:t>
            </a:r>
            <a:r>
              <a:rPr sz="2250" spc="5" dirty="0">
                <a:latin typeface="Lucida Console"/>
                <a:cs typeface="Lucida Console"/>
              </a:rPr>
              <a:t>es</a:t>
            </a:r>
            <a:endParaRPr sz="225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7765" y="1219200"/>
            <a:ext cx="1067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5" dirty="0">
                <a:latin typeface="Lucida Console"/>
                <a:cs typeface="Lucida Console"/>
              </a:rPr>
              <a:t>valu</a:t>
            </a:r>
            <a:r>
              <a:rPr sz="2250" spc="-5" dirty="0">
                <a:latin typeface="Lucida Console"/>
                <a:cs typeface="Lucida Console"/>
              </a:rPr>
              <a:t>e</a:t>
            </a:r>
            <a:r>
              <a:rPr sz="2250" spc="5" dirty="0">
                <a:latin typeface="Lucida Console"/>
                <a:cs typeface="Lucida Console"/>
              </a:rPr>
              <a:t>.</a:t>
            </a:r>
            <a:endParaRPr sz="225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" y="1668723"/>
            <a:ext cx="12890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330" y="2084586"/>
            <a:ext cx="129539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90" dirty="0">
                <a:latin typeface="Calibri"/>
                <a:cs typeface="Calibri"/>
              </a:rPr>
              <a:t>–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5850" y="2052862"/>
            <a:ext cx="1853564" cy="278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20" dirty="0">
                <a:latin typeface="Lucida Console"/>
                <a:cs typeface="Lucida Console"/>
              </a:rPr>
              <a:t>S</a:t>
            </a:r>
            <a:r>
              <a:rPr sz="1950" spc="25" dirty="0">
                <a:latin typeface="Lucida Console"/>
                <a:cs typeface="Lucida Console"/>
              </a:rPr>
              <a:t>y</a:t>
            </a:r>
            <a:r>
              <a:rPr sz="1950" spc="10" dirty="0">
                <a:latin typeface="Lucida Console"/>
                <a:cs typeface="Lucida Console"/>
              </a:rPr>
              <a:t>n</a:t>
            </a:r>
            <a:r>
              <a:rPr sz="1950" spc="20" dirty="0">
                <a:latin typeface="Lucida Console"/>
                <a:cs typeface="Lucida Console"/>
              </a:rPr>
              <a:t>c</a:t>
            </a:r>
            <a:r>
              <a:rPr sz="1950" spc="25" dirty="0">
                <a:latin typeface="Lucida Console"/>
                <a:cs typeface="Lucida Console"/>
              </a:rPr>
              <a:t>h</a:t>
            </a:r>
            <a:r>
              <a:rPr sz="1950" spc="10" dirty="0">
                <a:latin typeface="Lucida Console"/>
                <a:cs typeface="Lucida Console"/>
              </a:rPr>
              <a:t>r</a:t>
            </a:r>
            <a:r>
              <a:rPr sz="1950" spc="20" dirty="0">
                <a:latin typeface="Lucida Console"/>
                <a:cs typeface="Lucida Console"/>
              </a:rPr>
              <a:t>o</a:t>
            </a:r>
            <a:r>
              <a:rPr sz="1950" spc="25" dirty="0">
                <a:latin typeface="Lucida Console"/>
                <a:cs typeface="Lucida Console"/>
              </a:rPr>
              <a:t>n</a:t>
            </a:r>
            <a:r>
              <a:rPr sz="1950" spc="10" dirty="0">
                <a:latin typeface="Lucida Console"/>
                <a:cs typeface="Lucida Console"/>
              </a:rPr>
              <a:t>o</a:t>
            </a:r>
            <a:r>
              <a:rPr sz="1950" spc="20" dirty="0">
                <a:latin typeface="Lucida Console"/>
                <a:cs typeface="Lucida Console"/>
              </a:rPr>
              <a:t>u</a:t>
            </a:r>
            <a:r>
              <a:rPr sz="1950" spc="25" dirty="0">
                <a:latin typeface="Lucida Console"/>
                <a:cs typeface="Lucida Console"/>
              </a:rPr>
              <a:t>s</a:t>
            </a:r>
            <a:r>
              <a:rPr sz="1950" spc="20" dirty="0">
                <a:latin typeface="Lucida Console"/>
                <a:cs typeface="Lucida Console"/>
              </a:rPr>
              <a:t>:</a:t>
            </a:r>
            <a:endParaRPr sz="195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6180" y="2500114"/>
            <a:ext cx="103505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55" dirty="0">
                <a:latin typeface="Calibri"/>
                <a:cs typeface="Calibri"/>
              </a:rPr>
              <a:t>●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300" y="2443394"/>
            <a:ext cx="585533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499"/>
              </a:lnSpc>
            </a:pPr>
            <a:r>
              <a:rPr sz="1700" spc="-10" dirty="0">
                <a:latin typeface="Lucida Console"/>
                <a:cs typeface="Lucida Console"/>
              </a:rPr>
              <a:t>Logi</a:t>
            </a:r>
            <a:r>
              <a:rPr sz="1700" spc="-5" dirty="0">
                <a:latin typeface="Lucida Console"/>
                <a:cs typeface="Lucida Console"/>
              </a:rPr>
              <a:t>c</a:t>
            </a:r>
            <a:r>
              <a:rPr sz="1700" spc="-10" dirty="0">
                <a:latin typeface="Lucida Console"/>
                <a:cs typeface="Lucida Console"/>
              </a:rPr>
              <a:t> (output</a:t>
            </a:r>
            <a:r>
              <a:rPr sz="1700" spc="-5" dirty="0">
                <a:latin typeface="Lucida Console"/>
                <a:cs typeface="Lucida Console"/>
              </a:rPr>
              <a:t>)</a:t>
            </a:r>
            <a:r>
              <a:rPr sz="1700" spc="-10" dirty="0">
                <a:latin typeface="Lucida Console"/>
                <a:cs typeface="Lucida Console"/>
              </a:rPr>
              <a:t> change</a:t>
            </a:r>
            <a:r>
              <a:rPr sz="1700" spc="-5" dirty="0">
                <a:latin typeface="Lucida Console"/>
                <a:cs typeface="Lucida Console"/>
              </a:rPr>
              <a:t>s</a:t>
            </a:r>
            <a:r>
              <a:rPr sz="1700" spc="-10" dirty="0">
                <a:latin typeface="Lucida Console"/>
                <a:cs typeface="Lucida Console"/>
              </a:rPr>
              <a:t> state</a:t>
            </a:r>
            <a:r>
              <a:rPr sz="1700" spc="-5" dirty="0">
                <a:latin typeface="Lucida Console"/>
                <a:cs typeface="Lucida Console"/>
              </a:rPr>
              <a:t>s</a:t>
            </a:r>
            <a:r>
              <a:rPr sz="1700" spc="-10" dirty="0">
                <a:latin typeface="Lucida Console"/>
                <a:cs typeface="Lucida Console"/>
              </a:rPr>
              <a:t> i</a:t>
            </a:r>
            <a:r>
              <a:rPr sz="1700" spc="-5" dirty="0">
                <a:latin typeface="Lucida Console"/>
                <a:cs typeface="Lucida Console"/>
              </a:rPr>
              <a:t>n</a:t>
            </a:r>
            <a:r>
              <a:rPr sz="1700" spc="-10" dirty="0">
                <a:latin typeface="Lucida Console"/>
                <a:cs typeface="Lucida Console"/>
              </a:rPr>
              <a:t> referenc</a:t>
            </a:r>
            <a:r>
              <a:rPr sz="1700" spc="-5" dirty="0">
                <a:latin typeface="Lucida Console"/>
                <a:cs typeface="Lucida Console"/>
              </a:rPr>
              <a:t>e</a:t>
            </a:r>
            <a:r>
              <a:rPr sz="1700" spc="-10" dirty="0">
                <a:latin typeface="Lucida Console"/>
                <a:cs typeface="Lucida Console"/>
              </a:rPr>
              <a:t> t</a:t>
            </a:r>
            <a:r>
              <a:rPr sz="1700" spc="-5" dirty="0">
                <a:latin typeface="Lucida Console"/>
                <a:cs typeface="Lucida Console"/>
              </a:rPr>
              <a:t>o </a:t>
            </a:r>
            <a:r>
              <a:rPr sz="1700" spc="-10" dirty="0">
                <a:latin typeface="Lucida Console"/>
                <a:cs typeface="Lucida Console"/>
              </a:rPr>
              <a:t>Typicall</a:t>
            </a:r>
            <a:r>
              <a:rPr sz="1700" spc="-5" dirty="0">
                <a:latin typeface="Lucida Console"/>
                <a:cs typeface="Lucida Console"/>
              </a:rPr>
              <a:t>y</a:t>
            </a:r>
            <a:r>
              <a:rPr sz="1700" spc="-10" dirty="0">
                <a:latin typeface="Lucida Console"/>
                <a:cs typeface="Lucida Console"/>
              </a:rPr>
              <a:t> reference</a:t>
            </a:r>
            <a:r>
              <a:rPr sz="1700" spc="-5" dirty="0">
                <a:latin typeface="Lucida Console"/>
                <a:cs typeface="Lucida Console"/>
              </a:rPr>
              <a:t>d</a:t>
            </a:r>
            <a:r>
              <a:rPr sz="1700" spc="-10" dirty="0">
                <a:latin typeface="Lucida Console"/>
                <a:cs typeface="Lucida Console"/>
              </a:rPr>
              <a:t> t</a:t>
            </a:r>
            <a:r>
              <a:rPr sz="1700" spc="-5" dirty="0">
                <a:latin typeface="Lucida Console"/>
                <a:cs typeface="Lucida Console"/>
              </a:rPr>
              <a:t>o</a:t>
            </a:r>
            <a:r>
              <a:rPr sz="1700" spc="-10" dirty="0">
                <a:latin typeface="Lucida Console"/>
                <a:cs typeface="Lucida Console"/>
              </a:rPr>
              <a:t> </a:t>
            </a:r>
            <a:r>
              <a:rPr sz="1700" spc="-5" dirty="0">
                <a:latin typeface="Lucida Console"/>
                <a:cs typeface="Lucida Console"/>
              </a:rPr>
              <a:t>a</a:t>
            </a:r>
            <a:r>
              <a:rPr sz="1700" spc="-10" dirty="0">
                <a:latin typeface="Lucida Console"/>
                <a:cs typeface="Lucida Console"/>
              </a:rPr>
              <a:t> cloc</a:t>
            </a:r>
            <a:r>
              <a:rPr sz="1700" spc="-5" dirty="0">
                <a:latin typeface="Lucida Console"/>
                <a:cs typeface="Lucida Console"/>
              </a:rPr>
              <a:t>k</a:t>
            </a:r>
            <a:r>
              <a:rPr sz="1700" spc="-10" dirty="0">
                <a:latin typeface="Lucida Console"/>
                <a:cs typeface="Lucida Console"/>
              </a:rPr>
              <a:t> edge</a:t>
            </a:r>
            <a:r>
              <a:rPr sz="1700" spc="-5" dirty="0">
                <a:latin typeface="Lucida Console"/>
                <a:cs typeface="Lucida Console"/>
              </a:rPr>
              <a:t>.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3140" y="2443394"/>
            <a:ext cx="93281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Lucida Console"/>
                <a:cs typeface="Lucida Console"/>
              </a:rPr>
              <a:t>a</a:t>
            </a:r>
            <a:r>
              <a:rPr sz="1700" spc="-10" dirty="0">
                <a:latin typeface="Lucida Console"/>
                <a:cs typeface="Lucida Console"/>
              </a:rPr>
              <a:t> cloc</a:t>
            </a:r>
            <a:r>
              <a:rPr sz="1700" spc="-5" dirty="0">
                <a:latin typeface="Lucida Console"/>
                <a:cs typeface="Lucida Console"/>
              </a:rPr>
              <a:t>k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9460" y="2443394"/>
            <a:ext cx="80327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latin typeface="Lucida Console"/>
                <a:cs typeface="Lucida Console"/>
              </a:rPr>
              <a:t>input</a:t>
            </a:r>
            <a:r>
              <a:rPr sz="1700" spc="-5" dirty="0">
                <a:latin typeface="Lucida Console"/>
                <a:cs typeface="Lucida Console"/>
              </a:rPr>
              <a:t>.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6180" y="2827774"/>
            <a:ext cx="103505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55" dirty="0">
                <a:latin typeface="Calibri"/>
                <a:cs typeface="Calibri"/>
              </a:rPr>
              <a:t>●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2330" y="3136146"/>
            <a:ext cx="129539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90" dirty="0">
                <a:latin typeface="Calibri"/>
                <a:cs typeface="Calibri"/>
              </a:rPr>
              <a:t>–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5850" y="3104422"/>
            <a:ext cx="2004695" cy="278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Lucida Console"/>
                <a:cs typeface="Lucida Console"/>
              </a:rPr>
              <a:t>A</a:t>
            </a:r>
            <a:r>
              <a:rPr sz="2000" dirty="0">
                <a:latin typeface="Lucida Console"/>
                <a:cs typeface="Lucida Console"/>
              </a:rPr>
              <a:t>s</a:t>
            </a:r>
            <a:r>
              <a:rPr sz="2000" spc="-20" dirty="0">
                <a:latin typeface="Lucida Console"/>
                <a:cs typeface="Lucida Console"/>
              </a:rPr>
              <a:t>y</a:t>
            </a:r>
            <a:r>
              <a:rPr sz="2000" spc="-10" dirty="0">
                <a:latin typeface="Lucida Console"/>
                <a:cs typeface="Lucida Console"/>
              </a:rPr>
              <a:t>n</a:t>
            </a:r>
            <a:r>
              <a:rPr sz="2000" dirty="0">
                <a:latin typeface="Lucida Console"/>
                <a:cs typeface="Lucida Console"/>
              </a:rPr>
              <a:t>c</a:t>
            </a:r>
            <a:r>
              <a:rPr sz="2000" spc="-20" dirty="0">
                <a:latin typeface="Lucida Console"/>
                <a:cs typeface="Lucida Console"/>
              </a:rPr>
              <a:t>h</a:t>
            </a:r>
            <a:r>
              <a:rPr sz="2000" spc="-10" dirty="0">
                <a:latin typeface="Lucida Console"/>
                <a:cs typeface="Lucida Console"/>
              </a:rPr>
              <a:t>r</a:t>
            </a:r>
            <a:r>
              <a:rPr sz="2000" dirty="0">
                <a:latin typeface="Lucida Console"/>
                <a:cs typeface="Lucida Console"/>
              </a:rPr>
              <a:t>o</a:t>
            </a:r>
            <a:r>
              <a:rPr sz="2000" spc="-20" dirty="0">
                <a:latin typeface="Lucida Console"/>
                <a:cs typeface="Lucida Console"/>
              </a:rPr>
              <a:t>n</a:t>
            </a:r>
            <a:r>
              <a:rPr sz="2000" spc="-10" dirty="0">
                <a:latin typeface="Lucida Console"/>
                <a:cs typeface="Lucida Console"/>
              </a:rPr>
              <a:t>o</a:t>
            </a:r>
            <a:r>
              <a:rPr sz="2000" dirty="0">
                <a:latin typeface="Lucida Console"/>
                <a:cs typeface="Lucida Console"/>
              </a:rPr>
              <a:t>u</a:t>
            </a:r>
            <a:r>
              <a:rPr sz="2000" spc="-20" dirty="0">
                <a:latin typeface="Lucida Console"/>
                <a:cs typeface="Lucida Console"/>
              </a:rPr>
              <a:t>s</a:t>
            </a:r>
            <a:r>
              <a:rPr sz="2000" spc="-10" dirty="0">
                <a:latin typeface="Lucida Console"/>
                <a:cs typeface="Lucida Console"/>
              </a:rPr>
              <a:t>: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6180" y="3551674"/>
            <a:ext cx="103505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55" dirty="0">
                <a:latin typeface="Calibri"/>
                <a:cs typeface="Calibri"/>
              </a:rPr>
              <a:t>●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300" y="3494954"/>
            <a:ext cx="26168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latin typeface="Lucida Console"/>
                <a:cs typeface="Lucida Console"/>
              </a:rPr>
              <a:t>Logi</a:t>
            </a:r>
            <a:r>
              <a:rPr sz="1700" spc="-5" dirty="0">
                <a:latin typeface="Lucida Console"/>
                <a:cs typeface="Lucida Console"/>
              </a:rPr>
              <a:t>c</a:t>
            </a:r>
            <a:r>
              <a:rPr sz="1700" spc="-10" dirty="0">
                <a:latin typeface="Lucida Console"/>
                <a:cs typeface="Lucida Console"/>
              </a:rPr>
              <a:t> change</a:t>
            </a:r>
            <a:r>
              <a:rPr sz="1700" spc="-5" dirty="0">
                <a:latin typeface="Lucida Console"/>
                <a:cs typeface="Lucida Console"/>
              </a:rPr>
              <a:t>s</a:t>
            </a:r>
            <a:r>
              <a:rPr sz="1700" spc="-10" dirty="0">
                <a:latin typeface="Lucida Console"/>
                <a:cs typeface="Lucida Console"/>
              </a:rPr>
              <a:t> state</a:t>
            </a:r>
            <a:r>
              <a:rPr sz="1700" spc="-5" dirty="0">
                <a:latin typeface="Lucida Console"/>
                <a:cs typeface="Lucida Console"/>
              </a:rPr>
              <a:t>s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04640" y="3494954"/>
            <a:ext cx="158051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latin typeface="Lucida Console"/>
                <a:cs typeface="Lucida Console"/>
              </a:rPr>
              <a:t>i</a:t>
            </a:r>
            <a:r>
              <a:rPr sz="1700" spc="-5" dirty="0">
                <a:latin typeface="Lucida Console"/>
                <a:cs typeface="Lucida Console"/>
              </a:rPr>
              <a:t>n</a:t>
            </a:r>
            <a:r>
              <a:rPr sz="1700" spc="-10" dirty="0">
                <a:latin typeface="Lucida Console"/>
                <a:cs typeface="Lucida Console"/>
              </a:rPr>
              <a:t> referenc</a:t>
            </a:r>
            <a:r>
              <a:rPr sz="1700" spc="-5" dirty="0">
                <a:latin typeface="Lucida Console"/>
                <a:cs typeface="Lucida Console"/>
              </a:rPr>
              <a:t>e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88660" y="3494954"/>
            <a:ext cx="145097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latin typeface="Lucida Console"/>
                <a:cs typeface="Lucida Console"/>
              </a:rPr>
              <a:t>t</a:t>
            </a:r>
            <a:r>
              <a:rPr sz="1700" spc="-5" dirty="0">
                <a:latin typeface="Lucida Console"/>
                <a:cs typeface="Lucida Console"/>
              </a:rPr>
              <a:t>o</a:t>
            </a:r>
            <a:r>
              <a:rPr sz="1700" spc="-10" dirty="0">
                <a:latin typeface="Lucida Console"/>
                <a:cs typeface="Lucida Console"/>
              </a:rPr>
              <a:t> an</a:t>
            </a:r>
            <a:r>
              <a:rPr sz="1700" spc="-5" dirty="0">
                <a:latin typeface="Lucida Console"/>
                <a:cs typeface="Lucida Console"/>
              </a:rPr>
              <a:t>y</a:t>
            </a:r>
            <a:r>
              <a:rPr sz="1700" spc="-10" dirty="0">
                <a:latin typeface="Lucida Console"/>
                <a:cs typeface="Lucida Console"/>
              </a:rPr>
              <a:t> dat</a:t>
            </a:r>
            <a:r>
              <a:rPr sz="1700" spc="-5" dirty="0">
                <a:latin typeface="Lucida Console"/>
                <a:cs typeface="Lucida Console"/>
              </a:rPr>
              <a:t>a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3140" y="3494954"/>
            <a:ext cx="80327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latin typeface="Lucida Console"/>
                <a:cs typeface="Lucida Console"/>
              </a:rPr>
              <a:t>input</a:t>
            </a:r>
            <a:r>
              <a:rPr sz="1700" spc="-5" dirty="0">
                <a:latin typeface="Lucida Console"/>
                <a:cs typeface="Lucida Console"/>
              </a:rPr>
              <a:t>.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4860" y="6271259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3029" y="6216650"/>
            <a:ext cx="87630" cy="110489"/>
          </a:xfrm>
          <a:custGeom>
            <a:avLst/>
            <a:gdLst/>
            <a:ahLst/>
            <a:cxnLst/>
            <a:rect l="l" t="t" r="r" b="b"/>
            <a:pathLst>
              <a:path w="87630" h="110489">
                <a:moveTo>
                  <a:pt x="0" y="0"/>
                </a:moveTo>
                <a:lnTo>
                  <a:pt x="0" y="110490"/>
                </a:lnTo>
                <a:lnTo>
                  <a:pt x="8763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4860" y="6499859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3029" y="6445250"/>
            <a:ext cx="87630" cy="110489"/>
          </a:xfrm>
          <a:custGeom>
            <a:avLst/>
            <a:gdLst/>
            <a:ahLst/>
            <a:cxnLst/>
            <a:rect l="l" t="t" r="r" b="b"/>
            <a:pathLst>
              <a:path w="87630" h="110490">
                <a:moveTo>
                  <a:pt x="0" y="0"/>
                </a:moveTo>
                <a:lnTo>
                  <a:pt x="0" y="110490"/>
                </a:lnTo>
                <a:lnTo>
                  <a:pt x="8763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40660" y="6042659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1371600" y="0"/>
                </a:moveTo>
                <a:lnTo>
                  <a:pt x="0" y="0"/>
                </a:lnTo>
                <a:lnTo>
                  <a:pt x="0" y="914399"/>
                </a:lnTo>
                <a:lnTo>
                  <a:pt x="1371600" y="914399"/>
                </a:lnTo>
                <a:lnTo>
                  <a:pt x="13716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0660" y="6042659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685800" y="914399"/>
                </a:moveTo>
                <a:lnTo>
                  <a:pt x="0" y="914399"/>
                </a:lnTo>
                <a:lnTo>
                  <a:pt x="0" y="0"/>
                </a:lnTo>
                <a:lnTo>
                  <a:pt x="1371600" y="0"/>
                </a:lnTo>
                <a:lnTo>
                  <a:pt x="1371600" y="914399"/>
                </a:lnTo>
                <a:lnTo>
                  <a:pt x="685800" y="914399"/>
                </a:lnTo>
                <a:close/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02279" y="6247100"/>
            <a:ext cx="848994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 marR="5080" indent="-68580">
              <a:lnSpc>
                <a:spcPct val="100000"/>
              </a:lnSpc>
            </a:pPr>
            <a:r>
              <a:rPr sz="1800" b="1" spc="-10" dirty="0">
                <a:latin typeface="Lucida Sans Typewriter"/>
                <a:cs typeface="Lucida Sans Typewriter"/>
              </a:rPr>
              <a:t>Async</a:t>
            </a:r>
            <a:r>
              <a:rPr sz="1800" b="1" spc="-5" dirty="0">
                <a:latin typeface="Lucida Sans Typewriter"/>
                <a:cs typeface="Lucida Sans Typewriter"/>
              </a:rPr>
              <a:t>. </a:t>
            </a:r>
            <a:r>
              <a:rPr sz="1800" b="1" spc="-10" dirty="0">
                <a:latin typeface="Lucida Sans Typewriter"/>
                <a:cs typeface="Lucida Sans Typewriter"/>
              </a:rPr>
              <a:t>Logi</a:t>
            </a:r>
            <a:r>
              <a:rPr sz="1800" b="1" spc="-5" dirty="0">
                <a:latin typeface="Lucida Sans Typewriter"/>
                <a:cs typeface="Lucida Sans Typewriter"/>
              </a:rPr>
              <a:t>c</a:t>
            </a:r>
            <a:endParaRPr sz="1800">
              <a:latin typeface="Lucida Sans Typewriter"/>
              <a:cs typeface="Lucida Sans Typewrite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54860" y="6728459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53029" y="6673850"/>
            <a:ext cx="87630" cy="110489"/>
          </a:xfrm>
          <a:custGeom>
            <a:avLst/>
            <a:gdLst/>
            <a:ahLst/>
            <a:cxnLst/>
            <a:rect l="l" t="t" r="r" b="b"/>
            <a:pathLst>
              <a:path w="87630" h="110490">
                <a:moveTo>
                  <a:pt x="0" y="0"/>
                </a:moveTo>
                <a:lnTo>
                  <a:pt x="0" y="110490"/>
                </a:lnTo>
                <a:lnTo>
                  <a:pt x="8763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12259" y="6271259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0429" y="6216650"/>
            <a:ext cx="87630" cy="110489"/>
          </a:xfrm>
          <a:custGeom>
            <a:avLst/>
            <a:gdLst/>
            <a:ahLst/>
            <a:cxnLst/>
            <a:rect l="l" t="t" r="r" b="b"/>
            <a:pathLst>
              <a:path w="87629" h="110489">
                <a:moveTo>
                  <a:pt x="0" y="0"/>
                </a:moveTo>
                <a:lnTo>
                  <a:pt x="0" y="110490"/>
                </a:lnTo>
                <a:lnTo>
                  <a:pt x="8763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12259" y="6499859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10429" y="6445250"/>
            <a:ext cx="87630" cy="110489"/>
          </a:xfrm>
          <a:custGeom>
            <a:avLst/>
            <a:gdLst/>
            <a:ahLst/>
            <a:cxnLst/>
            <a:rect l="l" t="t" r="r" b="b"/>
            <a:pathLst>
              <a:path w="87629" h="110490">
                <a:moveTo>
                  <a:pt x="0" y="0"/>
                </a:moveTo>
                <a:lnTo>
                  <a:pt x="0" y="110490"/>
                </a:lnTo>
                <a:lnTo>
                  <a:pt x="8763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12259" y="6728459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10429" y="6673850"/>
            <a:ext cx="87630" cy="110489"/>
          </a:xfrm>
          <a:custGeom>
            <a:avLst/>
            <a:gdLst/>
            <a:ahLst/>
            <a:cxnLst/>
            <a:rect l="l" t="t" r="r" b="b"/>
            <a:pathLst>
              <a:path w="87629" h="110490">
                <a:moveTo>
                  <a:pt x="0" y="0"/>
                </a:moveTo>
                <a:lnTo>
                  <a:pt x="0" y="110490"/>
                </a:lnTo>
                <a:lnTo>
                  <a:pt x="8763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72890" y="5916472"/>
            <a:ext cx="254000" cy="8489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input</a:t>
            </a:r>
            <a:r>
              <a:rPr sz="1800" b="1" dirty="0">
                <a:latin typeface="Lucida Sans Typewriter"/>
                <a:cs typeface="Lucida Sans Typewriter"/>
              </a:rPr>
              <a:t>s</a:t>
            </a:r>
            <a:endParaRPr sz="1800">
              <a:latin typeface="Lucida Sans Typewriter"/>
              <a:cs typeface="Lucida Sans Typewriter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58989" y="5908852"/>
            <a:ext cx="254000" cy="986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output</a:t>
            </a:r>
            <a:r>
              <a:rPr sz="1800" b="1" dirty="0">
                <a:latin typeface="Lucida Sans Typewriter"/>
                <a:cs typeface="Lucida Sans Typewriter"/>
              </a:rPr>
              <a:t>s</a:t>
            </a:r>
            <a:endParaRPr sz="1800">
              <a:latin typeface="Lucida Sans Typewriter"/>
              <a:cs typeface="Lucida Sans Typewriter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57400" y="445770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55570" y="44030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30" h="109220">
                <a:moveTo>
                  <a:pt x="0" y="0"/>
                </a:moveTo>
                <a:lnTo>
                  <a:pt x="0" y="109220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7400" y="468630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55570" y="46316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30" h="109220">
                <a:moveTo>
                  <a:pt x="0" y="0"/>
                </a:moveTo>
                <a:lnTo>
                  <a:pt x="0" y="109220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55570" y="52031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30" h="109220">
                <a:moveTo>
                  <a:pt x="0" y="0"/>
                </a:moveTo>
                <a:lnTo>
                  <a:pt x="0" y="109220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43200" y="4229100"/>
            <a:ext cx="1371600" cy="1257300"/>
          </a:xfrm>
          <a:custGeom>
            <a:avLst/>
            <a:gdLst/>
            <a:ahLst/>
            <a:cxnLst/>
            <a:rect l="l" t="t" r="r" b="b"/>
            <a:pathLst>
              <a:path w="1371600" h="1257300">
                <a:moveTo>
                  <a:pt x="1371600" y="0"/>
                </a:moveTo>
                <a:lnTo>
                  <a:pt x="0" y="0"/>
                </a:lnTo>
                <a:lnTo>
                  <a:pt x="0" y="1257300"/>
                </a:lnTo>
                <a:lnTo>
                  <a:pt x="1371600" y="1257300"/>
                </a:lnTo>
                <a:lnTo>
                  <a:pt x="13716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43200" y="4229100"/>
            <a:ext cx="1371600" cy="1257300"/>
          </a:xfrm>
          <a:custGeom>
            <a:avLst/>
            <a:gdLst/>
            <a:ahLst/>
            <a:cxnLst/>
            <a:rect l="l" t="t" r="r" b="b"/>
            <a:pathLst>
              <a:path w="1371600" h="1257300">
                <a:moveTo>
                  <a:pt x="685800" y="1257300"/>
                </a:moveTo>
                <a:lnTo>
                  <a:pt x="0" y="12573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1257300"/>
                </a:lnTo>
                <a:lnTo>
                  <a:pt x="685800" y="1257300"/>
                </a:lnTo>
                <a:close/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43200" y="5143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0" y="228600"/>
                </a:lnTo>
                <a:lnTo>
                  <a:pt x="22860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43200" y="5143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0" y="228600"/>
                </a:lnTo>
                <a:lnTo>
                  <a:pt x="0" y="0"/>
                </a:lnTo>
                <a:lnTo>
                  <a:pt x="228600" y="114300"/>
                </a:lnTo>
                <a:close/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71800" y="5143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43200" y="537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57400" y="491490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55570" y="48602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30" h="109220">
                <a:moveTo>
                  <a:pt x="0" y="0"/>
                </a:moveTo>
                <a:lnTo>
                  <a:pt x="0" y="109220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14800" y="445770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12970" y="44030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29" h="109220">
                <a:moveTo>
                  <a:pt x="0" y="0"/>
                </a:moveTo>
                <a:lnTo>
                  <a:pt x="0" y="109220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14800" y="468630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12970" y="46316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29" h="109220">
                <a:moveTo>
                  <a:pt x="0" y="0"/>
                </a:moveTo>
                <a:lnTo>
                  <a:pt x="0" y="109220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14800" y="491490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12970" y="48602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29" h="109220">
                <a:moveTo>
                  <a:pt x="0" y="0"/>
                </a:moveTo>
                <a:lnTo>
                  <a:pt x="0" y="109220"/>
                </a:lnTo>
                <a:lnTo>
                  <a:pt x="8762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563369" y="4603720"/>
            <a:ext cx="222186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155"/>
              </a:lnSpc>
            </a:pPr>
            <a:r>
              <a:rPr sz="1800" b="1" spc="-10" dirty="0">
                <a:latin typeface="Lucida Sans Typewriter"/>
                <a:cs typeface="Lucida Sans Typewriter"/>
              </a:rPr>
              <a:t>Sync</a:t>
            </a:r>
            <a:r>
              <a:rPr sz="1800" b="1" spc="-5" dirty="0">
                <a:latin typeface="Lucida Sans Typewriter"/>
                <a:cs typeface="Lucida Sans Typewriter"/>
              </a:rPr>
              <a:t>.</a:t>
            </a:r>
            <a:endParaRPr sz="1800" dirty="0">
              <a:latin typeface="Lucida Sans Typewriter"/>
              <a:cs typeface="Lucida Sans Typewriter"/>
            </a:endParaRPr>
          </a:p>
          <a:p>
            <a:pPr marR="5080" algn="r">
              <a:lnSpc>
                <a:spcPts val="1930"/>
              </a:lnSpc>
            </a:pPr>
            <a:r>
              <a:rPr sz="1800" b="1" spc="-10" dirty="0">
                <a:latin typeface="Lucida Sans Typewriter"/>
                <a:cs typeface="Lucida Sans Typewriter"/>
              </a:rPr>
              <a:t>Logi</a:t>
            </a:r>
            <a:r>
              <a:rPr sz="1800" b="1" spc="-5" dirty="0">
                <a:latin typeface="Lucida Sans Typewriter"/>
                <a:cs typeface="Lucida Sans Typewriter"/>
              </a:rPr>
              <a:t>c</a:t>
            </a:r>
            <a:endParaRPr sz="1800" dirty="0">
              <a:latin typeface="Lucida Sans Typewriter"/>
              <a:cs typeface="Lucida Sans Typewriter"/>
            </a:endParaRPr>
          </a:p>
          <a:p>
            <a:pPr marL="12700">
              <a:lnSpc>
                <a:spcPts val="1935"/>
              </a:lnSpc>
            </a:pPr>
            <a:r>
              <a:rPr sz="1800" b="1" spc="-10" dirty="0">
                <a:latin typeface="Lucida Sans Typewriter"/>
                <a:cs typeface="Lucida Sans Typewriter"/>
              </a:rPr>
              <a:t>cl</a:t>
            </a:r>
            <a:r>
              <a:rPr sz="1800" b="1" spc="-5" dirty="0">
                <a:latin typeface="Lucida Sans Typewriter"/>
                <a:cs typeface="Lucida Sans Typewriter"/>
              </a:rPr>
              <a:t>k</a:t>
            </a:r>
            <a:r>
              <a:rPr sz="1800" b="1" spc="-540" dirty="0">
                <a:latin typeface="Lucida Sans Typewriter"/>
                <a:cs typeface="Lucida Sans Typewriter"/>
              </a:rPr>
              <a:t> </a:t>
            </a:r>
            <a:r>
              <a:rPr sz="1800" b="1" u="heavy" spc="-5" dirty="0">
                <a:latin typeface="Lucida Sans Typewriter"/>
                <a:cs typeface="Lucida Sans Typewriter"/>
              </a:rPr>
              <a:t> </a:t>
            </a:r>
            <a:endParaRPr sz="1800" dirty="0">
              <a:latin typeface="Lucida Sans Typewriter"/>
              <a:cs typeface="Lucida Sans Typewriter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75430" y="4102912"/>
            <a:ext cx="254000" cy="8489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input</a:t>
            </a:r>
            <a:r>
              <a:rPr sz="1800" b="1" dirty="0">
                <a:latin typeface="Lucida Sans Typewriter"/>
                <a:cs typeface="Lucida Sans Typewriter"/>
              </a:rPr>
              <a:t>s</a:t>
            </a:r>
            <a:endParaRPr sz="1800">
              <a:latin typeface="Lucida Sans Typewriter"/>
              <a:cs typeface="Lucida Sans Typewriter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61530" y="4095292"/>
            <a:ext cx="254000" cy="986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output</a:t>
            </a:r>
            <a:r>
              <a:rPr sz="1800" b="1" dirty="0">
                <a:latin typeface="Lucida Sans Typewriter"/>
                <a:cs typeface="Lucida Sans Typewriter"/>
              </a:rPr>
              <a:t>s</a:t>
            </a:r>
            <a:endParaRPr sz="1800">
              <a:latin typeface="Lucida Sans Typewriter"/>
              <a:cs typeface="Lucida Sans Typewriter"/>
            </a:endParaRPr>
          </a:p>
        </p:txBody>
      </p:sp>
      <p:sp>
        <p:nvSpPr>
          <p:cNvPr id="60" name="object 38"/>
          <p:cNvSpPr/>
          <p:nvPr/>
        </p:nvSpPr>
        <p:spPr>
          <a:xfrm>
            <a:off x="2057400" y="525780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5610">
              <a:lnSpc>
                <a:spcPct val="100000"/>
              </a:lnSpc>
            </a:pPr>
            <a:r>
              <a:rPr spc="-15" dirty="0"/>
              <a:t>Sequentia</a:t>
            </a:r>
            <a:r>
              <a:rPr spc="-5" dirty="0"/>
              <a:t>l</a:t>
            </a:r>
            <a:r>
              <a:rPr spc="-20" dirty="0"/>
              <a:t> </a:t>
            </a:r>
            <a:r>
              <a:rPr spc="-15" dirty="0"/>
              <a:t>Logi</a:t>
            </a:r>
            <a:r>
              <a:rPr spc="-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930" y="1235466"/>
            <a:ext cx="15176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3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30" y="1153331"/>
            <a:ext cx="499999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Fu</a:t>
            </a:r>
            <a:r>
              <a:rPr sz="2800" spc="15" dirty="0">
                <a:latin typeface="Lucida Console"/>
                <a:cs typeface="Lucida Console"/>
              </a:rPr>
              <a:t>n</a:t>
            </a:r>
            <a:r>
              <a:rPr sz="2800" spc="10" dirty="0">
                <a:latin typeface="Lucida Console"/>
                <a:cs typeface="Lucida Console"/>
              </a:rPr>
              <a:t>c</a:t>
            </a:r>
            <a:r>
              <a:rPr sz="2800" spc="15" dirty="0">
                <a:latin typeface="Lucida Console"/>
                <a:cs typeface="Lucida Console"/>
              </a:rPr>
              <a:t>t</a:t>
            </a:r>
            <a:r>
              <a:rPr sz="2800" spc="10" dirty="0">
                <a:latin typeface="Lucida Console"/>
                <a:cs typeface="Lucida Console"/>
              </a:rPr>
              <a:t>io</a:t>
            </a:r>
            <a:r>
              <a:rPr sz="2800" spc="15" dirty="0">
                <a:latin typeface="Lucida Console"/>
                <a:cs typeface="Lucida Console"/>
              </a:rPr>
              <a:t>n</a:t>
            </a:r>
            <a:r>
              <a:rPr sz="2800" spc="10" dirty="0">
                <a:latin typeface="Lucida Console"/>
                <a:cs typeface="Lucida Console"/>
              </a:rPr>
              <a:t>a</a:t>
            </a:r>
            <a:r>
              <a:rPr sz="2800" spc="15" dirty="0">
                <a:latin typeface="Lucida Console"/>
                <a:cs typeface="Lucida Console"/>
              </a:rPr>
              <a:t>l </a:t>
            </a:r>
            <a:r>
              <a:rPr sz="2800" spc="10" dirty="0">
                <a:latin typeface="Lucida Console"/>
                <a:cs typeface="Lucida Console"/>
              </a:rPr>
              <a:t>D</a:t>
            </a:r>
            <a:r>
              <a:rPr sz="2800" spc="15" dirty="0">
                <a:latin typeface="Lucida Console"/>
                <a:cs typeface="Lucida Console"/>
              </a:rPr>
              <a:t>e</a:t>
            </a:r>
            <a:r>
              <a:rPr sz="2800" spc="10" dirty="0">
                <a:latin typeface="Lucida Console"/>
                <a:cs typeface="Lucida Console"/>
              </a:rPr>
              <a:t>s</a:t>
            </a:r>
            <a:r>
              <a:rPr sz="2800" spc="15" dirty="0">
                <a:latin typeface="Lucida Console"/>
                <a:cs typeface="Lucida Console"/>
              </a:rPr>
              <a:t>c</a:t>
            </a:r>
            <a:r>
              <a:rPr sz="2800" spc="10" dirty="0">
                <a:latin typeface="Lucida Console"/>
                <a:cs typeface="Lucida Console"/>
              </a:rPr>
              <a:t>ri</a:t>
            </a:r>
            <a:r>
              <a:rPr sz="2800" spc="15" dirty="0">
                <a:latin typeface="Lucida Console"/>
                <a:cs typeface="Lucida Console"/>
              </a:rPr>
              <a:t>p</a:t>
            </a:r>
            <a:r>
              <a:rPr sz="2800" spc="10" dirty="0">
                <a:latin typeface="Lucida Console"/>
                <a:cs typeface="Lucida Console"/>
              </a:rPr>
              <a:t>t</a:t>
            </a:r>
            <a:r>
              <a:rPr sz="2800" spc="15" dirty="0">
                <a:latin typeface="Lucida Console"/>
                <a:cs typeface="Lucida Console"/>
              </a:rPr>
              <a:t>i</a:t>
            </a:r>
            <a:r>
              <a:rPr sz="2800" spc="10" dirty="0">
                <a:latin typeface="Lucida Console"/>
                <a:cs typeface="Lucida Console"/>
              </a:rPr>
              <a:t>on</a:t>
            </a:r>
            <a:r>
              <a:rPr sz="2800" spc="15" dirty="0">
                <a:latin typeface="Lucida Console"/>
                <a:cs typeface="Lucida Console"/>
              </a:rPr>
              <a:t>: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39" y="1752373"/>
            <a:ext cx="1555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0" dirty="0">
                <a:latin typeface="Calibri"/>
                <a:cs typeface="Calibri"/>
              </a:rPr>
              <a:t>–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205" marR="567055">
              <a:lnSpc>
                <a:spcPct val="133300"/>
              </a:lnSpc>
            </a:pPr>
            <a:r>
              <a:rPr sz="2450" spc="5" dirty="0"/>
              <a:t>Inc</a:t>
            </a:r>
            <a:r>
              <a:rPr sz="2450" spc="-5" dirty="0"/>
              <a:t>o</a:t>
            </a:r>
            <a:r>
              <a:rPr sz="2450" spc="5" dirty="0"/>
              <a:t>rpo</a:t>
            </a:r>
            <a:r>
              <a:rPr sz="2450" spc="-5" dirty="0"/>
              <a:t>r</a:t>
            </a:r>
            <a:r>
              <a:rPr sz="2450" spc="5" dirty="0"/>
              <a:t>ates</a:t>
            </a:r>
            <a:r>
              <a:rPr sz="2450" dirty="0"/>
              <a:t> </a:t>
            </a:r>
            <a:r>
              <a:rPr sz="2450" spc="5" dirty="0"/>
              <a:t>memory</a:t>
            </a:r>
            <a:r>
              <a:rPr sz="2450" dirty="0"/>
              <a:t> </a:t>
            </a:r>
            <a:r>
              <a:rPr sz="2450" spc="5" dirty="0"/>
              <a:t>– </a:t>
            </a:r>
            <a:r>
              <a:rPr sz="2450" spc="-5" dirty="0"/>
              <a:t>h</a:t>
            </a:r>
            <a:r>
              <a:rPr sz="2450" spc="5" dirty="0"/>
              <a:t>olds</a:t>
            </a:r>
            <a:r>
              <a:rPr sz="2450" dirty="0"/>
              <a:t> </a:t>
            </a:r>
            <a:r>
              <a:rPr sz="2450" spc="5" dirty="0"/>
              <a:t>its v</a:t>
            </a:r>
            <a:r>
              <a:rPr sz="2450" spc="-5" dirty="0"/>
              <a:t>a</a:t>
            </a:r>
            <a:r>
              <a:rPr sz="2450" spc="5" dirty="0"/>
              <a:t>lue. Inv</a:t>
            </a:r>
            <a:r>
              <a:rPr sz="2450" spc="-5" dirty="0"/>
              <a:t>o</a:t>
            </a:r>
            <a:r>
              <a:rPr sz="2450" spc="5" dirty="0"/>
              <a:t>lves</a:t>
            </a:r>
            <a:r>
              <a:rPr sz="2450" spc="20" dirty="0"/>
              <a:t> </a:t>
            </a:r>
            <a:r>
              <a:rPr sz="2450" b="1" spc="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re</a:t>
            </a:r>
            <a:r>
              <a:rPr sz="2450" b="1" spc="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g</a:t>
            </a:r>
            <a:r>
              <a:rPr sz="2450" spc="-5" dirty="0"/>
              <a:t>i</a:t>
            </a:r>
            <a:r>
              <a:rPr sz="2450" spc="5" dirty="0"/>
              <a:t>ster </a:t>
            </a:r>
            <a:r>
              <a:rPr sz="2450" spc="-5" dirty="0"/>
              <a:t>a</a:t>
            </a:r>
            <a:r>
              <a:rPr sz="2450" spc="5" dirty="0"/>
              <a:t>ssi</a:t>
            </a:r>
            <a:r>
              <a:rPr sz="2450" spc="-5" dirty="0"/>
              <a:t>g</a:t>
            </a:r>
            <a:r>
              <a:rPr sz="2450" spc="5" dirty="0"/>
              <a:t>nmen</a:t>
            </a:r>
            <a:r>
              <a:rPr sz="2450" spc="-5" dirty="0"/>
              <a:t>t</a:t>
            </a:r>
            <a:r>
              <a:rPr sz="2450" spc="5" dirty="0"/>
              <a:t>s wit</a:t>
            </a:r>
            <a:r>
              <a:rPr sz="2450" spc="-5" dirty="0"/>
              <a:t>h</a:t>
            </a:r>
            <a:r>
              <a:rPr sz="2450" spc="5" dirty="0"/>
              <a:t>in </a:t>
            </a:r>
            <a:r>
              <a:rPr sz="2450" spc="-5" dirty="0"/>
              <a:t>a</a:t>
            </a:r>
            <a:r>
              <a:rPr sz="2450" spc="5" dirty="0"/>
              <a:t>n</a:t>
            </a:r>
            <a:endParaRPr sz="2450">
              <a:latin typeface="Lucida Sans Typewriter"/>
              <a:cs typeface="Lucida Sans Typewriter"/>
            </a:endParaRPr>
          </a:p>
          <a:p>
            <a:pPr marL="370205">
              <a:lnSpc>
                <a:spcPct val="100000"/>
              </a:lnSpc>
            </a:pPr>
            <a:r>
              <a:rPr sz="2450" b="1" spc="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alw</a:t>
            </a:r>
            <a:r>
              <a:rPr sz="245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a</a:t>
            </a:r>
            <a:r>
              <a:rPr sz="2450" b="1" spc="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ys</a:t>
            </a:r>
            <a:r>
              <a:rPr sz="2450" b="1" spc="2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2450" spc="5" dirty="0"/>
              <a:t>b</a:t>
            </a:r>
            <a:r>
              <a:rPr sz="2450" spc="-5" dirty="0"/>
              <a:t>l</a:t>
            </a:r>
            <a:r>
              <a:rPr sz="2450" spc="5" dirty="0"/>
              <a:t>ock.</a:t>
            </a:r>
            <a:endParaRPr sz="2450">
              <a:latin typeface="Lucida Sans Typewriter"/>
              <a:cs typeface="Lucida Sans Typewriter"/>
            </a:endParaRPr>
          </a:p>
          <a:p>
            <a:pPr marL="370205" marR="571500">
              <a:lnSpc>
                <a:spcPts val="2870"/>
              </a:lnSpc>
              <a:spcBef>
                <a:spcPts val="1100"/>
              </a:spcBef>
            </a:pPr>
            <a:r>
              <a:rPr sz="2450" spc="5" dirty="0"/>
              <a:t>Typ</a:t>
            </a:r>
            <a:r>
              <a:rPr sz="2450" spc="-5" dirty="0"/>
              <a:t>i</a:t>
            </a:r>
            <a:r>
              <a:rPr sz="2450" spc="5" dirty="0"/>
              <a:t>cal</a:t>
            </a:r>
            <a:r>
              <a:rPr sz="2450" spc="-5" dirty="0"/>
              <a:t>l</a:t>
            </a:r>
            <a:r>
              <a:rPr sz="2450" spc="5" dirty="0"/>
              <a:t>y us</a:t>
            </a:r>
            <a:r>
              <a:rPr sz="2450" spc="-5" dirty="0"/>
              <a:t>e</a:t>
            </a:r>
            <a:r>
              <a:rPr sz="2450" spc="5" dirty="0"/>
              <a:t>s non</a:t>
            </a:r>
            <a:r>
              <a:rPr sz="2450" spc="-5" dirty="0"/>
              <a:t>­</a:t>
            </a:r>
            <a:r>
              <a:rPr sz="2450" spc="5" dirty="0"/>
              <a:t>blo</a:t>
            </a:r>
            <a:r>
              <a:rPr sz="2450" spc="-5" dirty="0"/>
              <a:t>c</a:t>
            </a:r>
            <a:r>
              <a:rPr sz="2450" spc="5" dirty="0"/>
              <a:t>king</a:t>
            </a:r>
            <a:r>
              <a:rPr sz="2450" dirty="0"/>
              <a:t> </a:t>
            </a:r>
            <a:r>
              <a:rPr sz="2450" spc="5" dirty="0"/>
              <a:t>assig</a:t>
            </a:r>
            <a:r>
              <a:rPr sz="2450" spc="-5" dirty="0"/>
              <a:t>n</a:t>
            </a:r>
            <a:r>
              <a:rPr sz="2450" spc="5" dirty="0"/>
              <a:t>men</a:t>
            </a:r>
            <a:r>
              <a:rPr sz="2450" spc="-5" dirty="0"/>
              <a:t>t</a:t>
            </a:r>
            <a:r>
              <a:rPr sz="2450" spc="5" dirty="0"/>
              <a:t>s “&lt;=</a:t>
            </a:r>
            <a:r>
              <a:rPr sz="2450" spc="-5" dirty="0"/>
              <a:t>”</a:t>
            </a:r>
            <a:r>
              <a:rPr sz="2450" spc="5" dirty="0"/>
              <a:t>.</a:t>
            </a:r>
            <a:endParaRPr sz="2450"/>
          </a:p>
          <a:p>
            <a:pPr marL="370205" marR="5080">
              <a:lnSpc>
                <a:spcPts val="2870"/>
              </a:lnSpc>
              <a:spcBef>
                <a:spcPts val="990"/>
              </a:spcBef>
            </a:pPr>
            <a:r>
              <a:rPr sz="2450" spc="5" dirty="0"/>
              <a:t>The sen</a:t>
            </a:r>
            <a:r>
              <a:rPr sz="2450" spc="-5" dirty="0"/>
              <a:t>s</a:t>
            </a:r>
            <a:r>
              <a:rPr sz="2450" spc="5" dirty="0"/>
              <a:t>itiv</a:t>
            </a:r>
            <a:r>
              <a:rPr sz="2450" spc="-5" dirty="0"/>
              <a:t>i</a:t>
            </a:r>
            <a:r>
              <a:rPr sz="2450" spc="5" dirty="0"/>
              <a:t>ty li</a:t>
            </a:r>
            <a:r>
              <a:rPr sz="2450" spc="-5" dirty="0"/>
              <a:t>s</a:t>
            </a:r>
            <a:r>
              <a:rPr sz="2450" spc="5" dirty="0"/>
              <a:t>t i</a:t>
            </a:r>
            <a:r>
              <a:rPr sz="2450" spc="-5" dirty="0"/>
              <a:t>n</a:t>
            </a:r>
            <a:r>
              <a:rPr sz="2450" spc="5" dirty="0"/>
              <a:t>dica</a:t>
            </a:r>
            <a:r>
              <a:rPr sz="2450" spc="-5" dirty="0"/>
              <a:t>t</a:t>
            </a:r>
            <a:r>
              <a:rPr sz="2450" spc="5" dirty="0"/>
              <a:t>es wh</a:t>
            </a:r>
            <a:r>
              <a:rPr sz="2450" spc="-5" dirty="0"/>
              <a:t>e</a:t>
            </a:r>
            <a:r>
              <a:rPr sz="2450" spc="5" dirty="0"/>
              <a:t>ther</a:t>
            </a:r>
            <a:r>
              <a:rPr sz="2450" dirty="0"/>
              <a:t> </a:t>
            </a:r>
            <a:r>
              <a:rPr sz="2450" spc="5" dirty="0"/>
              <a:t>the log</a:t>
            </a:r>
            <a:r>
              <a:rPr sz="2450" spc="-5" dirty="0"/>
              <a:t>i</a:t>
            </a:r>
            <a:r>
              <a:rPr sz="2450" spc="5" dirty="0"/>
              <a:t>c is</a:t>
            </a:r>
            <a:r>
              <a:rPr sz="2450" dirty="0"/>
              <a:t> </a:t>
            </a:r>
            <a:r>
              <a:rPr sz="2450" spc="5" dirty="0"/>
              <a:t>syn</a:t>
            </a:r>
            <a:r>
              <a:rPr sz="2450" spc="-5" dirty="0"/>
              <a:t>c</a:t>
            </a:r>
            <a:r>
              <a:rPr sz="2450" spc="5" dirty="0"/>
              <a:t>. or </a:t>
            </a:r>
            <a:r>
              <a:rPr sz="2450" spc="-5" dirty="0"/>
              <a:t>a</a:t>
            </a:r>
            <a:r>
              <a:rPr sz="2450" spc="5" dirty="0"/>
              <a:t>syn</a:t>
            </a:r>
            <a:r>
              <a:rPr sz="2450" spc="-5" dirty="0"/>
              <a:t>c</a:t>
            </a:r>
            <a:r>
              <a:rPr sz="2450" spc="5" dirty="0"/>
              <a:t>.</a:t>
            </a:r>
            <a:endParaRPr sz="2450"/>
          </a:p>
        </p:txBody>
      </p:sp>
      <p:sp>
        <p:nvSpPr>
          <p:cNvPr id="7" name="object 7"/>
          <p:cNvSpPr txBox="1"/>
          <p:nvPr/>
        </p:nvSpPr>
        <p:spPr>
          <a:xfrm>
            <a:off x="955039" y="2247673"/>
            <a:ext cx="1555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0" dirty="0">
                <a:latin typeface="Calibri"/>
                <a:cs typeface="Calibri"/>
              </a:rPr>
              <a:t>–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039" y="3116353"/>
            <a:ext cx="1555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0" dirty="0">
                <a:latin typeface="Calibri"/>
                <a:cs typeface="Calibri"/>
              </a:rPr>
              <a:t>–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039" y="3972333"/>
            <a:ext cx="1555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0" dirty="0">
                <a:latin typeface="Calibri"/>
                <a:cs typeface="Calibri"/>
              </a:rPr>
              <a:t>–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7630" y="4851298"/>
            <a:ext cx="120650" cy="14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70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5280" y="4781278"/>
            <a:ext cx="3920490" cy="20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0" dirty="0">
                <a:latin typeface="Lucida Console"/>
                <a:cs typeface="Lucida Console"/>
              </a:rPr>
              <a:t>As</a:t>
            </a:r>
            <a:r>
              <a:rPr sz="2100" spc="20" dirty="0">
                <a:latin typeface="Lucida Console"/>
                <a:cs typeface="Lucida Console"/>
              </a:rPr>
              <a:t>y</a:t>
            </a:r>
            <a:r>
              <a:rPr sz="2100" spc="10" dirty="0">
                <a:latin typeface="Lucida Console"/>
                <a:cs typeface="Lucida Console"/>
              </a:rPr>
              <a:t>n</a:t>
            </a:r>
            <a:r>
              <a:rPr sz="2100" spc="20" dirty="0">
                <a:latin typeface="Lucida Console"/>
                <a:cs typeface="Lucida Console"/>
              </a:rPr>
              <a:t>c</a:t>
            </a:r>
            <a:r>
              <a:rPr sz="2100" spc="10" dirty="0">
                <a:latin typeface="Lucida Console"/>
                <a:cs typeface="Lucida Console"/>
              </a:rPr>
              <a:t>:</a:t>
            </a:r>
            <a:endParaRPr sz="2100">
              <a:latin typeface="Lucida Console"/>
              <a:cs typeface="Lucida Console"/>
            </a:endParaRPr>
          </a:p>
          <a:p>
            <a:pPr marL="382905">
              <a:lnSpc>
                <a:spcPct val="100000"/>
              </a:lnSpc>
              <a:spcBef>
                <a:spcPts val="740"/>
              </a:spcBef>
            </a:pPr>
            <a:r>
              <a:rPr sz="1750" spc="5" dirty="0">
                <a:solidFill>
                  <a:srgbClr val="0000FF"/>
                </a:solidFill>
                <a:latin typeface="Lucida Console"/>
                <a:cs typeface="Lucida Console"/>
              </a:rPr>
              <a:t>al</a:t>
            </a:r>
            <a:r>
              <a:rPr sz="1750" dirty="0">
                <a:solidFill>
                  <a:srgbClr val="0000FF"/>
                </a:solidFill>
                <a:latin typeface="Lucida Console"/>
                <a:cs typeface="Lucida Console"/>
              </a:rPr>
              <a:t>w</a:t>
            </a:r>
            <a:r>
              <a:rPr sz="1750" spc="5" dirty="0">
                <a:solidFill>
                  <a:srgbClr val="0000FF"/>
                </a:solidFill>
                <a:latin typeface="Lucida Console"/>
                <a:cs typeface="Lucida Console"/>
              </a:rPr>
              <a:t>ay</a:t>
            </a:r>
            <a:r>
              <a:rPr sz="1750" spc="15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sz="1750" spc="5" dirty="0">
                <a:latin typeface="Lucida Console"/>
                <a:cs typeface="Lucida Console"/>
              </a:rPr>
              <a:t>@(</a:t>
            </a:r>
            <a:r>
              <a:rPr sz="1750" dirty="0">
                <a:latin typeface="Lucida Console"/>
                <a:cs typeface="Lucida Console"/>
              </a:rPr>
              <a:t>i</a:t>
            </a:r>
            <a:r>
              <a:rPr sz="1750" spc="5" dirty="0">
                <a:latin typeface="Lucida Console"/>
                <a:cs typeface="Lucida Console"/>
              </a:rPr>
              <a:t>nput</a:t>
            </a:r>
            <a:r>
              <a:rPr sz="1750" dirty="0">
                <a:latin typeface="Lucida Console"/>
                <a:cs typeface="Lucida Console"/>
              </a:rPr>
              <a:t>s)</a:t>
            </a:r>
            <a:endParaRPr sz="1750">
              <a:latin typeface="Lucida Console"/>
              <a:cs typeface="Lucida Console"/>
            </a:endParaRPr>
          </a:p>
          <a:p>
            <a:pPr marL="654685">
              <a:lnSpc>
                <a:spcPct val="100000"/>
              </a:lnSpc>
              <a:spcBef>
                <a:spcPts val="450"/>
              </a:spcBef>
            </a:pPr>
            <a:r>
              <a:rPr sz="1750" spc="5" dirty="0">
                <a:latin typeface="Lucida Console"/>
                <a:cs typeface="Lucida Console"/>
              </a:rPr>
              <a:t>ou</a:t>
            </a:r>
            <a:r>
              <a:rPr sz="1750" dirty="0">
                <a:latin typeface="Lucida Console"/>
                <a:cs typeface="Lucida Console"/>
              </a:rPr>
              <a:t>t</a:t>
            </a:r>
            <a:r>
              <a:rPr sz="1750" spc="5" dirty="0">
                <a:latin typeface="Lucida Console"/>
                <a:cs typeface="Lucida Console"/>
              </a:rPr>
              <a:t>put</a:t>
            </a:r>
            <a:r>
              <a:rPr sz="1750" dirty="0">
                <a:latin typeface="Lucida Console"/>
                <a:cs typeface="Lucida Console"/>
              </a:rPr>
              <a:t>s</a:t>
            </a:r>
            <a:r>
              <a:rPr sz="1750" spc="10" dirty="0">
                <a:latin typeface="Lucida Console"/>
                <a:cs typeface="Lucida Console"/>
              </a:rPr>
              <a:t> </a:t>
            </a:r>
            <a:r>
              <a:rPr sz="1750" spc="5" dirty="0">
                <a:latin typeface="Lucida Console"/>
                <a:cs typeface="Lucida Console"/>
              </a:rPr>
              <a:t>&lt;</a:t>
            </a:r>
            <a:r>
              <a:rPr sz="1750" dirty="0">
                <a:latin typeface="Lucida Console"/>
                <a:cs typeface="Lucida Console"/>
              </a:rPr>
              <a:t>=</a:t>
            </a:r>
            <a:r>
              <a:rPr sz="1750" spc="35" dirty="0">
                <a:latin typeface="Lucida Console"/>
                <a:cs typeface="Lucida Console"/>
              </a:rPr>
              <a:t> </a:t>
            </a:r>
            <a:r>
              <a:rPr sz="1750" i="1" dirty="0">
                <a:latin typeface="Lucida Sans Typewriter"/>
                <a:cs typeface="Lucida Sans Typewriter"/>
              </a:rPr>
              <a:t>f</a:t>
            </a:r>
            <a:r>
              <a:rPr sz="1750" i="1" spc="5" dirty="0">
                <a:latin typeface="Lucida Sans Typewriter"/>
                <a:cs typeface="Lucida Sans Typewriter"/>
              </a:rPr>
              <a:t>un</a:t>
            </a:r>
            <a:r>
              <a:rPr sz="1750" i="1" spc="10" dirty="0">
                <a:latin typeface="Lucida Sans Typewriter"/>
                <a:cs typeface="Lucida Sans Typewriter"/>
              </a:rPr>
              <a:t>c</a:t>
            </a:r>
            <a:r>
              <a:rPr sz="1750" spc="5" dirty="0">
                <a:latin typeface="Lucida Console"/>
                <a:cs typeface="Lucida Console"/>
              </a:rPr>
              <a:t>(</a:t>
            </a:r>
            <a:r>
              <a:rPr sz="1750" dirty="0">
                <a:latin typeface="Lucida Console"/>
                <a:cs typeface="Lucida Console"/>
              </a:rPr>
              <a:t>i</a:t>
            </a:r>
            <a:r>
              <a:rPr sz="1750" spc="5" dirty="0">
                <a:latin typeface="Lucida Console"/>
                <a:cs typeface="Lucida Console"/>
              </a:rPr>
              <a:t>nput</a:t>
            </a:r>
            <a:r>
              <a:rPr sz="1750" dirty="0">
                <a:latin typeface="Lucida Console"/>
                <a:cs typeface="Lucida Console"/>
              </a:rPr>
              <a:t>s</a:t>
            </a:r>
            <a:r>
              <a:rPr sz="1750" spc="5" dirty="0">
                <a:latin typeface="Lucida Console"/>
                <a:cs typeface="Lucida Console"/>
              </a:rPr>
              <a:t>)</a:t>
            </a:r>
            <a:r>
              <a:rPr sz="1750" dirty="0">
                <a:latin typeface="Lucida Console"/>
                <a:cs typeface="Lucida Console"/>
              </a:rPr>
              <a:t>;</a:t>
            </a:r>
            <a:endParaRPr sz="17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100" spc="10" dirty="0">
                <a:latin typeface="Lucida Console"/>
                <a:cs typeface="Lucida Console"/>
              </a:rPr>
              <a:t>Sy</a:t>
            </a:r>
            <a:r>
              <a:rPr sz="2100" spc="20" dirty="0">
                <a:latin typeface="Lucida Console"/>
                <a:cs typeface="Lucida Console"/>
              </a:rPr>
              <a:t>n</a:t>
            </a:r>
            <a:r>
              <a:rPr sz="2100" spc="10" dirty="0">
                <a:latin typeface="Lucida Console"/>
                <a:cs typeface="Lucida Console"/>
              </a:rPr>
              <a:t>c:</a:t>
            </a:r>
            <a:endParaRPr sz="2100">
              <a:latin typeface="Lucida Console"/>
              <a:cs typeface="Lucida Console"/>
            </a:endParaRPr>
          </a:p>
          <a:p>
            <a:pPr marL="654685" marR="5080" indent="-271780">
              <a:lnSpc>
                <a:spcPct val="121400"/>
              </a:lnSpc>
              <a:spcBef>
                <a:spcPts val="290"/>
              </a:spcBef>
            </a:pPr>
            <a:r>
              <a:rPr sz="1750" spc="5" dirty="0">
                <a:solidFill>
                  <a:srgbClr val="0000FF"/>
                </a:solidFill>
                <a:latin typeface="Lucida Console"/>
                <a:cs typeface="Lucida Console"/>
              </a:rPr>
              <a:t>al</a:t>
            </a:r>
            <a:r>
              <a:rPr sz="1750" dirty="0">
                <a:solidFill>
                  <a:srgbClr val="0000FF"/>
                </a:solidFill>
                <a:latin typeface="Lucida Console"/>
                <a:cs typeface="Lucida Console"/>
              </a:rPr>
              <a:t>w</a:t>
            </a:r>
            <a:r>
              <a:rPr sz="1750" spc="5" dirty="0">
                <a:solidFill>
                  <a:srgbClr val="0000FF"/>
                </a:solidFill>
                <a:latin typeface="Lucida Console"/>
                <a:cs typeface="Lucida Console"/>
              </a:rPr>
              <a:t>ay</a:t>
            </a:r>
            <a:r>
              <a:rPr sz="1750" spc="15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sz="1750" spc="5" dirty="0">
                <a:latin typeface="Lucida Console"/>
                <a:cs typeface="Lucida Console"/>
              </a:rPr>
              <a:t>@</a:t>
            </a:r>
            <a:r>
              <a:rPr sz="1750" spc="10" dirty="0">
                <a:latin typeface="Lucida Console"/>
                <a:cs typeface="Lucida Console"/>
              </a:rPr>
              <a:t>(</a:t>
            </a:r>
            <a:r>
              <a:rPr sz="1750" spc="5" dirty="0">
                <a:solidFill>
                  <a:srgbClr val="0000FF"/>
                </a:solidFill>
                <a:latin typeface="Lucida Console"/>
                <a:cs typeface="Lucida Console"/>
              </a:rPr>
              <a:t>po</a:t>
            </a:r>
            <a:r>
              <a:rPr sz="1750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sz="1750" spc="5" dirty="0">
                <a:solidFill>
                  <a:srgbClr val="0000FF"/>
                </a:solidFill>
                <a:latin typeface="Lucida Console"/>
                <a:cs typeface="Lucida Console"/>
              </a:rPr>
              <a:t>edg</a:t>
            </a:r>
            <a:r>
              <a:rPr sz="1750" dirty="0">
                <a:solidFill>
                  <a:srgbClr val="0000FF"/>
                </a:solidFill>
                <a:latin typeface="Lucida Console"/>
                <a:cs typeface="Lucida Console"/>
              </a:rPr>
              <a:t>e</a:t>
            </a:r>
            <a:r>
              <a:rPr sz="1750" spc="2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1750" spc="5" dirty="0">
                <a:latin typeface="Lucida Console"/>
                <a:cs typeface="Lucida Console"/>
              </a:rPr>
              <a:t>cl</a:t>
            </a:r>
            <a:r>
              <a:rPr sz="1750" dirty="0">
                <a:latin typeface="Lucida Console"/>
                <a:cs typeface="Lucida Console"/>
              </a:rPr>
              <a:t>o</a:t>
            </a:r>
            <a:r>
              <a:rPr sz="1750" spc="5" dirty="0">
                <a:latin typeface="Lucida Console"/>
                <a:cs typeface="Lucida Console"/>
              </a:rPr>
              <a:t>ck</a:t>
            </a:r>
            <a:r>
              <a:rPr sz="1750" dirty="0">
                <a:latin typeface="Lucida Console"/>
                <a:cs typeface="Lucida Console"/>
              </a:rPr>
              <a:t>) </a:t>
            </a:r>
            <a:r>
              <a:rPr sz="1750" spc="5" dirty="0">
                <a:latin typeface="Lucida Console"/>
                <a:cs typeface="Lucida Console"/>
              </a:rPr>
              <a:t>ou</a:t>
            </a:r>
            <a:r>
              <a:rPr sz="1750" dirty="0">
                <a:latin typeface="Lucida Console"/>
                <a:cs typeface="Lucida Console"/>
              </a:rPr>
              <a:t>t</a:t>
            </a:r>
            <a:r>
              <a:rPr sz="1750" spc="5" dirty="0">
                <a:latin typeface="Lucida Console"/>
                <a:cs typeface="Lucida Console"/>
              </a:rPr>
              <a:t>put</a:t>
            </a:r>
            <a:r>
              <a:rPr sz="1750" dirty="0">
                <a:latin typeface="Lucida Console"/>
                <a:cs typeface="Lucida Console"/>
              </a:rPr>
              <a:t>s</a:t>
            </a:r>
            <a:r>
              <a:rPr sz="1750" spc="10" dirty="0">
                <a:latin typeface="Lucida Console"/>
                <a:cs typeface="Lucida Console"/>
              </a:rPr>
              <a:t> </a:t>
            </a:r>
            <a:r>
              <a:rPr sz="1750" spc="5" dirty="0">
                <a:latin typeface="Lucida Console"/>
                <a:cs typeface="Lucida Console"/>
              </a:rPr>
              <a:t>&lt;</a:t>
            </a:r>
            <a:r>
              <a:rPr sz="1750" dirty="0">
                <a:latin typeface="Lucida Console"/>
                <a:cs typeface="Lucida Console"/>
              </a:rPr>
              <a:t>=</a:t>
            </a:r>
            <a:r>
              <a:rPr sz="1750" spc="35" dirty="0">
                <a:latin typeface="Lucida Console"/>
                <a:cs typeface="Lucida Console"/>
              </a:rPr>
              <a:t> </a:t>
            </a:r>
            <a:r>
              <a:rPr sz="1750" i="1" dirty="0">
                <a:latin typeface="Lucida Sans Typewriter"/>
                <a:cs typeface="Lucida Sans Typewriter"/>
              </a:rPr>
              <a:t>f</a:t>
            </a:r>
            <a:r>
              <a:rPr sz="1750" i="1" spc="5" dirty="0">
                <a:latin typeface="Lucida Sans Typewriter"/>
                <a:cs typeface="Lucida Sans Typewriter"/>
              </a:rPr>
              <a:t>un</a:t>
            </a:r>
            <a:r>
              <a:rPr sz="1750" i="1" spc="10" dirty="0">
                <a:latin typeface="Lucida Sans Typewriter"/>
                <a:cs typeface="Lucida Sans Typewriter"/>
              </a:rPr>
              <a:t>c</a:t>
            </a:r>
            <a:r>
              <a:rPr sz="1750" spc="5" dirty="0">
                <a:latin typeface="Lucida Console"/>
                <a:cs typeface="Lucida Console"/>
              </a:rPr>
              <a:t>(</a:t>
            </a:r>
            <a:r>
              <a:rPr sz="1750" dirty="0">
                <a:latin typeface="Lucida Console"/>
                <a:cs typeface="Lucida Console"/>
              </a:rPr>
              <a:t>i</a:t>
            </a:r>
            <a:r>
              <a:rPr sz="1750" spc="5" dirty="0">
                <a:latin typeface="Lucida Console"/>
                <a:cs typeface="Lucida Console"/>
              </a:rPr>
              <a:t>nput</a:t>
            </a:r>
            <a:r>
              <a:rPr sz="1750" dirty="0">
                <a:latin typeface="Lucida Console"/>
                <a:cs typeface="Lucida Console"/>
              </a:rPr>
              <a:t>s</a:t>
            </a:r>
            <a:r>
              <a:rPr sz="1750" spc="5" dirty="0">
                <a:latin typeface="Lucida Console"/>
                <a:cs typeface="Lucida Console"/>
              </a:rPr>
              <a:t>)</a:t>
            </a:r>
            <a:r>
              <a:rPr sz="1750" dirty="0">
                <a:latin typeface="Lucida Console"/>
                <a:cs typeface="Lucida Console"/>
              </a:rPr>
              <a:t>;</a:t>
            </a:r>
            <a:endParaRPr sz="175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7630" y="5906668"/>
            <a:ext cx="120650" cy="14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70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5610">
              <a:lnSpc>
                <a:spcPct val="100000"/>
              </a:lnSpc>
            </a:pPr>
            <a:r>
              <a:rPr spc="-15" dirty="0"/>
              <a:t>Sequentia</a:t>
            </a:r>
            <a:r>
              <a:rPr spc="-5" dirty="0"/>
              <a:t>l</a:t>
            </a:r>
            <a:r>
              <a:rPr spc="-20" dirty="0"/>
              <a:t> </a:t>
            </a:r>
            <a:r>
              <a:rPr spc="-15" dirty="0"/>
              <a:t>Logi</a:t>
            </a:r>
            <a:r>
              <a:rPr spc="-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930" y="1235466"/>
            <a:ext cx="15176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35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30" y="1153331"/>
            <a:ext cx="499999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Fu</a:t>
            </a:r>
            <a:r>
              <a:rPr sz="2800" spc="15" dirty="0">
                <a:latin typeface="Lucida Console"/>
                <a:cs typeface="Lucida Console"/>
              </a:rPr>
              <a:t>n</a:t>
            </a:r>
            <a:r>
              <a:rPr sz="2800" spc="10" dirty="0">
                <a:latin typeface="Lucida Console"/>
                <a:cs typeface="Lucida Console"/>
              </a:rPr>
              <a:t>c</a:t>
            </a:r>
            <a:r>
              <a:rPr sz="2800" spc="15" dirty="0">
                <a:latin typeface="Lucida Console"/>
                <a:cs typeface="Lucida Console"/>
              </a:rPr>
              <a:t>t</a:t>
            </a:r>
            <a:r>
              <a:rPr sz="2800" spc="10" dirty="0">
                <a:latin typeface="Lucida Console"/>
                <a:cs typeface="Lucida Console"/>
              </a:rPr>
              <a:t>io</a:t>
            </a:r>
            <a:r>
              <a:rPr sz="2800" spc="15" dirty="0">
                <a:latin typeface="Lucida Console"/>
                <a:cs typeface="Lucida Console"/>
              </a:rPr>
              <a:t>n</a:t>
            </a:r>
            <a:r>
              <a:rPr sz="2800" spc="10" dirty="0">
                <a:latin typeface="Lucida Console"/>
                <a:cs typeface="Lucida Console"/>
              </a:rPr>
              <a:t>a</a:t>
            </a:r>
            <a:r>
              <a:rPr sz="2800" spc="15" dirty="0">
                <a:latin typeface="Lucida Console"/>
                <a:cs typeface="Lucida Console"/>
              </a:rPr>
              <a:t>l </a:t>
            </a:r>
            <a:r>
              <a:rPr sz="2800" spc="10" dirty="0">
                <a:latin typeface="Lucida Console"/>
                <a:cs typeface="Lucida Console"/>
              </a:rPr>
              <a:t>D</a:t>
            </a:r>
            <a:r>
              <a:rPr sz="2800" spc="15" dirty="0">
                <a:latin typeface="Lucida Console"/>
                <a:cs typeface="Lucida Console"/>
              </a:rPr>
              <a:t>e</a:t>
            </a:r>
            <a:r>
              <a:rPr sz="2800" spc="10" dirty="0">
                <a:latin typeface="Lucida Console"/>
                <a:cs typeface="Lucida Console"/>
              </a:rPr>
              <a:t>s</a:t>
            </a:r>
            <a:r>
              <a:rPr sz="2800" spc="15" dirty="0">
                <a:latin typeface="Lucida Console"/>
                <a:cs typeface="Lucida Console"/>
              </a:rPr>
              <a:t>c</a:t>
            </a:r>
            <a:r>
              <a:rPr sz="2800" spc="10" dirty="0">
                <a:latin typeface="Lucida Console"/>
                <a:cs typeface="Lucida Console"/>
              </a:rPr>
              <a:t>ri</a:t>
            </a:r>
            <a:r>
              <a:rPr sz="2800" spc="15" dirty="0">
                <a:latin typeface="Lucida Console"/>
                <a:cs typeface="Lucida Console"/>
              </a:rPr>
              <a:t>p</a:t>
            </a:r>
            <a:r>
              <a:rPr sz="2800" spc="10" dirty="0">
                <a:latin typeface="Lucida Console"/>
                <a:cs typeface="Lucida Console"/>
              </a:rPr>
              <a:t>t</a:t>
            </a:r>
            <a:r>
              <a:rPr sz="2800" spc="15" dirty="0">
                <a:latin typeface="Lucida Console"/>
                <a:cs typeface="Lucida Console"/>
              </a:rPr>
              <a:t>i</a:t>
            </a:r>
            <a:r>
              <a:rPr sz="2800" spc="10" dirty="0">
                <a:latin typeface="Lucida Console"/>
                <a:cs typeface="Lucida Console"/>
              </a:rPr>
              <a:t>on</a:t>
            </a:r>
            <a:r>
              <a:rPr sz="2800" spc="15" dirty="0">
                <a:latin typeface="Lucida Console"/>
                <a:cs typeface="Lucida Console"/>
              </a:rPr>
              <a:t>: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62001" y="1710476"/>
            <a:ext cx="9448800" cy="254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205" marR="567055">
              <a:lnSpc>
                <a:spcPct val="133300"/>
              </a:lnSpc>
            </a:pPr>
            <a:r>
              <a:rPr sz="2450" spc="5" dirty="0"/>
              <a:t>Inc</a:t>
            </a:r>
            <a:r>
              <a:rPr sz="2450" spc="-5" dirty="0"/>
              <a:t>o</a:t>
            </a:r>
            <a:r>
              <a:rPr sz="2450" spc="5" dirty="0"/>
              <a:t>rpo</a:t>
            </a:r>
            <a:r>
              <a:rPr sz="2450" spc="-5" dirty="0"/>
              <a:t>r</a:t>
            </a:r>
            <a:r>
              <a:rPr sz="2450" spc="5" dirty="0"/>
              <a:t>ates</a:t>
            </a:r>
            <a:r>
              <a:rPr sz="2450" dirty="0"/>
              <a:t> </a:t>
            </a:r>
            <a:r>
              <a:rPr sz="2450" spc="5" dirty="0"/>
              <a:t>memory</a:t>
            </a:r>
            <a:r>
              <a:rPr sz="2450" dirty="0"/>
              <a:t> </a:t>
            </a:r>
            <a:r>
              <a:rPr sz="2450" spc="5" dirty="0"/>
              <a:t>– </a:t>
            </a:r>
            <a:r>
              <a:rPr sz="2450" spc="-5" dirty="0"/>
              <a:t>h</a:t>
            </a:r>
            <a:r>
              <a:rPr sz="2450" spc="5" dirty="0"/>
              <a:t>olds</a:t>
            </a:r>
            <a:r>
              <a:rPr sz="2450" dirty="0"/>
              <a:t> </a:t>
            </a:r>
            <a:r>
              <a:rPr sz="2450" spc="5" dirty="0"/>
              <a:t>its v</a:t>
            </a:r>
            <a:r>
              <a:rPr sz="2450" spc="-5" dirty="0"/>
              <a:t>a</a:t>
            </a:r>
            <a:r>
              <a:rPr sz="2450" spc="5" dirty="0"/>
              <a:t>lue. Inv</a:t>
            </a:r>
            <a:r>
              <a:rPr sz="2450" spc="-5" dirty="0"/>
              <a:t>o</a:t>
            </a:r>
            <a:r>
              <a:rPr sz="2450" spc="5" dirty="0"/>
              <a:t>lves</a:t>
            </a:r>
            <a:r>
              <a:rPr sz="2450" spc="20" dirty="0"/>
              <a:t> </a:t>
            </a:r>
            <a:r>
              <a:rPr sz="2450" spc="-5" dirty="0" smtClean="0"/>
              <a:t>a</a:t>
            </a:r>
            <a:r>
              <a:rPr sz="2450" spc="5" dirty="0" smtClean="0"/>
              <a:t>ssi</a:t>
            </a:r>
            <a:r>
              <a:rPr sz="2450" spc="-5" dirty="0" smtClean="0"/>
              <a:t>g</a:t>
            </a:r>
            <a:r>
              <a:rPr sz="2450" spc="5" dirty="0" smtClean="0"/>
              <a:t>nmen</a:t>
            </a:r>
            <a:r>
              <a:rPr sz="2450" spc="-5" dirty="0" smtClean="0"/>
              <a:t>t</a:t>
            </a:r>
            <a:r>
              <a:rPr sz="2450" spc="5" dirty="0" smtClean="0"/>
              <a:t>s </a:t>
            </a:r>
            <a:r>
              <a:rPr sz="2450" spc="5" dirty="0"/>
              <a:t>wit</a:t>
            </a:r>
            <a:r>
              <a:rPr sz="2450" spc="-5" dirty="0"/>
              <a:t>h</a:t>
            </a:r>
            <a:r>
              <a:rPr sz="2450" spc="5" dirty="0"/>
              <a:t>in </a:t>
            </a:r>
            <a:r>
              <a:rPr sz="2450" spc="-5" dirty="0" smtClean="0"/>
              <a:t>a</a:t>
            </a:r>
            <a:r>
              <a:rPr sz="2450" spc="5" dirty="0" smtClean="0"/>
              <a:t>n</a:t>
            </a:r>
            <a:r>
              <a:rPr lang="en-US" sz="2450" dirty="0">
                <a:latin typeface="Lucida Sans Typewriter"/>
              </a:rPr>
              <a:t> </a:t>
            </a:r>
            <a:r>
              <a:rPr lang="en-US" sz="2450" b="1" spc="5" dirty="0" smtClean="0">
                <a:solidFill>
                  <a:srgbClr val="0000FF"/>
                </a:solidFill>
                <a:latin typeface="Lucida Sans Typewriter"/>
                <a:cs typeface="Lucida Sans Typewriter"/>
              </a:rPr>
              <a:t>process </a:t>
            </a:r>
            <a:r>
              <a:rPr sz="2450" spc="5" dirty="0" smtClean="0"/>
              <a:t>b</a:t>
            </a:r>
            <a:r>
              <a:rPr sz="2450" spc="-5" dirty="0" smtClean="0"/>
              <a:t>l</a:t>
            </a:r>
            <a:r>
              <a:rPr sz="2450" spc="5" dirty="0" smtClean="0"/>
              <a:t>ock</a:t>
            </a:r>
            <a:r>
              <a:rPr sz="2450" spc="5" dirty="0"/>
              <a:t>.</a:t>
            </a:r>
            <a:endParaRPr sz="2450" dirty="0">
              <a:latin typeface="Lucida Sans Typewriter"/>
              <a:cs typeface="Lucida Sans Typewriter"/>
            </a:endParaRPr>
          </a:p>
          <a:p>
            <a:pPr marL="370205" marR="571500">
              <a:lnSpc>
                <a:spcPts val="2870"/>
              </a:lnSpc>
              <a:spcBef>
                <a:spcPts val="1100"/>
              </a:spcBef>
            </a:pPr>
            <a:r>
              <a:rPr lang="en-US" sz="2450" spc="5" dirty="0" smtClean="0"/>
              <a:t>Uses </a:t>
            </a:r>
            <a:r>
              <a:rPr sz="2450" spc="5" dirty="0" smtClean="0"/>
              <a:t>non</a:t>
            </a:r>
            <a:r>
              <a:rPr lang="en-US" sz="2450" spc="5" dirty="0" smtClean="0"/>
              <a:t>-</a:t>
            </a:r>
            <a:r>
              <a:rPr sz="2450" spc="-5" dirty="0" smtClean="0"/>
              <a:t>­</a:t>
            </a:r>
            <a:r>
              <a:rPr sz="2450" spc="5" dirty="0" smtClean="0"/>
              <a:t>blo</a:t>
            </a:r>
            <a:r>
              <a:rPr sz="2450" spc="-5" dirty="0" smtClean="0"/>
              <a:t>c</a:t>
            </a:r>
            <a:r>
              <a:rPr sz="2450" spc="5" dirty="0" smtClean="0"/>
              <a:t>king</a:t>
            </a:r>
            <a:r>
              <a:rPr sz="2450" dirty="0" smtClean="0"/>
              <a:t> </a:t>
            </a:r>
            <a:r>
              <a:rPr sz="2450" spc="5" dirty="0"/>
              <a:t>assig</a:t>
            </a:r>
            <a:r>
              <a:rPr sz="2450" spc="-5" dirty="0"/>
              <a:t>n</a:t>
            </a:r>
            <a:r>
              <a:rPr sz="2450" spc="5" dirty="0"/>
              <a:t>men</a:t>
            </a:r>
            <a:r>
              <a:rPr sz="2450" spc="-5" dirty="0"/>
              <a:t>t</a:t>
            </a:r>
            <a:r>
              <a:rPr sz="2450" spc="5" dirty="0"/>
              <a:t>s </a:t>
            </a:r>
            <a:r>
              <a:rPr sz="2450" spc="5" dirty="0" smtClean="0"/>
              <a:t>“&lt;=</a:t>
            </a:r>
            <a:r>
              <a:rPr sz="2450" spc="-5" dirty="0" smtClean="0"/>
              <a:t>”</a:t>
            </a:r>
            <a:r>
              <a:rPr sz="2450" spc="5" dirty="0" smtClean="0"/>
              <a:t>.</a:t>
            </a:r>
            <a:endParaRPr lang="en-US" sz="2450" spc="5" dirty="0" smtClean="0"/>
          </a:p>
          <a:p>
            <a:pPr marL="370205" marR="571500">
              <a:lnSpc>
                <a:spcPts val="2870"/>
              </a:lnSpc>
              <a:spcBef>
                <a:spcPts val="1100"/>
              </a:spcBef>
            </a:pPr>
            <a:r>
              <a:rPr lang="en-US" sz="2450" spc="5" dirty="0" smtClean="0"/>
              <a:t>A VHDL Counter: </a:t>
            </a:r>
            <a:r>
              <a:rPr lang="en-US" sz="2450" spc="5" dirty="0" err="1" smtClean="0"/>
              <a:t>clk</a:t>
            </a:r>
            <a:r>
              <a:rPr lang="en-US" sz="2450" spc="5" dirty="0" smtClean="0"/>
              <a:t> is STD_LOGIC &amp;</a:t>
            </a:r>
          </a:p>
          <a:p>
            <a:pPr marL="370205" marR="571500">
              <a:lnSpc>
                <a:spcPts val="2870"/>
              </a:lnSpc>
              <a:spcBef>
                <a:spcPts val="1100"/>
              </a:spcBef>
            </a:pPr>
            <a:r>
              <a:rPr lang="en-US" sz="2450" spc="5" dirty="0"/>
              <a:t> </a:t>
            </a:r>
            <a:r>
              <a:rPr lang="en-US" sz="2450" spc="5" dirty="0" smtClean="0"/>
              <a:t>               </a:t>
            </a:r>
            <a:r>
              <a:rPr lang="en-US" sz="2450" spc="5" dirty="0" err="1" smtClean="0"/>
              <a:t>cnt</a:t>
            </a:r>
            <a:r>
              <a:rPr lang="en-US" sz="2450" spc="5" dirty="0" smtClean="0"/>
              <a:t> is STD_LOGIC_VECTOR.</a:t>
            </a:r>
            <a:endParaRPr sz="2450" dirty="0"/>
          </a:p>
        </p:txBody>
      </p:sp>
      <p:sp>
        <p:nvSpPr>
          <p:cNvPr id="13" name="Rectangle 12"/>
          <p:cNvSpPr/>
          <p:nvPr/>
        </p:nvSpPr>
        <p:spPr>
          <a:xfrm>
            <a:off x="2133600" y="4572000"/>
            <a:ext cx="50292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ieee.std_logic_unsigned.all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process (</a:t>
            </a:r>
            <a:r>
              <a:rPr lang="en-US" dirty="0" err="1" smtClean="0"/>
              <a:t>clk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if </a:t>
            </a:r>
            <a:r>
              <a:rPr lang="en-US" dirty="0" err="1" smtClean="0"/>
              <a:t>clk</a:t>
            </a:r>
            <a:r>
              <a:rPr lang="en-US" dirty="0" smtClean="0"/>
              <a:t>='1' and </a:t>
            </a:r>
            <a:r>
              <a:rPr lang="en-US" dirty="0" err="1" smtClean="0"/>
              <a:t>clk'event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cnt</a:t>
            </a:r>
            <a:r>
              <a:rPr lang="en-US" dirty="0" smtClean="0"/>
              <a:t> &lt;= </a:t>
            </a:r>
            <a:r>
              <a:rPr lang="en-US" dirty="0" err="1" smtClean="0"/>
              <a:t>cnt</a:t>
            </a:r>
            <a:r>
              <a:rPr lang="en-US" dirty="0" smtClean="0"/>
              <a:t> + 1;</a:t>
            </a:r>
          </a:p>
          <a:p>
            <a:r>
              <a:rPr lang="en-US" dirty="0" smtClean="0"/>
              <a:t>   end if;</a:t>
            </a:r>
          </a:p>
          <a:p>
            <a:r>
              <a:rPr lang="en-US" dirty="0" smtClean="0"/>
              <a:t>end process;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1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Synchronou</a:t>
            </a:r>
            <a:r>
              <a:rPr spc="-5" dirty="0"/>
              <a:t>s</a:t>
            </a:r>
            <a:r>
              <a:rPr spc="-20" dirty="0"/>
              <a:t> </a:t>
            </a:r>
            <a:r>
              <a:rPr spc="-15" dirty="0"/>
              <a:t>Sequentia</a:t>
            </a:r>
            <a:r>
              <a:rPr spc="-5" dirty="0"/>
              <a:t>l</a:t>
            </a:r>
            <a:r>
              <a:rPr spc="-20" dirty="0"/>
              <a:t> </a:t>
            </a:r>
            <a:r>
              <a:rPr spc="-15" dirty="0"/>
              <a:t>Logi</a:t>
            </a:r>
            <a:r>
              <a:rPr spc="-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580" y="1224314"/>
            <a:ext cx="14478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40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1149307"/>
            <a:ext cx="1232535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Lucida Console"/>
                <a:cs typeface="Lucida Console"/>
              </a:rPr>
              <a:t>I</a:t>
            </a:r>
            <a:r>
              <a:rPr sz="2600" spc="10" dirty="0">
                <a:latin typeface="Lucida Console"/>
                <a:cs typeface="Lucida Console"/>
              </a:rPr>
              <a:t>np</a:t>
            </a:r>
            <a:r>
              <a:rPr sz="2600" spc="20" dirty="0">
                <a:latin typeface="Lucida Console"/>
                <a:cs typeface="Lucida Console"/>
              </a:rPr>
              <a:t>u</a:t>
            </a:r>
            <a:r>
              <a:rPr sz="2600" spc="10" dirty="0">
                <a:latin typeface="Lucida Console"/>
                <a:cs typeface="Lucida Console"/>
              </a:rPr>
              <a:t>t</a:t>
            </a:r>
            <a:r>
              <a:rPr sz="2600" spc="15" dirty="0">
                <a:latin typeface="Lucida Console"/>
                <a:cs typeface="Lucida Console"/>
              </a:rPr>
              <a:t>s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019" y="1704368"/>
            <a:ext cx="1479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10" dirty="0">
                <a:latin typeface="Calibri"/>
                <a:cs typeface="Calibri"/>
              </a:rPr>
              <a:t>–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100" y="1666796"/>
            <a:ext cx="60242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Lucida Console"/>
                <a:cs typeface="Lucida Console"/>
              </a:rPr>
              <a:t>C</a:t>
            </a:r>
            <a:r>
              <a:rPr sz="2300" spc="0" dirty="0">
                <a:latin typeface="Lucida Console"/>
                <a:cs typeface="Lucida Console"/>
              </a:rPr>
              <a:t>a</a:t>
            </a:r>
            <a:r>
              <a:rPr sz="2300" spc="-5" dirty="0">
                <a:latin typeface="Lucida Console"/>
                <a:cs typeface="Lucida Console"/>
              </a:rPr>
              <a:t>n</a:t>
            </a:r>
            <a:r>
              <a:rPr sz="2300" dirty="0">
                <a:latin typeface="Lucida Console"/>
                <a:cs typeface="Lucida Console"/>
              </a:rPr>
              <a:t> </a:t>
            </a:r>
            <a:r>
              <a:rPr sz="2300" spc="-5" dirty="0">
                <a:latin typeface="Lucida Console"/>
                <a:cs typeface="Lucida Console"/>
              </a:rPr>
              <a:t>be</a:t>
            </a:r>
            <a:r>
              <a:rPr sz="2300" spc="10" dirty="0">
                <a:latin typeface="Lucida Console"/>
                <a:cs typeface="Lucida Console"/>
              </a:rPr>
              <a:t> </a:t>
            </a:r>
            <a:r>
              <a:rPr sz="2300" spc="-5" dirty="0">
                <a:latin typeface="Lucida Console"/>
                <a:cs typeface="Lucida Console"/>
              </a:rPr>
              <a:t>syn</a:t>
            </a:r>
            <a:r>
              <a:rPr sz="2300" spc="0" dirty="0">
                <a:latin typeface="Lucida Console"/>
                <a:cs typeface="Lucida Console"/>
              </a:rPr>
              <a:t>c</a:t>
            </a:r>
            <a:r>
              <a:rPr sz="2300" spc="-5" dirty="0">
                <a:latin typeface="Lucida Console"/>
                <a:cs typeface="Lucida Console"/>
              </a:rPr>
              <a:t>hrono</a:t>
            </a:r>
            <a:r>
              <a:rPr sz="2300" spc="0" dirty="0">
                <a:latin typeface="Lucida Console"/>
                <a:cs typeface="Lucida Console"/>
              </a:rPr>
              <a:t>u</a:t>
            </a:r>
            <a:r>
              <a:rPr sz="2300" spc="-5" dirty="0">
                <a:latin typeface="Lucida Console"/>
                <a:cs typeface="Lucida Console"/>
              </a:rPr>
              <a:t>s</a:t>
            </a:r>
            <a:r>
              <a:rPr sz="2300" dirty="0">
                <a:latin typeface="Lucida Console"/>
                <a:cs typeface="Lucida Console"/>
              </a:rPr>
              <a:t> </a:t>
            </a:r>
            <a:r>
              <a:rPr sz="2300" spc="-5" dirty="0">
                <a:latin typeface="Lucida Console"/>
                <a:cs typeface="Lucida Console"/>
              </a:rPr>
              <a:t>or</a:t>
            </a:r>
            <a:r>
              <a:rPr sz="2300" spc="10" dirty="0">
                <a:latin typeface="Lucida Console"/>
                <a:cs typeface="Lucida Console"/>
              </a:rPr>
              <a:t> </a:t>
            </a:r>
            <a:r>
              <a:rPr sz="2300" spc="-5" dirty="0">
                <a:latin typeface="Lucida Console"/>
                <a:cs typeface="Lucida Console"/>
              </a:rPr>
              <a:t>asy</a:t>
            </a:r>
            <a:r>
              <a:rPr sz="2300" spc="0" dirty="0">
                <a:latin typeface="Lucida Console"/>
                <a:cs typeface="Lucida Console"/>
              </a:rPr>
              <a:t>n</a:t>
            </a:r>
            <a:r>
              <a:rPr sz="2300" spc="-5" dirty="0">
                <a:latin typeface="Lucida Console"/>
                <a:cs typeface="Lucida Console"/>
              </a:rPr>
              <a:t>chron</a:t>
            </a:r>
            <a:r>
              <a:rPr sz="2300" spc="0" dirty="0">
                <a:latin typeface="Lucida Console"/>
                <a:cs typeface="Lucida Console"/>
              </a:rPr>
              <a:t>o</a:t>
            </a:r>
            <a:r>
              <a:rPr sz="2300" spc="-5" dirty="0">
                <a:latin typeface="Lucida Console"/>
                <a:cs typeface="Lucida Console"/>
              </a:rPr>
              <a:t>us</a:t>
            </a:r>
            <a:endParaRPr sz="23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669" y="2185222"/>
            <a:ext cx="11557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6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9039" rIns="0" bIns="0" rtlCol="0">
            <a:spAutoFit/>
          </a:bodyPr>
          <a:lstStyle/>
          <a:p>
            <a:pPr marL="663575" marR="5080">
              <a:lnSpc>
                <a:spcPts val="2300"/>
              </a:lnSpc>
            </a:pPr>
            <a:r>
              <a:rPr spc="10" dirty="0"/>
              <a:t>It </a:t>
            </a:r>
            <a:r>
              <a:rPr dirty="0"/>
              <a:t>i</a:t>
            </a:r>
            <a:r>
              <a:rPr spc="10" dirty="0"/>
              <a:t>s</a:t>
            </a:r>
            <a:r>
              <a:rPr spc="15" dirty="0"/>
              <a:t> </a:t>
            </a:r>
            <a:r>
              <a:rPr spc="10" dirty="0"/>
              <a:t>imp</a:t>
            </a:r>
            <a:r>
              <a:rPr dirty="0"/>
              <a:t>o</a:t>
            </a:r>
            <a:r>
              <a:rPr spc="10" dirty="0"/>
              <a:t>rta</a:t>
            </a:r>
            <a:r>
              <a:rPr dirty="0"/>
              <a:t>n</a:t>
            </a:r>
            <a:r>
              <a:rPr spc="10" dirty="0"/>
              <a:t>t</a:t>
            </a:r>
            <a:r>
              <a:rPr spc="15" dirty="0"/>
              <a:t> </a:t>
            </a:r>
            <a:r>
              <a:rPr spc="10" dirty="0"/>
              <a:t>to </a:t>
            </a:r>
            <a:r>
              <a:rPr dirty="0"/>
              <a:t>k</a:t>
            </a:r>
            <a:r>
              <a:rPr spc="10" dirty="0"/>
              <a:t>now</a:t>
            </a:r>
            <a:r>
              <a:rPr spc="5" dirty="0"/>
              <a:t> </a:t>
            </a:r>
            <a:r>
              <a:rPr spc="20" dirty="0"/>
              <a:t>t</a:t>
            </a:r>
            <a:r>
              <a:rPr dirty="0"/>
              <a:t>h</a:t>
            </a:r>
            <a:r>
              <a:rPr spc="10" dirty="0"/>
              <a:t>e s</a:t>
            </a:r>
            <a:r>
              <a:rPr dirty="0"/>
              <a:t>p</a:t>
            </a:r>
            <a:r>
              <a:rPr spc="10" dirty="0"/>
              <a:t>eci</a:t>
            </a:r>
            <a:r>
              <a:rPr dirty="0"/>
              <a:t>f</a:t>
            </a:r>
            <a:r>
              <a:rPr spc="20" dirty="0"/>
              <a:t>i</a:t>
            </a:r>
            <a:r>
              <a:rPr spc="10" dirty="0"/>
              <a:t>c</a:t>
            </a:r>
            <a:r>
              <a:rPr spc="5" dirty="0"/>
              <a:t> </a:t>
            </a:r>
            <a:r>
              <a:rPr spc="10" dirty="0"/>
              <a:t>fu</a:t>
            </a:r>
            <a:r>
              <a:rPr dirty="0"/>
              <a:t>n</a:t>
            </a:r>
            <a:r>
              <a:rPr spc="10" dirty="0"/>
              <a:t>cti</a:t>
            </a:r>
            <a:r>
              <a:rPr dirty="0"/>
              <a:t>o</a:t>
            </a:r>
            <a:r>
              <a:rPr spc="20" dirty="0"/>
              <a:t>n</a:t>
            </a:r>
            <a:r>
              <a:rPr spc="10" dirty="0"/>
              <a:t>s</a:t>
            </a:r>
            <a:r>
              <a:rPr spc="5" dirty="0"/>
              <a:t> </a:t>
            </a:r>
            <a:r>
              <a:rPr spc="10" dirty="0"/>
              <a:t>and req</a:t>
            </a:r>
            <a:r>
              <a:rPr dirty="0"/>
              <a:t>u</a:t>
            </a:r>
            <a:r>
              <a:rPr spc="20" dirty="0"/>
              <a:t>i</a:t>
            </a:r>
            <a:r>
              <a:rPr dirty="0"/>
              <a:t>r</a:t>
            </a:r>
            <a:r>
              <a:rPr spc="10" dirty="0"/>
              <a:t>eme</a:t>
            </a:r>
            <a:r>
              <a:rPr dirty="0"/>
              <a:t>n</a:t>
            </a:r>
            <a:r>
              <a:rPr spc="10" dirty="0"/>
              <a:t>ts </a:t>
            </a:r>
            <a:r>
              <a:rPr dirty="0"/>
              <a:t>o</a:t>
            </a:r>
            <a:r>
              <a:rPr spc="10" dirty="0"/>
              <a:t>f</a:t>
            </a:r>
            <a:r>
              <a:rPr spc="15" dirty="0"/>
              <a:t> </a:t>
            </a:r>
            <a:r>
              <a:rPr spc="10" dirty="0"/>
              <a:t>the</a:t>
            </a:r>
            <a:r>
              <a:rPr spc="5" dirty="0"/>
              <a:t> </a:t>
            </a:r>
            <a:r>
              <a:rPr spc="10" dirty="0"/>
              <a:t>inp</a:t>
            </a:r>
            <a:r>
              <a:rPr dirty="0"/>
              <a:t>u</a:t>
            </a:r>
            <a:r>
              <a:rPr spc="10" dirty="0"/>
              <a:t>t</a:t>
            </a:r>
            <a:r>
              <a:rPr spc="15" dirty="0"/>
              <a:t> </a:t>
            </a:r>
            <a:r>
              <a:rPr spc="10" dirty="0"/>
              <a:t>dat</a:t>
            </a:r>
            <a:r>
              <a:rPr dirty="0"/>
              <a:t>a</a:t>
            </a:r>
            <a:r>
              <a:rPr spc="10" dirty="0"/>
              <a:t>.</a:t>
            </a:r>
          </a:p>
          <a:p>
            <a:pPr marL="663575" marR="1511935">
              <a:lnSpc>
                <a:spcPts val="2990"/>
              </a:lnSpc>
              <a:spcBef>
                <a:spcPts val="135"/>
              </a:spcBef>
            </a:pPr>
            <a:r>
              <a:rPr spc="10" dirty="0"/>
              <a:t>From</a:t>
            </a:r>
            <a:r>
              <a:rPr spc="15" dirty="0"/>
              <a:t> </a:t>
            </a:r>
            <a:r>
              <a:rPr dirty="0"/>
              <a:t>a</a:t>
            </a:r>
            <a:r>
              <a:rPr spc="10" dirty="0"/>
              <a:t>not</a:t>
            </a:r>
            <a:r>
              <a:rPr dirty="0"/>
              <a:t>h</a:t>
            </a:r>
            <a:r>
              <a:rPr spc="10" dirty="0"/>
              <a:t>er </a:t>
            </a:r>
            <a:r>
              <a:rPr dirty="0"/>
              <a:t>s</a:t>
            </a:r>
            <a:r>
              <a:rPr spc="20" dirty="0"/>
              <a:t>y</a:t>
            </a:r>
            <a:r>
              <a:rPr dirty="0"/>
              <a:t>n</a:t>
            </a:r>
            <a:r>
              <a:rPr spc="10" dirty="0"/>
              <a:t>c. </a:t>
            </a:r>
            <a:r>
              <a:rPr dirty="0"/>
              <a:t>l</a:t>
            </a:r>
            <a:r>
              <a:rPr spc="10" dirty="0"/>
              <a:t>ogic</a:t>
            </a:r>
            <a:r>
              <a:rPr spc="15" dirty="0"/>
              <a:t> </a:t>
            </a:r>
            <a:r>
              <a:rPr dirty="0"/>
              <a:t>b</a:t>
            </a:r>
            <a:r>
              <a:rPr spc="10" dirty="0"/>
              <a:t>loc</a:t>
            </a:r>
            <a:r>
              <a:rPr dirty="0"/>
              <a:t>k</a:t>
            </a:r>
            <a:r>
              <a:rPr spc="10" dirty="0"/>
              <a:t>? Ref</a:t>
            </a:r>
            <a:r>
              <a:rPr dirty="0"/>
              <a:t>e</a:t>
            </a:r>
            <a:r>
              <a:rPr spc="20" dirty="0"/>
              <a:t>r</a:t>
            </a:r>
            <a:r>
              <a:rPr dirty="0"/>
              <a:t>e</a:t>
            </a:r>
            <a:r>
              <a:rPr spc="10" dirty="0"/>
              <a:t>nced</a:t>
            </a:r>
            <a:r>
              <a:rPr spc="5" dirty="0"/>
              <a:t> </a:t>
            </a:r>
            <a:r>
              <a:rPr spc="10" dirty="0"/>
              <a:t>to</a:t>
            </a:r>
            <a:r>
              <a:rPr spc="5" dirty="0"/>
              <a:t> </a:t>
            </a:r>
            <a:r>
              <a:rPr spc="20" dirty="0"/>
              <a:t>t</a:t>
            </a:r>
            <a:r>
              <a:rPr dirty="0"/>
              <a:t>h</a:t>
            </a:r>
            <a:r>
              <a:rPr spc="10" dirty="0"/>
              <a:t>e s</a:t>
            </a:r>
            <a:r>
              <a:rPr dirty="0"/>
              <a:t>a</a:t>
            </a:r>
            <a:r>
              <a:rPr spc="10" dirty="0"/>
              <a:t>me </a:t>
            </a:r>
            <a:r>
              <a:rPr dirty="0"/>
              <a:t>o</a:t>
            </a:r>
            <a:r>
              <a:rPr spc="10" dirty="0"/>
              <a:t>r</a:t>
            </a:r>
            <a:r>
              <a:rPr spc="15" dirty="0"/>
              <a:t> </a:t>
            </a:r>
            <a:r>
              <a:rPr spc="10" dirty="0"/>
              <a:t>ano</a:t>
            </a:r>
            <a:r>
              <a:rPr dirty="0"/>
              <a:t>t</a:t>
            </a:r>
            <a:r>
              <a:rPr spc="10" dirty="0"/>
              <a:t>her</a:t>
            </a:r>
            <a:r>
              <a:rPr spc="5" dirty="0"/>
              <a:t> </a:t>
            </a:r>
            <a:r>
              <a:rPr spc="20" dirty="0"/>
              <a:t>c</a:t>
            </a:r>
            <a:r>
              <a:rPr dirty="0"/>
              <a:t>l</a:t>
            </a:r>
            <a:r>
              <a:rPr spc="10" dirty="0"/>
              <a:t>ock? </a:t>
            </a:r>
            <a:r>
              <a:rPr u="heavy" spc="10" dirty="0"/>
              <a:t>Typ</a:t>
            </a:r>
            <a:r>
              <a:rPr u="heavy" dirty="0"/>
              <a:t>i</a:t>
            </a:r>
            <a:r>
              <a:rPr u="heavy" spc="20" dirty="0"/>
              <a:t>c</a:t>
            </a:r>
            <a:r>
              <a:rPr u="heavy" dirty="0"/>
              <a:t>a</a:t>
            </a:r>
            <a:r>
              <a:rPr u="heavy" spc="10" dirty="0"/>
              <a:t>lly</a:t>
            </a:r>
            <a:r>
              <a:rPr u="heavy" spc="5" dirty="0"/>
              <a:t> </a:t>
            </a:r>
            <a:r>
              <a:rPr u="heavy" spc="10" dirty="0"/>
              <a:t>syn</a:t>
            </a:r>
            <a:r>
              <a:rPr u="heavy" dirty="0"/>
              <a:t>c</a:t>
            </a:r>
            <a:r>
              <a:rPr u="heavy" spc="10" dirty="0"/>
              <a:t>.</a:t>
            </a:r>
            <a:r>
              <a:rPr u="heavy" spc="15" dirty="0"/>
              <a:t> </a:t>
            </a:r>
            <a:r>
              <a:rPr u="heavy" spc="10" dirty="0"/>
              <a:t>log</a:t>
            </a:r>
            <a:r>
              <a:rPr u="heavy" dirty="0"/>
              <a:t>i</a:t>
            </a:r>
            <a:r>
              <a:rPr u="heavy" spc="10" dirty="0"/>
              <a:t>c w</a:t>
            </a:r>
            <a:r>
              <a:rPr u="heavy" dirty="0"/>
              <a:t>i</a:t>
            </a:r>
            <a:r>
              <a:rPr u="heavy" spc="20" dirty="0"/>
              <a:t>t</a:t>
            </a:r>
            <a:r>
              <a:rPr u="heavy" spc="10" dirty="0"/>
              <a:t>h</a:t>
            </a:r>
            <a:r>
              <a:rPr u="heavy" spc="5" dirty="0"/>
              <a:t> </a:t>
            </a:r>
            <a:r>
              <a:rPr u="heavy" spc="10" dirty="0"/>
              <a:t>sa</a:t>
            </a:r>
            <a:r>
              <a:rPr u="heavy" dirty="0"/>
              <a:t>m</a:t>
            </a:r>
            <a:r>
              <a:rPr u="heavy" spc="10" dirty="0"/>
              <a:t>e c</a:t>
            </a:r>
            <a:r>
              <a:rPr u="heavy" dirty="0"/>
              <a:t>l</a:t>
            </a:r>
            <a:r>
              <a:rPr u="heavy" spc="20" dirty="0"/>
              <a:t>o</a:t>
            </a:r>
            <a:r>
              <a:rPr u="heavy" dirty="0"/>
              <a:t>c</a:t>
            </a:r>
            <a:r>
              <a:rPr u="heavy" spc="10" dirty="0"/>
              <a:t>k.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6669" y="2855782"/>
            <a:ext cx="11557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6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6669" y="3235512"/>
            <a:ext cx="11557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9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6669" y="3615242"/>
            <a:ext cx="11557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9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580" y="4027204"/>
            <a:ext cx="14478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40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660" y="3939497"/>
            <a:ext cx="143446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Lucida Console"/>
                <a:cs typeface="Lucida Console"/>
              </a:rPr>
              <a:t>O</a:t>
            </a:r>
            <a:r>
              <a:rPr sz="2600" spc="10" dirty="0">
                <a:latin typeface="Lucida Console"/>
                <a:cs typeface="Lucida Console"/>
              </a:rPr>
              <a:t>ut</a:t>
            </a:r>
            <a:r>
              <a:rPr sz="2600" spc="20" dirty="0">
                <a:latin typeface="Lucida Console"/>
                <a:cs typeface="Lucida Console"/>
              </a:rPr>
              <a:t>p</a:t>
            </a:r>
            <a:r>
              <a:rPr sz="2600" spc="10" dirty="0">
                <a:latin typeface="Lucida Console"/>
                <a:cs typeface="Lucida Console"/>
              </a:rPr>
              <a:t>u</a:t>
            </a:r>
            <a:r>
              <a:rPr sz="2600" spc="20" dirty="0">
                <a:latin typeface="Lucida Console"/>
                <a:cs typeface="Lucida Console"/>
              </a:rPr>
              <a:t>t</a:t>
            </a:r>
            <a:r>
              <a:rPr sz="2600" spc="15" dirty="0">
                <a:latin typeface="Lucida Console"/>
                <a:cs typeface="Lucida Console"/>
              </a:rPr>
              <a:t>s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2019" y="4507258"/>
            <a:ext cx="1479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10" dirty="0">
                <a:latin typeface="Calibri"/>
                <a:cs typeface="Calibri"/>
              </a:rPr>
              <a:t>–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1100" y="4470956"/>
            <a:ext cx="567055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Lucida Console"/>
                <a:cs typeface="Lucida Console"/>
              </a:rPr>
              <a:t>E</a:t>
            </a:r>
            <a:r>
              <a:rPr sz="2300" spc="0" dirty="0">
                <a:latin typeface="Lucida Console"/>
                <a:cs typeface="Lucida Console"/>
              </a:rPr>
              <a:t>x</a:t>
            </a:r>
            <a:r>
              <a:rPr sz="2300" spc="-5" dirty="0">
                <a:latin typeface="Lucida Console"/>
                <a:cs typeface="Lucida Console"/>
              </a:rPr>
              <a:t>hibit</a:t>
            </a:r>
            <a:r>
              <a:rPr sz="2300" spc="10" dirty="0">
                <a:latin typeface="Lucida Console"/>
                <a:cs typeface="Lucida Console"/>
              </a:rPr>
              <a:t> </a:t>
            </a:r>
            <a:r>
              <a:rPr sz="2300" spc="-5" dirty="0">
                <a:latin typeface="Lucida Console"/>
                <a:cs typeface="Lucida Console"/>
              </a:rPr>
              <a:t>a</a:t>
            </a:r>
            <a:r>
              <a:rPr sz="2300" dirty="0">
                <a:latin typeface="Lucida Console"/>
                <a:cs typeface="Lucida Console"/>
              </a:rPr>
              <a:t> </a:t>
            </a:r>
            <a:r>
              <a:rPr sz="2300" spc="0" dirty="0">
                <a:latin typeface="Lucida Console"/>
                <a:cs typeface="Lucida Console"/>
              </a:rPr>
              <a:t>d</a:t>
            </a:r>
            <a:r>
              <a:rPr sz="2300" spc="-5" dirty="0">
                <a:latin typeface="Lucida Console"/>
                <a:cs typeface="Lucida Console"/>
              </a:rPr>
              <a:t>elay</a:t>
            </a:r>
            <a:r>
              <a:rPr sz="2300" dirty="0">
                <a:latin typeface="Lucida Console"/>
                <a:cs typeface="Lucida Console"/>
              </a:rPr>
              <a:t> </a:t>
            </a:r>
            <a:r>
              <a:rPr sz="2300" spc="0" dirty="0">
                <a:latin typeface="Lucida Console"/>
                <a:cs typeface="Lucida Console"/>
              </a:rPr>
              <a:t>w</a:t>
            </a:r>
            <a:r>
              <a:rPr sz="2300" spc="-5" dirty="0">
                <a:latin typeface="Lucida Console"/>
                <a:cs typeface="Lucida Console"/>
              </a:rPr>
              <a:t>.r.t</a:t>
            </a:r>
            <a:r>
              <a:rPr sz="2300" spc="10" dirty="0">
                <a:latin typeface="Lucida Console"/>
                <a:cs typeface="Lucida Console"/>
              </a:rPr>
              <a:t> </a:t>
            </a:r>
            <a:r>
              <a:rPr sz="2300" spc="-5" dirty="0">
                <a:latin typeface="Lucida Console"/>
                <a:cs typeface="Lucida Console"/>
              </a:rPr>
              <a:t>the</a:t>
            </a:r>
            <a:r>
              <a:rPr sz="2300" spc="10" dirty="0">
                <a:latin typeface="Lucida Console"/>
                <a:cs typeface="Lucida Console"/>
              </a:rPr>
              <a:t> </a:t>
            </a:r>
            <a:r>
              <a:rPr sz="2300" spc="-5" dirty="0">
                <a:latin typeface="Lucida Console"/>
                <a:cs typeface="Lucida Console"/>
              </a:rPr>
              <a:t>clock.</a:t>
            </a:r>
            <a:endParaRPr sz="23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6669" y="4988112"/>
            <a:ext cx="11557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90" dirty="0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6539" y="4923675"/>
            <a:ext cx="635444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800"/>
              </a:lnSpc>
            </a:pPr>
            <a:r>
              <a:rPr sz="1950" spc="10" dirty="0">
                <a:latin typeface="Lucida Console"/>
                <a:cs typeface="Lucida Console"/>
              </a:rPr>
              <a:t>Not</a:t>
            </a:r>
            <a:r>
              <a:rPr sz="1950" spc="5" dirty="0">
                <a:latin typeface="Lucida Console"/>
                <a:cs typeface="Lucida Console"/>
              </a:rPr>
              <a:t> </a:t>
            </a:r>
            <a:r>
              <a:rPr sz="1950" spc="20" dirty="0">
                <a:latin typeface="Lucida Console"/>
                <a:cs typeface="Lucida Console"/>
              </a:rPr>
              <a:t>a</a:t>
            </a:r>
            <a:r>
              <a:rPr sz="1950" dirty="0">
                <a:latin typeface="Lucida Console"/>
                <a:cs typeface="Lucida Console"/>
              </a:rPr>
              <a:t>l</a:t>
            </a:r>
            <a:r>
              <a:rPr sz="1950" spc="10" dirty="0">
                <a:latin typeface="Lucida Console"/>
                <a:cs typeface="Lucida Console"/>
              </a:rPr>
              <a:t>l o</a:t>
            </a:r>
            <a:r>
              <a:rPr sz="1950" dirty="0">
                <a:latin typeface="Lucida Console"/>
                <a:cs typeface="Lucida Console"/>
              </a:rPr>
              <a:t>u</a:t>
            </a:r>
            <a:r>
              <a:rPr sz="1950" spc="10" dirty="0">
                <a:latin typeface="Lucida Console"/>
                <a:cs typeface="Lucida Console"/>
              </a:rPr>
              <a:t>tpu</a:t>
            </a:r>
            <a:r>
              <a:rPr sz="1950" dirty="0">
                <a:latin typeface="Lucida Console"/>
                <a:cs typeface="Lucida Console"/>
              </a:rPr>
              <a:t>t</a:t>
            </a:r>
            <a:r>
              <a:rPr sz="1950" spc="10" dirty="0">
                <a:latin typeface="Lucida Console"/>
                <a:cs typeface="Lucida Console"/>
              </a:rPr>
              <a:t>s</a:t>
            </a:r>
            <a:r>
              <a:rPr sz="1950" spc="15" dirty="0">
                <a:latin typeface="Lucida Console"/>
                <a:cs typeface="Lucida Console"/>
              </a:rPr>
              <a:t> </a:t>
            </a:r>
            <a:r>
              <a:rPr sz="1950" spc="10" dirty="0">
                <a:latin typeface="Lucida Console"/>
                <a:cs typeface="Lucida Console"/>
              </a:rPr>
              <a:t>cha</a:t>
            </a:r>
            <a:r>
              <a:rPr sz="1950" dirty="0">
                <a:latin typeface="Lucida Console"/>
                <a:cs typeface="Lucida Console"/>
              </a:rPr>
              <a:t>n</a:t>
            </a:r>
            <a:r>
              <a:rPr sz="1950" spc="10" dirty="0">
                <a:latin typeface="Lucida Console"/>
                <a:cs typeface="Lucida Console"/>
              </a:rPr>
              <a:t>ge </a:t>
            </a:r>
            <a:r>
              <a:rPr sz="1950" dirty="0">
                <a:latin typeface="Lucida Console"/>
                <a:cs typeface="Lucida Console"/>
              </a:rPr>
              <a:t>a</a:t>
            </a:r>
            <a:r>
              <a:rPr sz="1950" spc="10" dirty="0">
                <a:latin typeface="Lucida Console"/>
                <a:cs typeface="Lucida Console"/>
              </a:rPr>
              <a:t>t</a:t>
            </a:r>
            <a:r>
              <a:rPr sz="1950" spc="15" dirty="0">
                <a:latin typeface="Lucida Console"/>
                <a:cs typeface="Lucida Console"/>
              </a:rPr>
              <a:t> </a:t>
            </a:r>
            <a:r>
              <a:rPr sz="1950" spc="10" dirty="0">
                <a:latin typeface="Lucida Console"/>
                <a:cs typeface="Lucida Console"/>
              </a:rPr>
              <a:t>the</a:t>
            </a:r>
            <a:r>
              <a:rPr sz="1950" spc="5" dirty="0">
                <a:latin typeface="Lucida Console"/>
                <a:cs typeface="Lucida Console"/>
              </a:rPr>
              <a:t> </a:t>
            </a:r>
            <a:r>
              <a:rPr sz="1950" spc="10" dirty="0">
                <a:latin typeface="Lucida Console"/>
                <a:cs typeface="Lucida Console"/>
              </a:rPr>
              <a:t>same</a:t>
            </a:r>
            <a:r>
              <a:rPr sz="1950" spc="15" dirty="0">
                <a:latin typeface="Lucida Console"/>
                <a:cs typeface="Lucida Console"/>
              </a:rPr>
              <a:t> </a:t>
            </a:r>
            <a:r>
              <a:rPr sz="1950" dirty="0">
                <a:latin typeface="Lucida Console"/>
                <a:cs typeface="Lucida Console"/>
              </a:rPr>
              <a:t>t</a:t>
            </a:r>
            <a:r>
              <a:rPr sz="1950" spc="10" dirty="0">
                <a:latin typeface="Lucida Console"/>
                <a:cs typeface="Lucida Console"/>
              </a:rPr>
              <a:t>ime. Req</a:t>
            </a:r>
            <a:r>
              <a:rPr sz="1950" dirty="0">
                <a:latin typeface="Lucida Console"/>
                <a:cs typeface="Lucida Console"/>
              </a:rPr>
              <a:t>u</a:t>
            </a:r>
            <a:r>
              <a:rPr sz="1950" spc="20" dirty="0">
                <a:latin typeface="Lucida Console"/>
                <a:cs typeface="Lucida Console"/>
              </a:rPr>
              <a:t>i</a:t>
            </a:r>
            <a:r>
              <a:rPr sz="1950" dirty="0">
                <a:latin typeface="Lucida Console"/>
                <a:cs typeface="Lucida Console"/>
              </a:rPr>
              <a:t>r</a:t>
            </a:r>
            <a:r>
              <a:rPr sz="1950" spc="10" dirty="0">
                <a:latin typeface="Lucida Console"/>
                <a:cs typeface="Lucida Console"/>
              </a:rPr>
              <a:t>e t</a:t>
            </a:r>
            <a:r>
              <a:rPr sz="1950" dirty="0">
                <a:latin typeface="Lucida Console"/>
                <a:cs typeface="Lucida Console"/>
              </a:rPr>
              <a:t>i</a:t>
            </a:r>
            <a:r>
              <a:rPr sz="1950" spc="10" dirty="0">
                <a:latin typeface="Lucida Console"/>
                <a:cs typeface="Lucida Console"/>
              </a:rPr>
              <a:t>ming</a:t>
            </a:r>
            <a:r>
              <a:rPr sz="1950" spc="15" dirty="0">
                <a:latin typeface="Lucida Console"/>
                <a:cs typeface="Lucida Console"/>
              </a:rPr>
              <a:t> </a:t>
            </a:r>
            <a:r>
              <a:rPr sz="1950" dirty="0">
                <a:latin typeface="Lucida Console"/>
                <a:cs typeface="Lucida Console"/>
              </a:rPr>
              <a:t>a</a:t>
            </a:r>
            <a:r>
              <a:rPr sz="1950" spc="10" dirty="0">
                <a:latin typeface="Lucida Console"/>
                <a:cs typeface="Lucida Console"/>
              </a:rPr>
              <a:t>nal</a:t>
            </a:r>
            <a:r>
              <a:rPr sz="1950" dirty="0">
                <a:latin typeface="Lucida Console"/>
                <a:cs typeface="Lucida Console"/>
              </a:rPr>
              <a:t>y</a:t>
            </a:r>
            <a:r>
              <a:rPr sz="1950" spc="10" dirty="0">
                <a:latin typeface="Lucida Console"/>
                <a:cs typeface="Lucida Console"/>
              </a:rPr>
              <a:t>sis</a:t>
            </a:r>
            <a:r>
              <a:rPr sz="1950" spc="5" dirty="0">
                <a:latin typeface="Lucida Console"/>
                <a:cs typeface="Lucida Console"/>
              </a:rPr>
              <a:t> </a:t>
            </a:r>
            <a:r>
              <a:rPr sz="1950" spc="20" dirty="0">
                <a:latin typeface="Lucida Console"/>
                <a:cs typeface="Lucida Console"/>
              </a:rPr>
              <a:t>i</a:t>
            </a:r>
            <a:r>
              <a:rPr sz="1950" spc="10" dirty="0">
                <a:latin typeface="Lucida Console"/>
                <a:cs typeface="Lucida Console"/>
              </a:rPr>
              <a:t>n</a:t>
            </a:r>
            <a:r>
              <a:rPr sz="1950" spc="5" dirty="0">
                <a:latin typeface="Lucida Console"/>
                <a:cs typeface="Lucida Console"/>
              </a:rPr>
              <a:t> </a:t>
            </a:r>
            <a:r>
              <a:rPr sz="1950" spc="10" dirty="0">
                <a:latin typeface="Lucida Console"/>
                <a:cs typeface="Lucida Console"/>
              </a:rPr>
              <a:t>im</a:t>
            </a:r>
            <a:r>
              <a:rPr sz="1950" dirty="0">
                <a:latin typeface="Lucida Console"/>
                <a:cs typeface="Lucida Console"/>
              </a:rPr>
              <a:t>p</a:t>
            </a:r>
            <a:r>
              <a:rPr sz="1950" spc="10" dirty="0">
                <a:latin typeface="Lucida Console"/>
                <a:cs typeface="Lucida Console"/>
              </a:rPr>
              <a:t>lem</a:t>
            </a:r>
            <a:r>
              <a:rPr sz="1950" dirty="0">
                <a:latin typeface="Lucida Console"/>
                <a:cs typeface="Lucida Console"/>
              </a:rPr>
              <a:t>e</a:t>
            </a:r>
            <a:r>
              <a:rPr sz="1950" spc="20" dirty="0">
                <a:latin typeface="Lucida Console"/>
                <a:cs typeface="Lucida Console"/>
              </a:rPr>
              <a:t>n</a:t>
            </a:r>
            <a:r>
              <a:rPr sz="1950" dirty="0">
                <a:latin typeface="Lucida Console"/>
                <a:cs typeface="Lucida Console"/>
              </a:rPr>
              <a:t>t</a:t>
            </a:r>
            <a:r>
              <a:rPr sz="1950" spc="10" dirty="0">
                <a:latin typeface="Lucida Console"/>
                <a:cs typeface="Lucida Console"/>
              </a:rPr>
              <a:t>ati</a:t>
            </a:r>
            <a:r>
              <a:rPr sz="1950" dirty="0">
                <a:latin typeface="Lucida Console"/>
                <a:cs typeface="Lucida Console"/>
              </a:rPr>
              <a:t>o</a:t>
            </a:r>
            <a:r>
              <a:rPr sz="1950" spc="10" dirty="0">
                <a:latin typeface="Lucida Console"/>
                <a:cs typeface="Lucida Console"/>
              </a:rPr>
              <a:t>n.</a:t>
            </a:r>
            <a:endParaRPr sz="195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6669" y="5367842"/>
            <a:ext cx="11557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6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6324600" cy="8371523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 IEEE;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entity example_01 is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port 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 STD_LOGIC;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switch: in STD_LOGIC_VECTOR(3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led: out STD_LOGIC_VECTOR(3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example_01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behavioral of example_01 is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process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clk'event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='1')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led(3) &lt;= switch(2);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led(2) &lt;= switch(3) and switch(2);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led(1) &lt;= switch(3) or switch(2);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led(0) &lt;= '0';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 process;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behavioral;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1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6324600" cy="4678204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: 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behavioral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process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clk'event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'1')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if;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process;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behavioral;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2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6324600" cy="6155531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: 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behavioral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process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clk'event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'1')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case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when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"00"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"0001";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when "01"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"0010";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when "10"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"0100";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when "11"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"1000";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when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others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"0000";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case;      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process;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behavioral;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2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6324600" cy="6155531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ieee.std_logic_1164.all;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: 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behavioral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signal temp 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process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clk'event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'1')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temp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temp(7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1) &amp;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if;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temp(7);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behavioral;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2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229100"/>
            <a:ext cx="2057400" cy="1600200"/>
          </a:xfrm>
          <a:custGeom>
            <a:avLst/>
            <a:gdLst/>
            <a:ahLst/>
            <a:cxnLst/>
            <a:rect l="l" t="t" r="r" b="b"/>
            <a:pathLst>
              <a:path w="2057400" h="1600200">
                <a:moveTo>
                  <a:pt x="2057400" y="0"/>
                </a:moveTo>
                <a:lnTo>
                  <a:pt x="0" y="0"/>
                </a:lnTo>
                <a:lnTo>
                  <a:pt x="0" y="1600200"/>
                </a:lnTo>
                <a:lnTo>
                  <a:pt x="2057400" y="16002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880">
              <a:lnSpc>
                <a:spcPct val="100000"/>
              </a:lnSpc>
            </a:pPr>
            <a:r>
              <a:rPr spc="-15" dirty="0"/>
              <a:t>Sequentia</a:t>
            </a:r>
            <a:r>
              <a:rPr spc="-5" dirty="0"/>
              <a:t>l</a:t>
            </a:r>
            <a:r>
              <a:rPr spc="-20" dirty="0"/>
              <a:t> </a:t>
            </a:r>
            <a:r>
              <a:rPr spc="-15" dirty="0"/>
              <a:t>Desig</a:t>
            </a:r>
            <a:r>
              <a:rPr spc="-5" dirty="0"/>
              <a:t>n</a:t>
            </a:r>
            <a:r>
              <a:rPr spc="-20" dirty="0"/>
              <a:t> </a:t>
            </a:r>
            <a:r>
              <a:rPr spc="-15" dirty="0"/>
              <a:t>Proble</a:t>
            </a:r>
            <a:r>
              <a:rPr spc="-5"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169" y="1255599"/>
            <a:ext cx="17526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30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019" y="1159538"/>
            <a:ext cx="6313805" cy="90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20"/>
              </a:lnSpc>
            </a:pPr>
            <a:r>
              <a:rPr sz="3300" spc="-10" dirty="0">
                <a:latin typeface="Lucida Console"/>
                <a:cs typeface="Lucida Console"/>
              </a:rPr>
              <a:t>Edge Detector (Rising and </a:t>
            </a:r>
            <a:r>
              <a:rPr sz="3250" spc="20" dirty="0">
                <a:latin typeface="Lucida Console"/>
                <a:cs typeface="Lucida Console"/>
              </a:rPr>
              <a:t>Falling)</a:t>
            </a:r>
            <a:endParaRPr sz="32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969" y="2340565"/>
            <a:ext cx="1784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125" dirty="0">
                <a:latin typeface="Calibri"/>
                <a:cs typeface="Calibri"/>
              </a:rPr>
              <a:t>–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3819" y="2294162"/>
            <a:ext cx="7709534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500"/>
              </a:lnSpc>
            </a:pPr>
            <a:r>
              <a:rPr sz="2850" spc="10" dirty="0">
                <a:latin typeface="Lucida Console"/>
                <a:cs typeface="Lucida Console"/>
              </a:rPr>
              <a:t>Dev</a:t>
            </a:r>
            <a:r>
              <a:rPr sz="2850" dirty="0">
                <a:latin typeface="Lucida Console"/>
                <a:cs typeface="Lucida Console"/>
              </a:rPr>
              <a:t>e</a:t>
            </a:r>
            <a:r>
              <a:rPr sz="2850" spc="10" dirty="0">
                <a:latin typeface="Lucida Console"/>
                <a:cs typeface="Lucida Console"/>
              </a:rPr>
              <a:t>lo</a:t>
            </a:r>
            <a:r>
              <a:rPr sz="2850" spc="15" dirty="0">
                <a:latin typeface="Lucida Console"/>
                <a:cs typeface="Lucida Console"/>
              </a:rPr>
              <a:t>p</a:t>
            </a:r>
            <a:r>
              <a:rPr sz="2850" spc="5" dirty="0">
                <a:latin typeface="Lucida Console"/>
                <a:cs typeface="Lucida Console"/>
              </a:rPr>
              <a:t> </a:t>
            </a:r>
            <a:r>
              <a:rPr sz="2850" spc="15" dirty="0">
                <a:latin typeface="Lucida Console"/>
                <a:cs typeface="Lucida Console"/>
              </a:rPr>
              <a:t>a</a:t>
            </a:r>
            <a:r>
              <a:rPr sz="2850" spc="-5" dirty="0">
                <a:latin typeface="Lucida Console"/>
                <a:cs typeface="Lucida Console"/>
              </a:rPr>
              <a:t> </a:t>
            </a:r>
            <a:r>
              <a:rPr sz="2850" spc="10" dirty="0">
                <a:latin typeface="Lucida Console"/>
                <a:cs typeface="Lucida Console"/>
              </a:rPr>
              <a:t>fun</a:t>
            </a:r>
            <a:r>
              <a:rPr sz="2850" dirty="0">
                <a:latin typeface="Lucida Console"/>
                <a:cs typeface="Lucida Console"/>
              </a:rPr>
              <a:t>c</a:t>
            </a:r>
            <a:r>
              <a:rPr sz="2850" spc="10" dirty="0">
                <a:latin typeface="Lucida Console"/>
                <a:cs typeface="Lucida Console"/>
              </a:rPr>
              <a:t>tion</a:t>
            </a:r>
            <a:r>
              <a:rPr sz="2850" dirty="0">
                <a:latin typeface="Lucida Console"/>
                <a:cs typeface="Lucida Console"/>
              </a:rPr>
              <a:t>a</a:t>
            </a:r>
            <a:r>
              <a:rPr sz="2850" spc="15" dirty="0">
                <a:latin typeface="Lucida Console"/>
                <a:cs typeface="Lucida Console"/>
              </a:rPr>
              <a:t>l</a:t>
            </a:r>
            <a:r>
              <a:rPr sz="2850" spc="5" dirty="0">
                <a:latin typeface="Lucida Console"/>
                <a:cs typeface="Lucida Console"/>
              </a:rPr>
              <a:t> </a:t>
            </a:r>
            <a:r>
              <a:rPr sz="2850" spc="10" dirty="0">
                <a:latin typeface="Lucida Console"/>
                <a:cs typeface="Lucida Console"/>
              </a:rPr>
              <a:t>de</a:t>
            </a:r>
            <a:r>
              <a:rPr sz="2850" dirty="0">
                <a:latin typeface="Lucida Console"/>
                <a:cs typeface="Lucida Console"/>
              </a:rPr>
              <a:t>s</a:t>
            </a:r>
            <a:r>
              <a:rPr sz="2850" spc="10" dirty="0">
                <a:latin typeface="Lucida Console"/>
                <a:cs typeface="Lucida Console"/>
              </a:rPr>
              <a:t>crip</a:t>
            </a:r>
            <a:r>
              <a:rPr sz="2850" dirty="0">
                <a:latin typeface="Lucida Console"/>
                <a:cs typeface="Lucida Console"/>
              </a:rPr>
              <a:t>t</a:t>
            </a:r>
            <a:r>
              <a:rPr sz="2850" spc="10" dirty="0">
                <a:latin typeface="Lucida Console"/>
                <a:cs typeface="Lucida Console"/>
              </a:rPr>
              <a:t>io</a:t>
            </a:r>
            <a:r>
              <a:rPr sz="2850" spc="15" dirty="0">
                <a:latin typeface="Lucida Console"/>
                <a:cs typeface="Lucida Console"/>
              </a:rPr>
              <a:t>n</a:t>
            </a:r>
            <a:r>
              <a:rPr sz="2850" spc="5" dirty="0">
                <a:latin typeface="Lucida Console"/>
                <a:cs typeface="Lucida Console"/>
              </a:rPr>
              <a:t> </a:t>
            </a:r>
            <a:r>
              <a:rPr sz="2850" dirty="0">
                <a:latin typeface="Lucida Console"/>
                <a:cs typeface="Lucida Console"/>
              </a:rPr>
              <a:t>o</a:t>
            </a:r>
            <a:r>
              <a:rPr sz="2850" spc="15" dirty="0">
                <a:latin typeface="Lucida Console"/>
                <a:cs typeface="Lucida Console"/>
              </a:rPr>
              <a:t>f a</a:t>
            </a:r>
            <a:r>
              <a:rPr sz="2850" spc="5" dirty="0">
                <a:latin typeface="Lucida Console"/>
                <a:cs typeface="Lucida Console"/>
              </a:rPr>
              <a:t> </a:t>
            </a:r>
            <a:r>
              <a:rPr sz="2850" spc="10" dirty="0">
                <a:latin typeface="Lucida Console"/>
                <a:cs typeface="Lucida Console"/>
              </a:rPr>
              <a:t>e</a:t>
            </a:r>
            <a:r>
              <a:rPr sz="2850" dirty="0">
                <a:latin typeface="Lucida Console"/>
                <a:cs typeface="Lucida Console"/>
              </a:rPr>
              <a:t>d</a:t>
            </a:r>
            <a:r>
              <a:rPr sz="2850" spc="10" dirty="0">
                <a:latin typeface="Lucida Console"/>
                <a:cs typeface="Lucida Console"/>
              </a:rPr>
              <a:t>g</a:t>
            </a:r>
            <a:r>
              <a:rPr sz="2850" spc="15" dirty="0">
                <a:latin typeface="Lucida Console"/>
                <a:cs typeface="Lucida Console"/>
              </a:rPr>
              <a:t>e</a:t>
            </a:r>
            <a:r>
              <a:rPr sz="2850" spc="5" dirty="0">
                <a:latin typeface="Lucida Console"/>
                <a:cs typeface="Lucida Console"/>
              </a:rPr>
              <a:t> </a:t>
            </a:r>
            <a:r>
              <a:rPr sz="2850" spc="10" dirty="0">
                <a:latin typeface="Lucida Console"/>
                <a:cs typeface="Lucida Console"/>
              </a:rPr>
              <a:t>d</a:t>
            </a:r>
            <a:r>
              <a:rPr sz="2850" dirty="0">
                <a:latin typeface="Lucida Console"/>
                <a:cs typeface="Lucida Console"/>
              </a:rPr>
              <a:t>e</a:t>
            </a:r>
            <a:r>
              <a:rPr sz="2850" spc="10" dirty="0">
                <a:latin typeface="Lucida Console"/>
                <a:cs typeface="Lucida Console"/>
              </a:rPr>
              <a:t>tect</a:t>
            </a:r>
            <a:r>
              <a:rPr sz="2850" dirty="0">
                <a:latin typeface="Lucida Console"/>
                <a:cs typeface="Lucida Console"/>
              </a:rPr>
              <a:t>o</a:t>
            </a:r>
            <a:r>
              <a:rPr sz="2850" spc="15" dirty="0">
                <a:latin typeface="Lucida Console"/>
                <a:cs typeface="Lucida Console"/>
              </a:rPr>
              <a:t>r</a:t>
            </a:r>
            <a:r>
              <a:rPr sz="2850" spc="5" dirty="0">
                <a:latin typeface="Lucida Console"/>
                <a:cs typeface="Lucida Console"/>
              </a:rPr>
              <a:t> </a:t>
            </a:r>
            <a:r>
              <a:rPr sz="2850" spc="10" dirty="0">
                <a:latin typeface="Lucida Console"/>
                <a:cs typeface="Lucida Console"/>
              </a:rPr>
              <a:t>ba</a:t>
            </a:r>
            <a:r>
              <a:rPr sz="2850" dirty="0">
                <a:latin typeface="Lucida Console"/>
                <a:cs typeface="Lucida Console"/>
              </a:rPr>
              <a:t>s</a:t>
            </a:r>
            <a:r>
              <a:rPr sz="2850" spc="10" dirty="0">
                <a:latin typeface="Lucida Console"/>
                <a:cs typeface="Lucida Console"/>
              </a:rPr>
              <a:t>e</a:t>
            </a:r>
            <a:r>
              <a:rPr sz="2850" spc="15" dirty="0">
                <a:latin typeface="Lucida Console"/>
                <a:cs typeface="Lucida Console"/>
              </a:rPr>
              <a:t>d</a:t>
            </a:r>
            <a:r>
              <a:rPr sz="2850" spc="5" dirty="0">
                <a:latin typeface="Lucida Console"/>
                <a:cs typeface="Lucida Console"/>
              </a:rPr>
              <a:t> </a:t>
            </a:r>
            <a:r>
              <a:rPr sz="2850" spc="10" dirty="0">
                <a:latin typeface="Lucida Console"/>
                <a:cs typeface="Lucida Console"/>
              </a:rPr>
              <a:t>o</a:t>
            </a:r>
            <a:r>
              <a:rPr sz="2850" spc="15" dirty="0">
                <a:latin typeface="Lucida Console"/>
                <a:cs typeface="Lucida Console"/>
              </a:rPr>
              <a:t>n</a:t>
            </a:r>
            <a:r>
              <a:rPr sz="2850" spc="-5" dirty="0">
                <a:latin typeface="Lucida Console"/>
                <a:cs typeface="Lucida Console"/>
              </a:rPr>
              <a:t> </a:t>
            </a:r>
            <a:r>
              <a:rPr sz="2850" spc="10" dirty="0">
                <a:latin typeface="Lucida Console"/>
                <a:cs typeface="Lucida Console"/>
              </a:rPr>
              <a:t>th</a:t>
            </a:r>
            <a:r>
              <a:rPr sz="2850" spc="15" dirty="0">
                <a:latin typeface="Lucida Console"/>
                <a:cs typeface="Lucida Console"/>
              </a:rPr>
              <a:t>e </a:t>
            </a:r>
            <a:r>
              <a:rPr sz="2850" spc="10" dirty="0">
                <a:latin typeface="Lucida Console"/>
                <a:cs typeface="Lucida Console"/>
              </a:rPr>
              <a:t>fol</a:t>
            </a:r>
            <a:r>
              <a:rPr sz="2850" dirty="0">
                <a:latin typeface="Lucida Console"/>
                <a:cs typeface="Lucida Console"/>
              </a:rPr>
              <a:t>l</a:t>
            </a:r>
            <a:r>
              <a:rPr sz="2850" spc="10" dirty="0">
                <a:latin typeface="Lucida Console"/>
                <a:cs typeface="Lucida Console"/>
              </a:rPr>
              <a:t>owin</a:t>
            </a:r>
            <a:r>
              <a:rPr sz="2850" spc="15" dirty="0">
                <a:latin typeface="Lucida Console"/>
                <a:cs typeface="Lucida Console"/>
              </a:rPr>
              <a:t>g</a:t>
            </a:r>
            <a:r>
              <a:rPr sz="2850" spc="-5" dirty="0">
                <a:latin typeface="Lucida Console"/>
                <a:cs typeface="Lucida Console"/>
              </a:rPr>
              <a:t> </a:t>
            </a:r>
            <a:r>
              <a:rPr sz="2850" spc="10" dirty="0">
                <a:latin typeface="Lucida Console"/>
                <a:cs typeface="Lucida Console"/>
              </a:rPr>
              <a:t>sch</a:t>
            </a:r>
            <a:r>
              <a:rPr sz="2850" dirty="0">
                <a:latin typeface="Lucida Console"/>
                <a:cs typeface="Lucida Console"/>
              </a:rPr>
              <a:t>e</a:t>
            </a:r>
            <a:r>
              <a:rPr sz="2850" spc="10" dirty="0">
                <a:latin typeface="Lucida Console"/>
                <a:cs typeface="Lucida Console"/>
              </a:rPr>
              <a:t>mati</a:t>
            </a:r>
            <a:r>
              <a:rPr sz="2850" dirty="0">
                <a:latin typeface="Lucida Console"/>
                <a:cs typeface="Lucida Console"/>
              </a:rPr>
              <a:t>c</a:t>
            </a:r>
            <a:r>
              <a:rPr sz="2850" spc="15" dirty="0">
                <a:latin typeface="Lucida Console"/>
                <a:cs typeface="Lucida Console"/>
              </a:rPr>
              <a:t>:</a:t>
            </a:r>
            <a:endParaRPr sz="2850"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4500" y="4343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4500" y="4343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2129" y="4439573"/>
            <a:ext cx="2832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-7" baseline="-23148" dirty="0">
                <a:latin typeface="Arial"/>
                <a:cs typeface="Arial"/>
              </a:rPr>
              <a:t>Z</a:t>
            </a:r>
            <a:r>
              <a:rPr sz="1050" b="1" spc="-5" dirty="0">
                <a:latin typeface="Arial"/>
                <a:cs typeface="Arial"/>
              </a:rPr>
              <a:t>-</a:t>
            </a:r>
            <a:r>
              <a:rPr sz="1050" b="1" spc="-1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0" y="457200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6870" y="45173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30" h="109220">
                <a:moveTo>
                  <a:pt x="0" y="0"/>
                </a:moveTo>
                <a:lnTo>
                  <a:pt x="0" y="109220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0529" y="4457700"/>
            <a:ext cx="344170" cy="457200"/>
          </a:xfrm>
          <a:custGeom>
            <a:avLst/>
            <a:gdLst/>
            <a:ahLst/>
            <a:cxnLst/>
            <a:rect l="l" t="t" r="r" b="b"/>
            <a:pathLst>
              <a:path w="344170" h="457200">
                <a:moveTo>
                  <a:pt x="172719" y="0"/>
                </a:moveTo>
                <a:lnTo>
                  <a:pt x="0" y="0"/>
                </a:lnTo>
                <a:lnTo>
                  <a:pt x="0" y="457200"/>
                </a:lnTo>
                <a:lnTo>
                  <a:pt x="172719" y="457200"/>
                </a:lnTo>
                <a:lnTo>
                  <a:pt x="185482" y="456357"/>
                </a:lnTo>
                <a:lnTo>
                  <a:pt x="223225" y="444398"/>
                </a:lnTo>
                <a:lnTo>
                  <a:pt x="258774" y="420095"/>
                </a:lnTo>
                <a:lnTo>
                  <a:pt x="290353" y="385762"/>
                </a:lnTo>
                <a:lnTo>
                  <a:pt x="316189" y="343714"/>
                </a:lnTo>
                <a:lnTo>
                  <a:pt x="334507" y="296265"/>
                </a:lnTo>
                <a:lnTo>
                  <a:pt x="343533" y="245730"/>
                </a:lnTo>
                <a:lnTo>
                  <a:pt x="344169" y="228600"/>
                </a:lnTo>
                <a:lnTo>
                  <a:pt x="343533" y="211469"/>
                </a:lnTo>
                <a:lnTo>
                  <a:pt x="334507" y="160934"/>
                </a:lnTo>
                <a:lnTo>
                  <a:pt x="316189" y="113485"/>
                </a:lnTo>
                <a:lnTo>
                  <a:pt x="290353" y="71437"/>
                </a:lnTo>
                <a:lnTo>
                  <a:pt x="258774" y="37104"/>
                </a:lnTo>
                <a:lnTo>
                  <a:pt x="223225" y="12801"/>
                </a:lnTo>
                <a:lnTo>
                  <a:pt x="185482" y="842"/>
                </a:lnTo>
                <a:lnTo>
                  <a:pt x="1727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0529" y="4457700"/>
            <a:ext cx="344170" cy="457200"/>
          </a:xfrm>
          <a:custGeom>
            <a:avLst/>
            <a:gdLst/>
            <a:ahLst/>
            <a:cxnLst/>
            <a:rect l="l" t="t" r="r" b="b"/>
            <a:pathLst>
              <a:path w="344170" h="457200">
                <a:moveTo>
                  <a:pt x="172719" y="0"/>
                </a:moveTo>
                <a:lnTo>
                  <a:pt x="210800" y="7329"/>
                </a:lnTo>
                <a:lnTo>
                  <a:pt x="247277" y="27774"/>
                </a:lnTo>
                <a:lnTo>
                  <a:pt x="280377" y="59021"/>
                </a:lnTo>
                <a:lnTo>
                  <a:pt x="308325" y="98755"/>
                </a:lnTo>
                <a:lnTo>
                  <a:pt x="329346" y="144660"/>
                </a:lnTo>
                <a:lnTo>
                  <a:pt x="341666" y="194424"/>
                </a:lnTo>
                <a:lnTo>
                  <a:pt x="344169" y="228600"/>
                </a:lnTo>
                <a:lnTo>
                  <a:pt x="343533" y="245730"/>
                </a:lnTo>
                <a:lnTo>
                  <a:pt x="334507" y="296265"/>
                </a:lnTo>
                <a:lnTo>
                  <a:pt x="316189" y="343714"/>
                </a:lnTo>
                <a:lnTo>
                  <a:pt x="290353" y="385762"/>
                </a:lnTo>
                <a:lnTo>
                  <a:pt x="258774" y="420095"/>
                </a:lnTo>
                <a:lnTo>
                  <a:pt x="223225" y="444398"/>
                </a:lnTo>
                <a:lnTo>
                  <a:pt x="185482" y="456357"/>
                </a:lnTo>
                <a:lnTo>
                  <a:pt x="172719" y="457200"/>
                </a:lnTo>
                <a:lnTo>
                  <a:pt x="0" y="457200"/>
                </a:lnTo>
                <a:lnTo>
                  <a:pt x="0" y="0"/>
                </a:lnTo>
                <a:lnTo>
                  <a:pt x="172719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0529" y="4457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4700" y="4914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8733" y="4514850"/>
            <a:ext cx="111760" cy="113664"/>
          </a:xfrm>
          <a:custGeom>
            <a:avLst/>
            <a:gdLst/>
            <a:ahLst/>
            <a:cxnLst/>
            <a:rect l="l" t="t" r="r" b="b"/>
            <a:pathLst>
              <a:path w="111760" h="113664">
                <a:moveTo>
                  <a:pt x="54646" y="0"/>
                </a:moveTo>
                <a:lnTo>
                  <a:pt x="10774" y="23397"/>
                </a:lnTo>
                <a:lnTo>
                  <a:pt x="0" y="69283"/>
                </a:lnTo>
                <a:lnTo>
                  <a:pt x="4146" y="81577"/>
                </a:lnTo>
                <a:lnTo>
                  <a:pt x="32956" y="108085"/>
                </a:lnTo>
                <a:lnTo>
                  <a:pt x="64613" y="113495"/>
                </a:lnTo>
                <a:lnTo>
                  <a:pt x="77756" y="109638"/>
                </a:lnTo>
                <a:lnTo>
                  <a:pt x="105660" y="81477"/>
                </a:lnTo>
                <a:lnTo>
                  <a:pt x="111562" y="51574"/>
                </a:lnTo>
                <a:lnTo>
                  <a:pt x="108621" y="37294"/>
                </a:lnTo>
                <a:lnTo>
                  <a:pt x="82671" y="6676"/>
                </a:lnTo>
                <a:lnTo>
                  <a:pt x="546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8733" y="4514850"/>
            <a:ext cx="111760" cy="113664"/>
          </a:xfrm>
          <a:custGeom>
            <a:avLst/>
            <a:gdLst/>
            <a:ahLst/>
            <a:cxnLst/>
            <a:rect l="l" t="t" r="r" b="b"/>
            <a:pathLst>
              <a:path w="111760" h="113664">
                <a:moveTo>
                  <a:pt x="54646" y="0"/>
                </a:moveTo>
                <a:lnTo>
                  <a:pt x="93820" y="14490"/>
                </a:lnTo>
                <a:lnTo>
                  <a:pt x="111562" y="51574"/>
                </a:lnTo>
                <a:lnTo>
                  <a:pt x="110088" y="67459"/>
                </a:lnTo>
                <a:lnTo>
                  <a:pt x="89185" y="102836"/>
                </a:lnTo>
                <a:lnTo>
                  <a:pt x="64613" y="113495"/>
                </a:lnTo>
                <a:lnTo>
                  <a:pt x="47619" y="112257"/>
                </a:lnTo>
                <a:lnTo>
                  <a:pt x="11101" y="92383"/>
                </a:lnTo>
                <a:lnTo>
                  <a:pt x="0" y="69283"/>
                </a:lnTo>
                <a:lnTo>
                  <a:pt x="948" y="51394"/>
                </a:lnTo>
                <a:lnTo>
                  <a:pt x="19049" y="13395"/>
                </a:lnTo>
                <a:lnTo>
                  <a:pt x="54646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7500" y="4514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1800" y="4629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1700" y="4572000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9870" y="45173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30" h="109220">
                <a:moveTo>
                  <a:pt x="0" y="0"/>
                </a:moveTo>
                <a:lnTo>
                  <a:pt x="0" y="109220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5900" y="5372100"/>
            <a:ext cx="1291590" cy="0"/>
          </a:xfrm>
          <a:custGeom>
            <a:avLst/>
            <a:gdLst/>
            <a:ahLst/>
            <a:cxnLst/>
            <a:rect l="l" t="t" r="r" b="b"/>
            <a:pathLst>
              <a:path w="1291589">
                <a:moveTo>
                  <a:pt x="0" y="0"/>
                </a:moveTo>
                <a:lnTo>
                  <a:pt x="12915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9870" y="53174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30" h="109220">
                <a:moveTo>
                  <a:pt x="0" y="0"/>
                </a:moveTo>
                <a:lnTo>
                  <a:pt x="0" y="109220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28900" y="480060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84170" y="47459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30" h="109220">
                <a:moveTo>
                  <a:pt x="0" y="0"/>
                </a:moveTo>
                <a:lnTo>
                  <a:pt x="0" y="109220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8900" y="4800600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0300" y="457200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00300" y="5600700"/>
            <a:ext cx="491490" cy="0"/>
          </a:xfrm>
          <a:custGeom>
            <a:avLst/>
            <a:gdLst/>
            <a:ahLst/>
            <a:cxnLst/>
            <a:rect l="l" t="t" r="r" b="b"/>
            <a:pathLst>
              <a:path w="491489">
                <a:moveTo>
                  <a:pt x="0" y="0"/>
                </a:moveTo>
                <a:lnTo>
                  <a:pt x="491489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84170" y="5546090"/>
            <a:ext cx="87630" cy="109220"/>
          </a:xfrm>
          <a:custGeom>
            <a:avLst/>
            <a:gdLst/>
            <a:ahLst/>
            <a:cxnLst/>
            <a:rect l="l" t="t" r="r" b="b"/>
            <a:pathLst>
              <a:path w="87630" h="109220">
                <a:moveTo>
                  <a:pt x="0" y="0"/>
                </a:moveTo>
                <a:lnTo>
                  <a:pt x="0" y="109220"/>
                </a:lnTo>
                <a:lnTo>
                  <a:pt x="8763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5900" y="4572000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4700" y="46863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14700" y="5486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70529" y="5257800"/>
            <a:ext cx="344170" cy="457200"/>
          </a:xfrm>
          <a:custGeom>
            <a:avLst/>
            <a:gdLst/>
            <a:ahLst/>
            <a:cxnLst/>
            <a:rect l="l" t="t" r="r" b="b"/>
            <a:pathLst>
              <a:path w="344170" h="457200">
                <a:moveTo>
                  <a:pt x="172719" y="0"/>
                </a:moveTo>
                <a:lnTo>
                  <a:pt x="0" y="0"/>
                </a:lnTo>
                <a:lnTo>
                  <a:pt x="0" y="457200"/>
                </a:lnTo>
                <a:lnTo>
                  <a:pt x="172719" y="457200"/>
                </a:lnTo>
                <a:lnTo>
                  <a:pt x="185482" y="456357"/>
                </a:lnTo>
                <a:lnTo>
                  <a:pt x="223225" y="444398"/>
                </a:lnTo>
                <a:lnTo>
                  <a:pt x="258774" y="420095"/>
                </a:lnTo>
                <a:lnTo>
                  <a:pt x="290353" y="385762"/>
                </a:lnTo>
                <a:lnTo>
                  <a:pt x="316189" y="343714"/>
                </a:lnTo>
                <a:lnTo>
                  <a:pt x="334507" y="296265"/>
                </a:lnTo>
                <a:lnTo>
                  <a:pt x="343533" y="245730"/>
                </a:lnTo>
                <a:lnTo>
                  <a:pt x="344169" y="228600"/>
                </a:lnTo>
                <a:lnTo>
                  <a:pt x="343533" y="211469"/>
                </a:lnTo>
                <a:lnTo>
                  <a:pt x="334507" y="160934"/>
                </a:lnTo>
                <a:lnTo>
                  <a:pt x="316189" y="113485"/>
                </a:lnTo>
                <a:lnTo>
                  <a:pt x="290353" y="71437"/>
                </a:lnTo>
                <a:lnTo>
                  <a:pt x="258774" y="37104"/>
                </a:lnTo>
                <a:lnTo>
                  <a:pt x="223225" y="12801"/>
                </a:lnTo>
                <a:lnTo>
                  <a:pt x="185482" y="842"/>
                </a:lnTo>
                <a:lnTo>
                  <a:pt x="17271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70529" y="5257800"/>
            <a:ext cx="344170" cy="457200"/>
          </a:xfrm>
          <a:custGeom>
            <a:avLst/>
            <a:gdLst/>
            <a:ahLst/>
            <a:cxnLst/>
            <a:rect l="l" t="t" r="r" b="b"/>
            <a:pathLst>
              <a:path w="344170" h="457200">
                <a:moveTo>
                  <a:pt x="172719" y="0"/>
                </a:moveTo>
                <a:lnTo>
                  <a:pt x="210800" y="7329"/>
                </a:lnTo>
                <a:lnTo>
                  <a:pt x="247277" y="27774"/>
                </a:lnTo>
                <a:lnTo>
                  <a:pt x="280377" y="59021"/>
                </a:lnTo>
                <a:lnTo>
                  <a:pt x="308325" y="98755"/>
                </a:lnTo>
                <a:lnTo>
                  <a:pt x="329346" y="144660"/>
                </a:lnTo>
                <a:lnTo>
                  <a:pt x="341666" y="194424"/>
                </a:lnTo>
                <a:lnTo>
                  <a:pt x="344169" y="228600"/>
                </a:lnTo>
                <a:lnTo>
                  <a:pt x="343533" y="245730"/>
                </a:lnTo>
                <a:lnTo>
                  <a:pt x="334507" y="296265"/>
                </a:lnTo>
                <a:lnTo>
                  <a:pt x="316189" y="343714"/>
                </a:lnTo>
                <a:lnTo>
                  <a:pt x="290353" y="385762"/>
                </a:lnTo>
                <a:lnTo>
                  <a:pt x="258774" y="420095"/>
                </a:lnTo>
                <a:lnTo>
                  <a:pt x="223225" y="444398"/>
                </a:lnTo>
                <a:lnTo>
                  <a:pt x="185482" y="456357"/>
                </a:lnTo>
                <a:lnTo>
                  <a:pt x="172719" y="457200"/>
                </a:lnTo>
                <a:lnTo>
                  <a:pt x="0" y="457200"/>
                </a:lnTo>
                <a:lnTo>
                  <a:pt x="0" y="0"/>
                </a:lnTo>
                <a:lnTo>
                  <a:pt x="172719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70529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147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58733" y="5314950"/>
            <a:ext cx="111760" cy="113664"/>
          </a:xfrm>
          <a:custGeom>
            <a:avLst/>
            <a:gdLst/>
            <a:ahLst/>
            <a:cxnLst/>
            <a:rect l="l" t="t" r="r" b="b"/>
            <a:pathLst>
              <a:path w="111760" h="113664">
                <a:moveTo>
                  <a:pt x="54646" y="0"/>
                </a:moveTo>
                <a:lnTo>
                  <a:pt x="10774" y="23397"/>
                </a:lnTo>
                <a:lnTo>
                  <a:pt x="0" y="69283"/>
                </a:lnTo>
                <a:lnTo>
                  <a:pt x="4146" y="81577"/>
                </a:lnTo>
                <a:lnTo>
                  <a:pt x="32956" y="108085"/>
                </a:lnTo>
                <a:lnTo>
                  <a:pt x="64613" y="113495"/>
                </a:lnTo>
                <a:lnTo>
                  <a:pt x="77756" y="109638"/>
                </a:lnTo>
                <a:lnTo>
                  <a:pt x="105660" y="81477"/>
                </a:lnTo>
                <a:lnTo>
                  <a:pt x="111562" y="51574"/>
                </a:lnTo>
                <a:lnTo>
                  <a:pt x="108621" y="37294"/>
                </a:lnTo>
                <a:lnTo>
                  <a:pt x="82671" y="6676"/>
                </a:lnTo>
                <a:lnTo>
                  <a:pt x="546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58733" y="5314950"/>
            <a:ext cx="111760" cy="113664"/>
          </a:xfrm>
          <a:custGeom>
            <a:avLst/>
            <a:gdLst/>
            <a:ahLst/>
            <a:cxnLst/>
            <a:rect l="l" t="t" r="r" b="b"/>
            <a:pathLst>
              <a:path w="111760" h="113664">
                <a:moveTo>
                  <a:pt x="54646" y="0"/>
                </a:moveTo>
                <a:lnTo>
                  <a:pt x="93820" y="14490"/>
                </a:lnTo>
                <a:lnTo>
                  <a:pt x="111562" y="51574"/>
                </a:lnTo>
                <a:lnTo>
                  <a:pt x="110088" y="67459"/>
                </a:lnTo>
                <a:lnTo>
                  <a:pt x="89185" y="102836"/>
                </a:lnTo>
                <a:lnTo>
                  <a:pt x="64613" y="113495"/>
                </a:lnTo>
                <a:lnTo>
                  <a:pt x="47619" y="112257"/>
                </a:lnTo>
                <a:lnTo>
                  <a:pt x="11101" y="92383"/>
                </a:lnTo>
                <a:lnTo>
                  <a:pt x="0" y="69283"/>
                </a:lnTo>
                <a:lnTo>
                  <a:pt x="948" y="51394"/>
                </a:lnTo>
                <a:lnTo>
                  <a:pt x="19049" y="13395"/>
                </a:lnTo>
                <a:lnTo>
                  <a:pt x="54646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57500" y="5314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71800" y="5429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50240" y="4408139"/>
            <a:ext cx="3003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Lucida Sans Typewriter"/>
                <a:cs typeface="Lucida Sans Typewriter"/>
              </a:rPr>
              <a:t>i</a:t>
            </a:r>
            <a:r>
              <a:rPr sz="1800" b="1" spc="-5" dirty="0">
                <a:latin typeface="Lucida Sans Typewriter"/>
                <a:cs typeface="Lucida Sans Typewriter"/>
              </a:rPr>
              <a:t>n</a:t>
            </a:r>
            <a:endParaRPr sz="1800">
              <a:latin typeface="Lucida Sans Typewriter"/>
              <a:cs typeface="Lucida Sans Typewriter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00500" y="4114800"/>
            <a:ext cx="5715000" cy="3310890"/>
          </a:xfrm>
          <a:custGeom>
            <a:avLst/>
            <a:gdLst/>
            <a:ahLst/>
            <a:cxnLst/>
            <a:rect l="l" t="t" r="r" b="b"/>
            <a:pathLst>
              <a:path w="5715000" h="3310890">
                <a:moveTo>
                  <a:pt x="5715000" y="0"/>
                </a:moveTo>
                <a:lnTo>
                  <a:pt x="0" y="0"/>
                </a:lnTo>
                <a:lnTo>
                  <a:pt x="0" y="3310890"/>
                </a:lnTo>
                <a:lnTo>
                  <a:pt x="5715000" y="3310890"/>
                </a:lnTo>
                <a:lnTo>
                  <a:pt x="57150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00500" y="4114800"/>
            <a:ext cx="5715000" cy="3310890"/>
          </a:xfrm>
          <a:custGeom>
            <a:avLst/>
            <a:gdLst/>
            <a:ahLst/>
            <a:cxnLst/>
            <a:rect l="l" t="t" r="r" b="b"/>
            <a:pathLst>
              <a:path w="5715000" h="3310890">
                <a:moveTo>
                  <a:pt x="2857500" y="3310890"/>
                </a:moveTo>
                <a:lnTo>
                  <a:pt x="0" y="3310890"/>
                </a:lnTo>
                <a:lnTo>
                  <a:pt x="0" y="0"/>
                </a:lnTo>
                <a:lnTo>
                  <a:pt x="5715000" y="0"/>
                </a:lnTo>
                <a:lnTo>
                  <a:pt x="5715000" y="3310890"/>
                </a:lnTo>
                <a:lnTo>
                  <a:pt x="2857500" y="3310890"/>
                </a:lnTo>
                <a:close/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000500" y="3963973"/>
            <a:ext cx="5715000" cy="331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 marR="112395">
              <a:lnSpc>
                <a:spcPct val="193100"/>
              </a:lnSpc>
            </a:pPr>
            <a:r>
              <a:rPr sz="1800" spc="-10" dirty="0">
                <a:latin typeface="Lucida Console"/>
                <a:cs typeface="Lucida Console"/>
              </a:rPr>
              <a:t>Whic</a:t>
            </a:r>
            <a:r>
              <a:rPr sz="1800" spc="-5" dirty="0">
                <a:latin typeface="Lucida Console"/>
                <a:cs typeface="Lucida Console"/>
              </a:rPr>
              <a:t>h</a:t>
            </a:r>
            <a:r>
              <a:rPr sz="1800" spc="-10" dirty="0">
                <a:latin typeface="Lucida Console"/>
                <a:cs typeface="Lucida Console"/>
              </a:rPr>
              <a:t> outpu</a:t>
            </a:r>
            <a:r>
              <a:rPr sz="1800" spc="-5" dirty="0">
                <a:latin typeface="Lucida Console"/>
                <a:cs typeface="Lucida Console"/>
              </a:rPr>
              <a:t>t</a:t>
            </a:r>
            <a:r>
              <a:rPr sz="1800" spc="-10" dirty="0">
                <a:latin typeface="Lucida Console"/>
                <a:cs typeface="Lucida Console"/>
              </a:rPr>
              <a:t> i</a:t>
            </a:r>
            <a:r>
              <a:rPr sz="1800" spc="-5" dirty="0">
                <a:latin typeface="Lucida Console"/>
                <a:cs typeface="Lucida Console"/>
              </a:rPr>
              <a:t>s</a:t>
            </a:r>
            <a:r>
              <a:rPr sz="1800" spc="-10" dirty="0">
                <a:latin typeface="Lucida Console"/>
                <a:cs typeface="Lucida Console"/>
              </a:rPr>
              <a:t> th</a:t>
            </a:r>
            <a:r>
              <a:rPr sz="1800" spc="-5" dirty="0">
                <a:latin typeface="Lucida Console"/>
                <a:cs typeface="Lucida Console"/>
              </a:rPr>
              <a:t>e</a:t>
            </a:r>
            <a:r>
              <a:rPr sz="1800" spc="-10" dirty="0">
                <a:latin typeface="Lucida Console"/>
                <a:cs typeface="Lucida Console"/>
              </a:rPr>
              <a:t> rising/fallin</a:t>
            </a:r>
            <a:r>
              <a:rPr sz="1800" spc="-5" dirty="0">
                <a:latin typeface="Lucida Console"/>
                <a:cs typeface="Lucida Console"/>
              </a:rPr>
              <a:t>g</a:t>
            </a:r>
            <a:r>
              <a:rPr sz="1800" spc="-10" dirty="0">
                <a:latin typeface="Lucida Console"/>
                <a:cs typeface="Lucida Console"/>
              </a:rPr>
              <a:t> edge</a:t>
            </a:r>
            <a:r>
              <a:rPr sz="1800" spc="-5" dirty="0">
                <a:latin typeface="Lucida Console"/>
                <a:cs typeface="Lucida Console"/>
              </a:rPr>
              <a:t>? </a:t>
            </a:r>
            <a:r>
              <a:rPr sz="1800" spc="-10" dirty="0">
                <a:latin typeface="Lucida Console"/>
                <a:cs typeface="Lucida Console"/>
              </a:rPr>
              <a:t>Wher</a:t>
            </a:r>
            <a:r>
              <a:rPr sz="1800" spc="-5" dirty="0">
                <a:latin typeface="Lucida Console"/>
                <a:cs typeface="Lucida Console"/>
              </a:rPr>
              <a:t>e</a:t>
            </a:r>
            <a:r>
              <a:rPr sz="1800" spc="-10" dirty="0">
                <a:latin typeface="Lucida Console"/>
                <a:cs typeface="Lucida Console"/>
              </a:rPr>
              <a:t> i</a:t>
            </a:r>
            <a:r>
              <a:rPr sz="1800" spc="-5" dirty="0">
                <a:latin typeface="Lucida Console"/>
                <a:cs typeface="Lucida Console"/>
              </a:rPr>
              <a:t>s</a:t>
            </a:r>
            <a:r>
              <a:rPr sz="1800" spc="-10" dirty="0">
                <a:latin typeface="Lucida Console"/>
                <a:cs typeface="Lucida Console"/>
              </a:rPr>
              <a:t> th</a:t>
            </a:r>
            <a:r>
              <a:rPr sz="1800" spc="-5" dirty="0">
                <a:latin typeface="Lucida Console"/>
                <a:cs typeface="Lucida Console"/>
              </a:rPr>
              <a:t>e</a:t>
            </a:r>
            <a:r>
              <a:rPr sz="1800" spc="-10" dirty="0">
                <a:latin typeface="Lucida Console"/>
                <a:cs typeface="Lucida Console"/>
              </a:rPr>
              <a:t> clock</a:t>
            </a:r>
            <a:r>
              <a:rPr sz="1800" spc="-5" dirty="0">
                <a:latin typeface="Lucida Console"/>
                <a:cs typeface="Lucida Console"/>
              </a:rPr>
              <a:t>?</a:t>
            </a:r>
            <a:endParaRPr sz="1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75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</a:pPr>
            <a:r>
              <a:rPr sz="1800" spc="-10" dirty="0">
                <a:latin typeface="Lucida Console"/>
                <a:cs typeface="Lucida Console"/>
              </a:rPr>
              <a:t>Wha</a:t>
            </a:r>
            <a:r>
              <a:rPr sz="1800" spc="-5" dirty="0">
                <a:latin typeface="Lucida Console"/>
                <a:cs typeface="Lucida Console"/>
              </a:rPr>
              <a:t>t</a:t>
            </a:r>
            <a:r>
              <a:rPr sz="1800" spc="-10" dirty="0">
                <a:latin typeface="Lucida Console"/>
                <a:cs typeface="Lucida Console"/>
              </a:rPr>
              <a:t> ar</a:t>
            </a:r>
            <a:r>
              <a:rPr sz="1800" spc="-5" dirty="0">
                <a:latin typeface="Lucida Console"/>
                <a:cs typeface="Lucida Console"/>
              </a:rPr>
              <a:t>e</a:t>
            </a:r>
            <a:r>
              <a:rPr sz="1800" spc="-10" dirty="0">
                <a:latin typeface="Lucida Console"/>
                <a:cs typeface="Lucida Console"/>
              </a:rPr>
              <a:t> th</a:t>
            </a:r>
            <a:r>
              <a:rPr sz="1800" spc="-5" dirty="0">
                <a:latin typeface="Lucida Console"/>
                <a:cs typeface="Lucida Console"/>
              </a:rPr>
              <a:t>e</a:t>
            </a:r>
            <a:r>
              <a:rPr sz="1800" spc="-10" dirty="0">
                <a:latin typeface="Lucida Console"/>
                <a:cs typeface="Lucida Console"/>
              </a:rPr>
              <a:t> signals</a:t>
            </a:r>
            <a:r>
              <a:rPr sz="1800" spc="-5" dirty="0">
                <a:latin typeface="Lucida Console"/>
                <a:cs typeface="Lucida Console"/>
              </a:rPr>
              <a:t>?</a:t>
            </a:r>
            <a:endParaRPr sz="1800">
              <a:latin typeface="Lucida Console"/>
              <a:cs typeface="Lucida Console"/>
            </a:endParaRPr>
          </a:p>
          <a:p>
            <a:pPr marR="949325" algn="ctr">
              <a:lnSpc>
                <a:spcPct val="100000"/>
              </a:lnSpc>
              <a:spcBef>
                <a:spcPts val="330"/>
              </a:spcBef>
            </a:pPr>
            <a:r>
              <a:rPr sz="1400" i="1" spc="-10" dirty="0">
                <a:latin typeface="Lucida Sans Typewriter"/>
                <a:cs typeface="Lucida Sans Typewriter"/>
              </a:rPr>
              <a:t>Ho</a:t>
            </a:r>
            <a:r>
              <a:rPr sz="1400" i="1" spc="-5" dirty="0">
                <a:latin typeface="Lucida Sans Typewriter"/>
                <a:cs typeface="Lucida Sans Typewriter"/>
              </a:rPr>
              <a:t>w</a:t>
            </a:r>
            <a:r>
              <a:rPr sz="1400" i="1" spc="-10" dirty="0">
                <a:latin typeface="Lucida Sans Typewriter"/>
                <a:cs typeface="Lucida Sans Typewriter"/>
              </a:rPr>
              <a:t> doe</a:t>
            </a:r>
            <a:r>
              <a:rPr sz="1400" i="1" spc="-5" dirty="0">
                <a:latin typeface="Lucida Sans Typewriter"/>
                <a:cs typeface="Lucida Sans Typewriter"/>
              </a:rPr>
              <a:t>s</a:t>
            </a:r>
            <a:r>
              <a:rPr sz="1400" i="1" spc="-10" dirty="0">
                <a:latin typeface="Lucida Sans Typewriter"/>
                <a:cs typeface="Lucida Sans Typewriter"/>
              </a:rPr>
              <a:t> thi</a:t>
            </a:r>
            <a:r>
              <a:rPr sz="1400" i="1" spc="-5" dirty="0">
                <a:latin typeface="Lucida Sans Typewriter"/>
                <a:cs typeface="Lucida Sans Typewriter"/>
              </a:rPr>
              <a:t>s</a:t>
            </a:r>
            <a:r>
              <a:rPr sz="1400" i="1" spc="-10" dirty="0">
                <a:latin typeface="Lucida Sans Typewriter"/>
                <a:cs typeface="Lucida Sans Typewriter"/>
              </a:rPr>
              <a:t> translat</a:t>
            </a:r>
            <a:r>
              <a:rPr sz="1400" i="1" spc="-5" dirty="0">
                <a:latin typeface="Lucida Sans Typewriter"/>
                <a:cs typeface="Lucida Sans Typewriter"/>
              </a:rPr>
              <a:t>e</a:t>
            </a:r>
            <a:r>
              <a:rPr sz="1400" i="1" spc="-10" dirty="0">
                <a:latin typeface="Lucida Sans Typewriter"/>
                <a:cs typeface="Lucida Sans Typewriter"/>
              </a:rPr>
              <a:t> int</a:t>
            </a:r>
            <a:r>
              <a:rPr sz="1400" i="1" spc="-5" dirty="0">
                <a:latin typeface="Lucida Sans Typewriter"/>
                <a:cs typeface="Lucida Sans Typewriter"/>
              </a:rPr>
              <a:t>o</a:t>
            </a:r>
            <a:r>
              <a:rPr sz="1400" i="1" spc="-10" dirty="0">
                <a:latin typeface="Lucida Sans Typewriter"/>
                <a:cs typeface="Lucida Sans Typewriter"/>
              </a:rPr>
              <a:t> code</a:t>
            </a:r>
            <a:r>
              <a:rPr sz="1400" i="1" spc="-5" dirty="0">
                <a:latin typeface="Lucida Sans Typewriter"/>
                <a:cs typeface="Lucida Sans Typewriter"/>
              </a:rPr>
              <a:t>?</a:t>
            </a:r>
            <a:endParaRPr sz="140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</a:pPr>
            <a:r>
              <a:rPr sz="1800" spc="-10" dirty="0">
                <a:latin typeface="Lucida Console"/>
                <a:cs typeface="Lucida Console"/>
              </a:rPr>
              <a:t>Wher</a:t>
            </a:r>
            <a:r>
              <a:rPr sz="1800" spc="-5" dirty="0">
                <a:latin typeface="Lucida Console"/>
                <a:cs typeface="Lucida Console"/>
              </a:rPr>
              <a:t>e</a:t>
            </a:r>
            <a:r>
              <a:rPr sz="1800" spc="-10" dirty="0">
                <a:latin typeface="Lucida Console"/>
                <a:cs typeface="Lucida Console"/>
              </a:rPr>
              <a:t> i</a:t>
            </a:r>
            <a:r>
              <a:rPr sz="1800" spc="-5" dirty="0">
                <a:latin typeface="Lucida Console"/>
                <a:cs typeface="Lucida Console"/>
              </a:rPr>
              <a:t>s</a:t>
            </a:r>
            <a:r>
              <a:rPr sz="1800" spc="-10" dirty="0">
                <a:latin typeface="Lucida Console"/>
                <a:cs typeface="Lucida Console"/>
              </a:rPr>
              <a:t> th</a:t>
            </a:r>
            <a:r>
              <a:rPr sz="1800" spc="-5" dirty="0">
                <a:latin typeface="Lucida Console"/>
                <a:cs typeface="Lucida Console"/>
              </a:rPr>
              <a:t>e</a:t>
            </a:r>
            <a:r>
              <a:rPr sz="1800" spc="-10" dirty="0">
                <a:latin typeface="Lucida Console"/>
                <a:cs typeface="Lucida Console"/>
              </a:rPr>
              <a:t> memor</a:t>
            </a:r>
            <a:r>
              <a:rPr sz="1800" spc="-5" dirty="0">
                <a:latin typeface="Lucida Console"/>
                <a:cs typeface="Lucida Console"/>
              </a:rPr>
              <a:t>y</a:t>
            </a:r>
            <a:r>
              <a:rPr sz="1800" spc="-10" dirty="0">
                <a:latin typeface="Lucida Console"/>
                <a:cs typeface="Lucida Console"/>
              </a:rPr>
              <a:t> (sequential</a:t>
            </a:r>
            <a:r>
              <a:rPr sz="1800" spc="-5" dirty="0">
                <a:latin typeface="Lucida Console"/>
                <a:cs typeface="Lucida Console"/>
              </a:rPr>
              <a:t>)</a:t>
            </a:r>
            <a:r>
              <a:rPr sz="1800" spc="-10" dirty="0">
                <a:latin typeface="Lucida Console"/>
                <a:cs typeface="Lucida Console"/>
              </a:rPr>
              <a:t> logic</a:t>
            </a:r>
            <a:r>
              <a:rPr sz="1800" spc="-5" dirty="0">
                <a:latin typeface="Lucida Console"/>
                <a:cs typeface="Lucida Console"/>
              </a:rPr>
              <a:t>?</a:t>
            </a:r>
            <a:endParaRPr sz="1800">
              <a:latin typeface="Lucida Console"/>
              <a:cs typeface="Lucida Console"/>
            </a:endParaRPr>
          </a:p>
          <a:p>
            <a:pPr marR="949325" algn="ctr">
              <a:lnSpc>
                <a:spcPct val="100000"/>
              </a:lnSpc>
              <a:spcBef>
                <a:spcPts val="330"/>
              </a:spcBef>
            </a:pPr>
            <a:r>
              <a:rPr sz="1400" i="1" spc="-10" dirty="0">
                <a:latin typeface="Lucida Sans Typewriter"/>
                <a:cs typeface="Lucida Sans Typewriter"/>
              </a:rPr>
              <a:t>Ho</a:t>
            </a:r>
            <a:r>
              <a:rPr sz="1400" i="1" spc="-5" dirty="0">
                <a:latin typeface="Lucida Sans Typewriter"/>
                <a:cs typeface="Lucida Sans Typewriter"/>
              </a:rPr>
              <a:t>w</a:t>
            </a:r>
            <a:r>
              <a:rPr sz="1400" i="1" spc="-10" dirty="0">
                <a:latin typeface="Lucida Sans Typewriter"/>
                <a:cs typeface="Lucida Sans Typewriter"/>
              </a:rPr>
              <a:t> doe</a:t>
            </a:r>
            <a:r>
              <a:rPr sz="1400" i="1" spc="-5" dirty="0">
                <a:latin typeface="Lucida Sans Typewriter"/>
                <a:cs typeface="Lucida Sans Typewriter"/>
              </a:rPr>
              <a:t>s</a:t>
            </a:r>
            <a:r>
              <a:rPr sz="1400" i="1" spc="-10" dirty="0">
                <a:latin typeface="Lucida Sans Typewriter"/>
                <a:cs typeface="Lucida Sans Typewriter"/>
              </a:rPr>
              <a:t> thi</a:t>
            </a:r>
            <a:r>
              <a:rPr sz="1400" i="1" spc="-5" dirty="0">
                <a:latin typeface="Lucida Sans Typewriter"/>
                <a:cs typeface="Lucida Sans Typewriter"/>
              </a:rPr>
              <a:t>s</a:t>
            </a:r>
            <a:r>
              <a:rPr sz="1400" i="1" spc="-10" dirty="0">
                <a:latin typeface="Lucida Sans Typewriter"/>
                <a:cs typeface="Lucida Sans Typewriter"/>
              </a:rPr>
              <a:t> translat</a:t>
            </a:r>
            <a:r>
              <a:rPr sz="1400" i="1" spc="-5" dirty="0">
                <a:latin typeface="Lucida Sans Typewriter"/>
                <a:cs typeface="Lucida Sans Typewriter"/>
              </a:rPr>
              <a:t>e</a:t>
            </a:r>
            <a:r>
              <a:rPr sz="1400" i="1" spc="-10" dirty="0">
                <a:latin typeface="Lucida Sans Typewriter"/>
                <a:cs typeface="Lucida Sans Typewriter"/>
              </a:rPr>
              <a:t> int</a:t>
            </a:r>
            <a:r>
              <a:rPr sz="1400" i="1" spc="-5" dirty="0">
                <a:latin typeface="Lucida Sans Typewriter"/>
                <a:cs typeface="Lucida Sans Typewriter"/>
              </a:rPr>
              <a:t>o</a:t>
            </a:r>
            <a:r>
              <a:rPr sz="1400" i="1" spc="-10" dirty="0">
                <a:latin typeface="Lucida Sans Typewriter"/>
                <a:cs typeface="Lucida Sans Typewriter"/>
              </a:rPr>
              <a:t> code</a:t>
            </a:r>
            <a:r>
              <a:rPr sz="1400" i="1" spc="-5" dirty="0">
                <a:latin typeface="Lucida Sans Typewriter"/>
                <a:cs typeface="Lucida Sans Typewriter"/>
              </a:rPr>
              <a:t>?</a:t>
            </a:r>
            <a:endParaRPr sz="140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</a:pPr>
            <a:r>
              <a:rPr sz="1800" spc="-10" dirty="0">
                <a:latin typeface="Lucida Console"/>
                <a:cs typeface="Lucida Console"/>
              </a:rPr>
              <a:t>Wher</a:t>
            </a:r>
            <a:r>
              <a:rPr sz="1800" spc="-5" dirty="0">
                <a:latin typeface="Lucida Console"/>
                <a:cs typeface="Lucida Console"/>
              </a:rPr>
              <a:t>e</a:t>
            </a:r>
            <a:r>
              <a:rPr sz="1800" spc="-10" dirty="0">
                <a:latin typeface="Lucida Console"/>
                <a:cs typeface="Lucida Console"/>
              </a:rPr>
              <a:t> i</a:t>
            </a:r>
            <a:r>
              <a:rPr sz="1800" spc="-5" dirty="0">
                <a:latin typeface="Lucida Console"/>
                <a:cs typeface="Lucida Console"/>
              </a:rPr>
              <a:t>s</a:t>
            </a:r>
            <a:r>
              <a:rPr sz="1800" spc="-10" dirty="0">
                <a:latin typeface="Lucida Console"/>
                <a:cs typeface="Lucida Console"/>
              </a:rPr>
              <a:t> th</a:t>
            </a:r>
            <a:r>
              <a:rPr sz="1800" spc="-5" dirty="0">
                <a:latin typeface="Lucida Console"/>
                <a:cs typeface="Lucida Console"/>
              </a:rPr>
              <a:t>e</a:t>
            </a:r>
            <a:r>
              <a:rPr sz="1800" spc="-10" dirty="0">
                <a:latin typeface="Lucida Console"/>
                <a:cs typeface="Lucida Console"/>
              </a:rPr>
              <a:t> combinationa</a:t>
            </a:r>
            <a:r>
              <a:rPr sz="1800" spc="-5" dirty="0">
                <a:latin typeface="Lucida Console"/>
                <a:cs typeface="Lucida Console"/>
              </a:rPr>
              <a:t>l</a:t>
            </a:r>
            <a:r>
              <a:rPr sz="1800" spc="-10" dirty="0">
                <a:latin typeface="Lucida Console"/>
                <a:cs typeface="Lucida Console"/>
              </a:rPr>
              <a:t> logic</a:t>
            </a:r>
            <a:r>
              <a:rPr sz="1800" spc="-5" dirty="0">
                <a:latin typeface="Lucida Console"/>
                <a:cs typeface="Lucida Console"/>
              </a:rPr>
              <a:t>?</a:t>
            </a:r>
            <a:endParaRPr sz="1800">
              <a:latin typeface="Lucida Console"/>
              <a:cs typeface="Lucida Console"/>
            </a:endParaRPr>
          </a:p>
          <a:p>
            <a:pPr marR="949325" algn="ctr">
              <a:lnSpc>
                <a:spcPct val="100000"/>
              </a:lnSpc>
              <a:spcBef>
                <a:spcPts val="330"/>
              </a:spcBef>
            </a:pPr>
            <a:r>
              <a:rPr sz="1400" i="1" spc="-10" dirty="0">
                <a:latin typeface="Lucida Sans Typewriter"/>
                <a:cs typeface="Lucida Sans Typewriter"/>
              </a:rPr>
              <a:t>Ho</a:t>
            </a:r>
            <a:r>
              <a:rPr sz="1400" i="1" spc="-5" dirty="0">
                <a:latin typeface="Lucida Sans Typewriter"/>
                <a:cs typeface="Lucida Sans Typewriter"/>
              </a:rPr>
              <a:t>w</a:t>
            </a:r>
            <a:r>
              <a:rPr sz="1400" i="1" spc="-10" dirty="0">
                <a:latin typeface="Lucida Sans Typewriter"/>
                <a:cs typeface="Lucida Sans Typewriter"/>
              </a:rPr>
              <a:t> doe</a:t>
            </a:r>
            <a:r>
              <a:rPr sz="1400" i="1" spc="-5" dirty="0">
                <a:latin typeface="Lucida Sans Typewriter"/>
                <a:cs typeface="Lucida Sans Typewriter"/>
              </a:rPr>
              <a:t>s</a:t>
            </a:r>
            <a:r>
              <a:rPr sz="1400" i="1" spc="-10" dirty="0">
                <a:latin typeface="Lucida Sans Typewriter"/>
                <a:cs typeface="Lucida Sans Typewriter"/>
              </a:rPr>
              <a:t> thi</a:t>
            </a:r>
            <a:r>
              <a:rPr sz="1400" i="1" spc="-5" dirty="0">
                <a:latin typeface="Lucida Sans Typewriter"/>
                <a:cs typeface="Lucida Sans Typewriter"/>
              </a:rPr>
              <a:t>s</a:t>
            </a:r>
            <a:r>
              <a:rPr sz="1400" i="1" spc="-10" dirty="0">
                <a:latin typeface="Lucida Sans Typewriter"/>
                <a:cs typeface="Lucida Sans Typewriter"/>
              </a:rPr>
              <a:t> translat</a:t>
            </a:r>
            <a:r>
              <a:rPr sz="1400" i="1" spc="-5" dirty="0">
                <a:latin typeface="Lucida Sans Typewriter"/>
                <a:cs typeface="Lucida Sans Typewriter"/>
              </a:rPr>
              <a:t>e</a:t>
            </a:r>
            <a:r>
              <a:rPr sz="1400" i="1" spc="-10" dirty="0">
                <a:latin typeface="Lucida Sans Typewriter"/>
                <a:cs typeface="Lucida Sans Typewriter"/>
              </a:rPr>
              <a:t> int</a:t>
            </a:r>
            <a:r>
              <a:rPr sz="1400" i="1" spc="-5" dirty="0">
                <a:latin typeface="Lucida Sans Typewriter"/>
                <a:cs typeface="Lucida Sans Typewriter"/>
              </a:rPr>
              <a:t>o</a:t>
            </a:r>
            <a:r>
              <a:rPr sz="1400" i="1" spc="-10" dirty="0">
                <a:latin typeface="Lucida Sans Typewriter"/>
                <a:cs typeface="Lucida Sans Typewriter"/>
              </a:rPr>
              <a:t> code</a:t>
            </a:r>
            <a:r>
              <a:rPr sz="1400" i="1" spc="-5" dirty="0">
                <a:latin typeface="Lucida Sans Typewriter"/>
                <a:cs typeface="Lucida Sans Typewriter"/>
              </a:rPr>
              <a:t>?</a:t>
            </a:r>
            <a:endParaRPr sz="1400">
              <a:latin typeface="Lucida Sans Typewriter"/>
              <a:cs typeface="Lucida Sans Typewri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749</Words>
  <Application>Microsoft Office PowerPoint</Application>
  <PresentationFormat>Custom</PresentationFormat>
  <Paragraphs>190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Lucida Console</vt:lpstr>
      <vt:lpstr>Lucida Sans Typewriter</vt:lpstr>
      <vt:lpstr>Times New Roman</vt:lpstr>
      <vt:lpstr>Office Theme</vt:lpstr>
      <vt:lpstr>Sequential Logic</vt:lpstr>
      <vt:lpstr>Sequential Logic</vt:lpstr>
      <vt:lpstr>Sequential Logic</vt:lpstr>
      <vt:lpstr>Synchronous Sequential Logic</vt:lpstr>
      <vt:lpstr>PowerPoint Presentation</vt:lpstr>
      <vt:lpstr>PowerPoint Presentation</vt:lpstr>
      <vt:lpstr>PowerPoint Presentation</vt:lpstr>
      <vt:lpstr>PowerPoint Presentation</vt:lpstr>
      <vt:lpstr>Sequential Design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</dc:title>
  <dc:creator>leuschen</dc:creator>
  <cp:lastModifiedBy>leuschen</cp:lastModifiedBy>
  <cp:revision>12</cp:revision>
  <dcterms:created xsi:type="dcterms:W3CDTF">2017-01-22T11:05:17Z</dcterms:created>
  <dcterms:modified xsi:type="dcterms:W3CDTF">2017-01-23T15:39:03Z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2014-09-11T00:00:00Z</vt:filetime>
  </property>
  <property fmtid="{D5CDD505-2E9C-101B-9397-08002B2CF9AE}" pid="3" name="Creator">
    <vt:lpwstr>Impress</vt:lpwstr>
  </property>
  <property fmtid="{D5CDD505-2E9C-101B-9397-08002B2CF9AE}" pid="4" name="LastSaved">
    <vt:filetime>2017-01-22T00:00:00Z</vt:filetime>
  </property>
</Properties>
</file>