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1" r:id="rId3"/>
    <p:sldId id="279" r:id="rId4"/>
    <p:sldId id="276" r:id="rId5"/>
    <p:sldId id="277" r:id="rId6"/>
    <p:sldId id="278" r:id="rId7"/>
    <p:sldId id="282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20" d="100"/>
          <a:sy n="120" d="100"/>
        </p:scale>
        <p:origin x="4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848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8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6588"/>
            <a:ext cx="7886700" cy="6170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2999"/>
            <a:ext cx="3886200" cy="50339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2999"/>
            <a:ext cx="3886200" cy="50339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2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6587"/>
            <a:ext cx="7886700" cy="5678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2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2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84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3000"/>
            <a:ext cx="7886700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1B5-8DDC-4D8E-87EE-A493CFAA7523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FC25-719C-4C65-BFD4-4C2FB5264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1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Within a digital logic system,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nformation is typically represented using a binary format.</a:t>
            </a: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basic building block is a single bit.</a:t>
            </a:r>
          </a:p>
          <a:p>
            <a:pPr lvl="1"/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one_bit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electrical node with a voltage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8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exists for every bit (1 or 0) within a design.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umbers exist as arrays of such bits, nodes, &amp; voltages.</a:t>
            </a:r>
          </a:p>
          <a:p>
            <a:pPr lvl="1"/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one_byte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  <a:p>
            <a:pPr marL="457200" lvl="1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need to define what a bit or vector represents and be able to interpret a bit or vector correctly from other devices or IP.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statement 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0) can be interpreted as 8 bits with the first having bit address 7 and the last having bit address 0.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Unless we (as a designer) define the format of these 8-bits, they cannot be related to a numerical value.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2590800"/>
            <a:ext cx="457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000" dirty="0" smtClean="0"/>
              <a:t>ADDR7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2286000" y="2590800"/>
            <a:ext cx="457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000" dirty="0" smtClean="0"/>
              <a:t>ADDR6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2743200" y="2590800"/>
            <a:ext cx="457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000" dirty="0" smtClean="0"/>
              <a:t>ADDR5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200400" y="2590800"/>
            <a:ext cx="457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000" dirty="0" smtClean="0"/>
              <a:t>ADDR4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3657600" y="2590800"/>
            <a:ext cx="457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000" dirty="0" smtClean="0"/>
              <a:t>ADDR3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4114800" y="2590800"/>
            <a:ext cx="457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000" dirty="0" smtClean="0"/>
              <a:t>ADDR2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572000" y="2590800"/>
            <a:ext cx="457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000" dirty="0" smtClean="0"/>
              <a:t>ADDR1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029200" y="2590800"/>
            <a:ext cx="4572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pPr algn="ctr"/>
            <a:r>
              <a:rPr lang="en-US" sz="1000" dirty="0" smtClean="0"/>
              <a:t>ADDR0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34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are some types?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vs. Floating Point – Pros and Cons</a:t>
            </a:r>
          </a:p>
          <a:p>
            <a:pPr lvl="1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Types of Integers. BCD.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do we care about this?</a:t>
            </a:r>
          </a:p>
          <a:p>
            <a:pPr lvl="1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DSP48E1 User Guide, Chapter 1: Overview.</a:t>
            </a:r>
          </a:p>
          <a:p>
            <a:pPr lvl="1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 bullet of the DSP Functionality ...</a:t>
            </a:r>
          </a:p>
          <a:p>
            <a:pPr lvl="2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x 18 two’s complement multiplier</a:t>
            </a:r>
          </a:p>
          <a:p>
            <a:pPr lvl="2"/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does this mean?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should I use at the inputs to multiply 5*7?</a:t>
            </a:r>
          </a:p>
          <a:p>
            <a:pPr lvl="1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AD9694 Datasheet ...</a:t>
            </a:r>
          </a:p>
          <a:p>
            <a:pPr lvl="2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“The format of the output is twos complement ...</a:t>
            </a:r>
          </a:p>
          <a:p>
            <a:pPr lvl="2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“see Memory Map Section 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0x0561) ...</a:t>
            </a:r>
          </a:p>
          <a:p>
            <a:pPr lvl="2"/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Option to set for Offset Binary as well.</a:t>
            </a:r>
          </a:p>
        </p:txBody>
      </p:sp>
    </p:spTree>
    <p:extLst>
      <p:ext uri="{BB962C8B-B14F-4D97-AF65-F5344CB8AC3E}">
        <p14:creationId xmlns:p14="http://schemas.microsoft.com/office/powerpoint/2010/main" val="21625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Characteristics (4-Bit)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Characteristics (4-Bit)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Characteristics (4-Bit)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0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1: Due Monday Jan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 the bit manipulation/mapping and requirements (to avoid bit overflow) needed to:</a:t>
            </a:r>
          </a:p>
          <a:p>
            <a:pPr marL="684213" indent="-230188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 Straight Binary to/from Offset Binary for Width N</a:t>
            </a:r>
          </a:p>
          <a:p>
            <a:pPr marL="684213" indent="-230188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Convert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Straight Binary to/from Two’s Complement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Width N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4213" indent="-230188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Convert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 Binary to/from Two’s Compliment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Width N</a:t>
            </a: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4213" indent="-230188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4213" indent="-230188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Increase the width of a Straight Binary number from N to M</a:t>
            </a:r>
          </a:p>
          <a:p>
            <a:pPr marL="684213" indent="-230188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Increase the width of a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 Binary number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N to M</a:t>
            </a:r>
          </a:p>
          <a:p>
            <a:pPr marL="684213" indent="-230188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Increase the width of a Two’s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Compliment #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from N to M</a:t>
            </a:r>
          </a:p>
          <a:p>
            <a:pPr marL="684213" indent="-230188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4213" indent="-230188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two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Straight Binary numbers</a:t>
            </a:r>
          </a:p>
          <a:p>
            <a:pPr marL="684213" indent="-230188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two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Offset Binary numbers</a:t>
            </a:r>
          </a:p>
          <a:p>
            <a:pPr marL="684213" indent="-230188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two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Two’s Compliment #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’s</a:t>
            </a:r>
          </a:p>
          <a:p>
            <a:pPr marL="684213" indent="-230188"/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4213" indent="-230188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Subtract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 Straight Binary numbers</a:t>
            </a:r>
          </a:p>
          <a:p>
            <a:pPr marL="684213" indent="-230188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Subtract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 Offset Binary numbers</a:t>
            </a:r>
          </a:p>
          <a:p>
            <a:pPr marL="684213" indent="-230188"/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Subtract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 Two’s Compliment #’s</a:t>
            </a:r>
          </a:p>
          <a:p>
            <a:pPr marL="684213" indent="-230188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8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 1: Due Friday Jan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Read/Review materials for the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Nexys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Board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 me an email and I will reply with access code for the digital design lab.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4213" indent="-230188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7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8025</TotalTime>
  <Words>425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Number Representation</vt:lpstr>
      <vt:lpstr>Number Representation</vt:lpstr>
      <vt:lpstr>Number Representation</vt:lpstr>
      <vt:lpstr>Transfer Characteristics (4-Bit)</vt:lpstr>
      <vt:lpstr>Transfer Characteristics (4-Bit)</vt:lpstr>
      <vt:lpstr>Transfer Characteristics (4-Bit)</vt:lpstr>
      <vt:lpstr>Homework 1: Due Monday Jan 23</vt:lpstr>
      <vt:lpstr>Prep 1: Due Friday Jan 20</vt:lpstr>
    </vt:vector>
  </TitlesOfParts>
  <Company>The University of Kansas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Development Process</dc:title>
  <dc:creator>Leuschen, Carl</dc:creator>
  <cp:lastModifiedBy>Leuschen, Carl</cp:lastModifiedBy>
  <cp:revision>36</cp:revision>
  <dcterms:created xsi:type="dcterms:W3CDTF">2014-08-26T14:03:59Z</dcterms:created>
  <dcterms:modified xsi:type="dcterms:W3CDTF">2017-01-18T15:40:20Z</dcterms:modified>
</cp:coreProperties>
</file>