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92" y="8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1D8BD707-D9CF-40AE-B4C6-C98DA3205C09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1/22/2017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B6F15528-21DE-4FAA-801E-634DDDAF4B2B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‹#›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6"/>
            <a:ext cx="8571230" cy="569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1" y="4231640"/>
            <a:ext cx="7058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1D8BD707-D9CF-40AE-B4C6-C98DA3205C09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1/22/2017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B6F15528-21DE-4FAA-801E-634DDDAF4B2B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‹#›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97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1D8BD707-D9CF-40AE-B4C6-C98DA3205C09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1/22/2017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B6F15528-21DE-4FAA-801E-634DDDAF4B2B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‹#›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9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97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1D8BD707-D9CF-40AE-B4C6-C98DA3205C09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1/22/2017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B6F15528-21DE-4FAA-801E-634DDDAF4B2B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‹#›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97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1D8BD707-D9CF-40AE-B4C6-C98DA3205C09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1/22/2017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B6F15528-21DE-4FAA-801E-634DDDAF4B2B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‹#›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4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5880" y="659716"/>
            <a:ext cx="7432039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4705" y="1785607"/>
            <a:ext cx="8454389" cy="297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5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114" y="383526"/>
            <a:ext cx="8507570" cy="569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7558" y="2230435"/>
            <a:ext cx="80886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3" y="7027545"/>
            <a:ext cx="3226815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1D8BD707-D9CF-40AE-B4C6-C98DA3205C09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1/22/2017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8980"/>
            <a:fld id="{B6F15528-21DE-4FAA-801E-634DDDAF4B2B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980"/>
              <a:t>‹#›</a:t>
            </a:fld>
            <a:endParaRPr lang="en-US" sz="17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4490">
        <a:defRPr>
          <a:latin typeface="+mn-lt"/>
          <a:ea typeface="+mn-ea"/>
          <a:cs typeface="+mn-cs"/>
        </a:defRPr>
      </a:lvl2pPr>
      <a:lvl3pPr marL="888980">
        <a:defRPr>
          <a:latin typeface="+mn-lt"/>
          <a:ea typeface="+mn-ea"/>
          <a:cs typeface="+mn-cs"/>
        </a:defRPr>
      </a:lvl3pPr>
      <a:lvl4pPr marL="1333470">
        <a:defRPr>
          <a:latin typeface="+mn-lt"/>
          <a:ea typeface="+mn-ea"/>
          <a:cs typeface="+mn-cs"/>
        </a:defRPr>
      </a:lvl4pPr>
      <a:lvl5pPr marL="1777959">
        <a:defRPr>
          <a:latin typeface="+mn-lt"/>
          <a:ea typeface="+mn-ea"/>
          <a:cs typeface="+mn-cs"/>
        </a:defRPr>
      </a:lvl5pPr>
      <a:lvl6pPr marL="2222449">
        <a:defRPr>
          <a:latin typeface="+mn-lt"/>
          <a:ea typeface="+mn-ea"/>
          <a:cs typeface="+mn-cs"/>
        </a:defRPr>
      </a:lvl6pPr>
      <a:lvl7pPr marL="2666939">
        <a:defRPr>
          <a:latin typeface="+mn-lt"/>
          <a:ea typeface="+mn-ea"/>
          <a:cs typeface="+mn-cs"/>
        </a:defRPr>
      </a:lvl7pPr>
      <a:lvl8pPr marL="3111429">
        <a:defRPr>
          <a:latin typeface="+mn-lt"/>
          <a:ea typeface="+mn-ea"/>
          <a:cs typeface="+mn-cs"/>
        </a:defRPr>
      </a:lvl8pPr>
      <a:lvl9pPr marL="355591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4490">
        <a:defRPr>
          <a:latin typeface="+mn-lt"/>
          <a:ea typeface="+mn-ea"/>
          <a:cs typeface="+mn-cs"/>
        </a:defRPr>
      </a:lvl2pPr>
      <a:lvl3pPr marL="888980">
        <a:defRPr>
          <a:latin typeface="+mn-lt"/>
          <a:ea typeface="+mn-ea"/>
          <a:cs typeface="+mn-cs"/>
        </a:defRPr>
      </a:lvl3pPr>
      <a:lvl4pPr marL="1333470">
        <a:defRPr>
          <a:latin typeface="+mn-lt"/>
          <a:ea typeface="+mn-ea"/>
          <a:cs typeface="+mn-cs"/>
        </a:defRPr>
      </a:lvl4pPr>
      <a:lvl5pPr marL="1777959">
        <a:defRPr>
          <a:latin typeface="+mn-lt"/>
          <a:ea typeface="+mn-ea"/>
          <a:cs typeface="+mn-cs"/>
        </a:defRPr>
      </a:lvl5pPr>
      <a:lvl6pPr marL="2222449">
        <a:defRPr>
          <a:latin typeface="+mn-lt"/>
          <a:ea typeface="+mn-ea"/>
          <a:cs typeface="+mn-cs"/>
        </a:defRPr>
      </a:lvl6pPr>
      <a:lvl7pPr marL="2666939">
        <a:defRPr>
          <a:latin typeface="+mn-lt"/>
          <a:ea typeface="+mn-ea"/>
          <a:cs typeface="+mn-cs"/>
        </a:defRPr>
      </a:lvl7pPr>
      <a:lvl8pPr marL="3111429">
        <a:defRPr>
          <a:latin typeface="+mn-lt"/>
          <a:ea typeface="+mn-ea"/>
          <a:cs typeface="+mn-cs"/>
        </a:defRPr>
      </a:lvl8pPr>
      <a:lvl9pPr marL="355591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710" y="2194560"/>
            <a:ext cx="6824980" cy="198120"/>
          </a:xfrm>
          <a:custGeom>
            <a:avLst/>
            <a:gdLst/>
            <a:ahLst/>
            <a:cxnLst/>
            <a:rect l="l" t="t" r="r" b="b"/>
            <a:pathLst>
              <a:path w="6824980" h="198119">
                <a:moveTo>
                  <a:pt x="6824980" y="0"/>
                </a:moveTo>
                <a:lnTo>
                  <a:pt x="0" y="15239"/>
                </a:lnTo>
                <a:lnTo>
                  <a:pt x="0" y="198119"/>
                </a:lnTo>
                <a:lnTo>
                  <a:pt x="6824980" y="182879"/>
                </a:lnTo>
                <a:lnTo>
                  <a:pt x="682498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9459" y="2094229"/>
            <a:ext cx="307340" cy="384810"/>
          </a:xfrm>
          <a:custGeom>
            <a:avLst/>
            <a:gdLst/>
            <a:ahLst/>
            <a:cxnLst/>
            <a:rect l="l" t="t" r="r" b="b"/>
            <a:pathLst>
              <a:path w="307340" h="384810">
                <a:moveTo>
                  <a:pt x="0" y="0"/>
                </a:moveTo>
                <a:lnTo>
                  <a:pt x="1270" y="384810"/>
                </a:lnTo>
                <a:lnTo>
                  <a:pt x="307340" y="1917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2109470"/>
            <a:ext cx="307340" cy="383540"/>
          </a:xfrm>
          <a:custGeom>
            <a:avLst/>
            <a:gdLst/>
            <a:ahLst/>
            <a:cxnLst/>
            <a:rect l="l" t="t" r="r" b="b"/>
            <a:pathLst>
              <a:path w="307339" h="383539">
                <a:moveTo>
                  <a:pt x="306070" y="0"/>
                </a:moveTo>
                <a:lnTo>
                  <a:pt x="0" y="193039"/>
                </a:lnTo>
                <a:lnTo>
                  <a:pt x="307340" y="383539"/>
                </a:lnTo>
                <a:lnTo>
                  <a:pt x="3060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3840" y="4023359"/>
            <a:ext cx="577850" cy="182880"/>
          </a:xfrm>
          <a:custGeom>
            <a:avLst/>
            <a:gdLst/>
            <a:ahLst/>
            <a:cxnLst/>
            <a:rect l="l" t="t" r="r" b="b"/>
            <a:pathLst>
              <a:path w="577850" h="182879">
                <a:moveTo>
                  <a:pt x="0" y="182879"/>
                </a:moveTo>
                <a:lnTo>
                  <a:pt x="577849" y="182879"/>
                </a:lnTo>
                <a:lnTo>
                  <a:pt x="57784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0639" y="4023359"/>
            <a:ext cx="2560320" cy="182880"/>
          </a:xfrm>
          <a:custGeom>
            <a:avLst/>
            <a:gdLst/>
            <a:ahLst/>
            <a:cxnLst/>
            <a:rect l="l" t="t" r="r" b="b"/>
            <a:pathLst>
              <a:path w="2560320" h="182879">
                <a:moveTo>
                  <a:pt x="0" y="182879"/>
                </a:moveTo>
                <a:lnTo>
                  <a:pt x="2560320" y="182879"/>
                </a:lnTo>
                <a:lnTo>
                  <a:pt x="256032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7439" y="4023359"/>
            <a:ext cx="2560320" cy="182880"/>
          </a:xfrm>
          <a:custGeom>
            <a:avLst/>
            <a:gdLst/>
            <a:ahLst/>
            <a:cxnLst/>
            <a:rect l="l" t="t" r="r" b="b"/>
            <a:pathLst>
              <a:path w="2560320" h="182879">
                <a:moveTo>
                  <a:pt x="0" y="182879"/>
                </a:moveTo>
                <a:lnTo>
                  <a:pt x="2560320" y="182879"/>
                </a:lnTo>
                <a:lnTo>
                  <a:pt x="256032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6709" y="4023359"/>
            <a:ext cx="577850" cy="182880"/>
          </a:xfrm>
          <a:custGeom>
            <a:avLst/>
            <a:gdLst/>
            <a:ahLst/>
            <a:cxnLst/>
            <a:rect l="l" t="t" r="r" b="b"/>
            <a:pathLst>
              <a:path w="577850" h="182879">
                <a:moveTo>
                  <a:pt x="0" y="182879"/>
                </a:moveTo>
                <a:lnTo>
                  <a:pt x="577849" y="182879"/>
                </a:lnTo>
                <a:lnTo>
                  <a:pt x="57784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0730" y="39230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70" h="383539">
                <a:moveTo>
                  <a:pt x="0" y="0"/>
                </a:moveTo>
                <a:lnTo>
                  <a:pt x="0" y="383540"/>
                </a:lnTo>
                <a:lnTo>
                  <a:pt x="306070" y="1917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39230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69" h="383539">
                <a:moveTo>
                  <a:pt x="306070" y="0"/>
                </a:moveTo>
                <a:lnTo>
                  <a:pt x="0" y="191770"/>
                </a:lnTo>
                <a:lnTo>
                  <a:pt x="306070" y="383540"/>
                </a:lnTo>
                <a:lnTo>
                  <a:pt x="3060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24079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3886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7950" y="22860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7950" y="39624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517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Basi</a:t>
            </a:r>
            <a:r>
              <a:rPr dirty="0">
                <a:latin typeface="Arial"/>
                <a:cs typeface="Arial"/>
              </a:rPr>
              <a:t>c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Logi</a:t>
            </a:r>
            <a:r>
              <a:rPr dirty="0">
                <a:latin typeface="Arial"/>
                <a:cs typeface="Arial"/>
              </a:rPr>
              <a:t>c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Architecture</a:t>
            </a:r>
          </a:p>
        </p:txBody>
      </p:sp>
      <p:sp>
        <p:nvSpPr>
          <p:cNvPr id="16" name="object 16"/>
          <p:cNvSpPr/>
          <p:nvPr/>
        </p:nvSpPr>
        <p:spPr>
          <a:xfrm>
            <a:off x="2194560" y="1845310"/>
            <a:ext cx="182880" cy="4006850"/>
          </a:xfrm>
          <a:custGeom>
            <a:avLst/>
            <a:gdLst/>
            <a:ahLst/>
            <a:cxnLst/>
            <a:rect l="l" t="t" r="r" b="b"/>
            <a:pathLst>
              <a:path w="182880" h="4006850">
                <a:moveTo>
                  <a:pt x="0" y="4006850"/>
                </a:moveTo>
                <a:lnTo>
                  <a:pt x="182880" y="4006850"/>
                </a:lnTo>
                <a:lnTo>
                  <a:pt x="182880" y="0"/>
                </a:lnTo>
                <a:lnTo>
                  <a:pt x="0" y="0"/>
                </a:lnTo>
                <a:lnTo>
                  <a:pt x="0" y="40068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4560" y="6035040"/>
            <a:ext cx="182880" cy="349250"/>
          </a:xfrm>
          <a:custGeom>
            <a:avLst/>
            <a:gdLst/>
            <a:ahLst/>
            <a:cxnLst/>
            <a:rect l="l" t="t" r="r" b="b"/>
            <a:pathLst>
              <a:path w="182880" h="349250">
                <a:moveTo>
                  <a:pt x="0" y="349250"/>
                </a:moveTo>
                <a:lnTo>
                  <a:pt x="182880" y="349250"/>
                </a:lnTo>
                <a:lnTo>
                  <a:pt x="18288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4229" y="1600200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69">
                <a:moveTo>
                  <a:pt x="191769" y="0"/>
                </a:moveTo>
                <a:lnTo>
                  <a:pt x="0" y="306070"/>
                </a:lnTo>
                <a:lnTo>
                  <a:pt x="383539" y="306070"/>
                </a:lnTo>
                <a:lnTo>
                  <a:pt x="19176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4229" y="6323329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70">
                <a:moveTo>
                  <a:pt x="383539" y="0"/>
                </a:moveTo>
                <a:lnTo>
                  <a:pt x="0" y="0"/>
                </a:lnTo>
                <a:lnTo>
                  <a:pt x="191769" y="306070"/>
                </a:lnTo>
                <a:lnTo>
                  <a:pt x="38353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7759" y="1845310"/>
            <a:ext cx="182880" cy="4006850"/>
          </a:xfrm>
          <a:custGeom>
            <a:avLst/>
            <a:gdLst/>
            <a:ahLst/>
            <a:cxnLst/>
            <a:rect l="l" t="t" r="r" b="b"/>
            <a:pathLst>
              <a:path w="182879" h="4006850">
                <a:moveTo>
                  <a:pt x="0" y="4006850"/>
                </a:moveTo>
                <a:lnTo>
                  <a:pt x="182879" y="4006850"/>
                </a:lnTo>
                <a:lnTo>
                  <a:pt x="182879" y="0"/>
                </a:lnTo>
                <a:lnTo>
                  <a:pt x="0" y="0"/>
                </a:lnTo>
                <a:lnTo>
                  <a:pt x="0" y="40068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7759" y="6035040"/>
            <a:ext cx="182880" cy="349250"/>
          </a:xfrm>
          <a:custGeom>
            <a:avLst/>
            <a:gdLst/>
            <a:ahLst/>
            <a:cxnLst/>
            <a:rect l="l" t="t" r="r" b="b"/>
            <a:pathLst>
              <a:path w="182879" h="349250">
                <a:moveTo>
                  <a:pt x="0" y="349250"/>
                </a:moveTo>
                <a:lnTo>
                  <a:pt x="182879" y="349250"/>
                </a:lnTo>
                <a:lnTo>
                  <a:pt x="182879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7429" y="1600200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69">
                <a:moveTo>
                  <a:pt x="191770" y="0"/>
                </a:moveTo>
                <a:lnTo>
                  <a:pt x="0" y="306070"/>
                </a:lnTo>
                <a:lnTo>
                  <a:pt x="383540" y="306070"/>
                </a:lnTo>
                <a:lnTo>
                  <a:pt x="1917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7429" y="6323329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70">
                <a:moveTo>
                  <a:pt x="383540" y="0"/>
                </a:moveTo>
                <a:lnTo>
                  <a:pt x="0" y="0"/>
                </a:lnTo>
                <a:lnTo>
                  <a:pt x="191770" y="306070"/>
                </a:lnTo>
                <a:lnTo>
                  <a:pt x="3835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80959" y="1845310"/>
            <a:ext cx="182880" cy="4006850"/>
          </a:xfrm>
          <a:custGeom>
            <a:avLst/>
            <a:gdLst/>
            <a:ahLst/>
            <a:cxnLst/>
            <a:rect l="l" t="t" r="r" b="b"/>
            <a:pathLst>
              <a:path w="182879" h="4006850">
                <a:moveTo>
                  <a:pt x="0" y="4006850"/>
                </a:moveTo>
                <a:lnTo>
                  <a:pt x="182879" y="4006850"/>
                </a:lnTo>
                <a:lnTo>
                  <a:pt x="182879" y="0"/>
                </a:lnTo>
                <a:lnTo>
                  <a:pt x="0" y="0"/>
                </a:lnTo>
                <a:lnTo>
                  <a:pt x="0" y="40068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80959" y="6035040"/>
            <a:ext cx="182880" cy="349250"/>
          </a:xfrm>
          <a:custGeom>
            <a:avLst/>
            <a:gdLst/>
            <a:ahLst/>
            <a:cxnLst/>
            <a:rect l="l" t="t" r="r" b="b"/>
            <a:pathLst>
              <a:path w="182879" h="349250">
                <a:moveTo>
                  <a:pt x="0" y="349250"/>
                </a:moveTo>
                <a:lnTo>
                  <a:pt x="182879" y="349250"/>
                </a:lnTo>
                <a:lnTo>
                  <a:pt x="182879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80630" y="1600200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40" h="306069">
                <a:moveTo>
                  <a:pt x="191770" y="0"/>
                </a:moveTo>
                <a:lnTo>
                  <a:pt x="0" y="306070"/>
                </a:lnTo>
                <a:lnTo>
                  <a:pt x="383540" y="306070"/>
                </a:lnTo>
                <a:lnTo>
                  <a:pt x="1917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0630" y="6323329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40" h="306070">
                <a:moveTo>
                  <a:pt x="383540" y="0"/>
                </a:moveTo>
                <a:lnTo>
                  <a:pt x="0" y="0"/>
                </a:lnTo>
                <a:lnTo>
                  <a:pt x="191770" y="306070"/>
                </a:lnTo>
                <a:lnTo>
                  <a:pt x="3835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16710" y="5852159"/>
            <a:ext cx="6824980" cy="182880"/>
          </a:xfrm>
          <a:custGeom>
            <a:avLst/>
            <a:gdLst/>
            <a:ahLst/>
            <a:cxnLst/>
            <a:rect l="l" t="t" r="r" b="b"/>
            <a:pathLst>
              <a:path w="6824980" h="182879">
                <a:moveTo>
                  <a:pt x="6824980" y="182879"/>
                </a:moveTo>
                <a:lnTo>
                  <a:pt x="0" y="182879"/>
                </a:lnTo>
                <a:lnTo>
                  <a:pt x="0" y="0"/>
                </a:lnTo>
                <a:lnTo>
                  <a:pt x="6824980" y="0"/>
                </a:lnTo>
                <a:lnTo>
                  <a:pt x="682498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0730" y="57518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70" h="383539">
                <a:moveTo>
                  <a:pt x="0" y="0"/>
                </a:moveTo>
                <a:lnTo>
                  <a:pt x="0" y="383540"/>
                </a:lnTo>
                <a:lnTo>
                  <a:pt x="306070" y="1917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1600" y="57518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69" h="383539">
                <a:moveTo>
                  <a:pt x="306070" y="0"/>
                </a:moveTo>
                <a:lnTo>
                  <a:pt x="0" y="191770"/>
                </a:lnTo>
                <a:lnTo>
                  <a:pt x="306070" y="383540"/>
                </a:lnTo>
                <a:lnTo>
                  <a:pt x="3060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180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792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4600" y="25146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14600" y="25146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04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04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65550" y="26151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29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9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63290" y="3030179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M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1229" y="34556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X0Y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148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148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14800" y="29718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X1Y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43200" y="42367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3200" y="57150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47950" y="41148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47950" y="57912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7180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0792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80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860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14600" y="43434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14600" y="43434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2004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04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65550" y="44439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429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29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63290" y="4858980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91229" y="52844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X0Y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148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48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114800" y="48006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X1Y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86400" y="24079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6400" y="3886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91150" y="22860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91150" y="39624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1500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5112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912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92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57800" y="25146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257800" y="25146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9436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436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508750" y="26151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1722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722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206490" y="3030179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5080" indent="-14732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34429" y="34556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X2Y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58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8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858000" y="29718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X3Y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486400" y="42367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86400" y="57150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91150" y="41148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91150" y="57912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1500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5112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912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292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57800" y="43434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257800" y="43434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9436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36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508750" y="44439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1722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722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206490" y="4858980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5080" indent="-14732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234429" y="52844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X2Y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858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58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858000" y="48006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X3Y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657600" y="37452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89020" y="36576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57600" y="19164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89020" y="18288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19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57600" y="5574029"/>
            <a:ext cx="0" cy="826769"/>
          </a:xfrm>
          <a:custGeom>
            <a:avLst/>
            <a:gdLst/>
            <a:ahLst/>
            <a:cxnLst/>
            <a:rect l="l" t="t" r="r" b="b"/>
            <a:pathLst>
              <a:path h="826770">
                <a:moveTo>
                  <a:pt x="0" y="0"/>
                </a:moveTo>
                <a:lnTo>
                  <a:pt x="0" y="8267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89020" y="54864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00800" y="5574029"/>
            <a:ext cx="0" cy="826769"/>
          </a:xfrm>
          <a:custGeom>
            <a:avLst/>
            <a:gdLst/>
            <a:ahLst/>
            <a:cxnLst/>
            <a:rect l="l" t="t" r="r" b="b"/>
            <a:pathLst>
              <a:path h="826770">
                <a:moveTo>
                  <a:pt x="0" y="0"/>
                </a:moveTo>
                <a:lnTo>
                  <a:pt x="0" y="8267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32220" y="54864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00800" y="19164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32220" y="18288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19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00800" y="37452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32220" y="36576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3902709" y="4031948"/>
            <a:ext cx="1336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735070" y="1873210"/>
            <a:ext cx="7366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10"/>
              </a:lnSpc>
            </a:pP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Y </a:t>
            </a:r>
            <a:r>
              <a:rPr sz="1000" spc="-5" dirty="0">
                <a:latin typeface="Arial"/>
                <a:cs typeface="Arial"/>
              </a:rPr>
              <a:t>CONN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478270" y="1873210"/>
            <a:ext cx="7366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10"/>
              </a:lnSpc>
            </a:pP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Y </a:t>
            </a:r>
            <a:r>
              <a:rPr sz="1000" spc="-5" dirty="0">
                <a:latin typeface="Arial"/>
                <a:cs typeface="Arial"/>
              </a:rPr>
              <a:t>CONN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128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 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900646"/>
            <a:ext cx="15494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919" y="1792222"/>
            <a:ext cx="586613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10" dirty="0">
                <a:latin typeface="Arial"/>
                <a:cs typeface="Arial"/>
              </a:rPr>
              <a:t>3</a:t>
            </a:r>
            <a:r>
              <a:rPr sz="2900" spc="-5" dirty="0">
                <a:latin typeface="Arial"/>
                <a:cs typeface="Arial"/>
              </a:rPr>
              <a:t>2</a:t>
            </a:r>
            <a:r>
              <a:rPr sz="2900" spc="5" dirty="0">
                <a:latin typeface="Arial"/>
                <a:cs typeface="Arial"/>
              </a:rPr>
              <a:t>-</a:t>
            </a:r>
            <a:r>
              <a:rPr sz="2900" spc="-5" dirty="0">
                <a:latin typeface="Arial"/>
                <a:cs typeface="Arial"/>
              </a:rPr>
              <a:t>bi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Shi</a:t>
            </a:r>
            <a:r>
              <a:rPr sz="2900" spc="10" dirty="0">
                <a:latin typeface="Arial"/>
                <a:cs typeface="Arial"/>
              </a:rPr>
              <a:t>f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Reg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15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 (</a:t>
            </a:r>
            <a:r>
              <a:rPr sz="2900" spc="10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LIC</a:t>
            </a:r>
            <a:r>
              <a:rPr sz="2900" spc="5" dirty="0">
                <a:latin typeface="Arial"/>
                <a:cs typeface="Arial"/>
              </a:rPr>
              <a:t>EM O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10" dirty="0">
                <a:latin typeface="Arial"/>
                <a:cs typeface="Arial"/>
              </a:rPr>
              <a:t>l</a:t>
            </a:r>
            <a:r>
              <a:rPr sz="2900" spc="15" dirty="0">
                <a:latin typeface="Arial"/>
                <a:cs typeface="Arial"/>
              </a:rPr>
              <a:t>y</a:t>
            </a:r>
            <a:r>
              <a:rPr sz="290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430" y="2407256"/>
            <a:ext cx="140970" cy="105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spc="105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spc="105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0050" y="2360106"/>
            <a:ext cx="4939030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5" dirty="0">
                <a:latin typeface="Arial"/>
                <a:cs typeface="Arial"/>
              </a:rPr>
              <a:t>I</a:t>
            </a:r>
            <a:r>
              <a:rPr sz="2150" spc="25" dirty="0">
                <a:latin typeface="Arial"/>
                <a:cs typeface="Arial"/>
              </a:rPr>
              <a:t>m</a:t>
            </a:r>
            <a:r>
              <a:rPr sz="2150" spc="10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20" dirty="0">
                <a:latin typeface="Arial"/>
                <a:cs typeface="Arial"/>
              </a:rPr>
              <a:t>e</a:t>
            </a:r>
            <a:r>
              <a:rPr sz="2150" spc="25" dirty="0">
                <a:latin typeface="Arial"/>
                <a:cs typeface="Arial"/>
              </a:rPr>
              <a:t>m</a:t>
            </a:r>
            <a:r>
              <a:rPr sz="2150" spc="10" dirty="0">
                <a:latin typeface="Arial"/>
                <a:cs typeface="Arial"/>
              </a:rPr>
              <a:t>en</a:t>
            </a:r>
            <a:r>
              <a:rPr sz="2150" spc="5" dirty="0">
                <a:latin typeface="Arial"/>
                <a:cs typeface="Arial"/>
              </a:rPr>
              <a:t>t</a:t>
            </a:r>
            <a:r>
              <a:rPr sz="2150" spc="20" dirty="0">
                <a:latin typeface="Arial"/>
                <a:cs typeface="Arial"/>
              </a:rPr>
              <a:t>e</a:t>
            </a:r>
            <a:r>
              <a:rPr sz="2150" spc="15" dirty="0">
                <a:latin typeface="Arial"/>
                <a:cs typeface="Arial"/>
              </a:rPr>
              <a:t>d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</a:t>
            </a:r>
            <a:r>
              <a:rPr sz="2150" spc="15" dirty="0">
                <a:latin typeface="Arial"/>
                <a:cs typeface="Arial"/>
              </a:rPr>
              <a:t>n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L</a:t>
            </a:r>
            <a:r>
              <a:rPr sz="2150" spc="15" dirty="0">
                <a:latin typeface="Arial"/>
                <a:cs typeface="Arial"/>
              </a:rPr>
              <a:t>U</a:t>
            </a:r>
            <a:r>
              <a:rPr sz="2150" spc="10" dirty="0">
                <a:latin typeface="Arial"/>
                <a:cs typeface="Arial"/>
              </a:rPr>
              <a:t>T6</a:t>
            </a:r>
            <a:r>
              <a:rPr sz="2150" spc="5" dirty="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ts val="3229"/>
              </a:lnSpc>
              <a:spcBef>
                <a:spcPts val="204"/>
              </a:spcBef>
            </a:pPr>
            <a:r>
              <a:rPr sz="2150" spc="20" dirty="0">
                <a:latin typeface="Arial"/>
                <a:cs typeface="Arial"/>
              </a:rPr>
              <a:t>C</a:t>
            </a:r>
            <a:r>
              <a:rPr sz="2150" spc="10" dirty="0">
                <a:latin typeface="Arial"/>
                <a:cs typeface="Arial"/>
              </a:rPr>
              <a:t>a</a:t>
            </a:r>
            <a:r>
              <a:rPr sz="2150" spc="15" dirty="0">
                <a:latin typeface="Arial"/>
                <a:cs typeface="Arial"/>
              </a:rPr>
              <a:t>sc</a:t>
            </a:r>
            <a:r>
              <a:rPr sz="2150" spc="10" dirty="0">
                <a:latin typeface="Arial"/>
                <a:cs typeface="Arial"/>
              </a:rPr>
              <a:t>a</a:t>
            </a:r>
            <a:r>
              <a:rPr sz="2150" spc="20" dirty="0">
                <a:latin typeface="Arial"/>
                <a:cs typeface="Arial"/>
              </a:rPr>
              <a:t>d</a:t>
            </a:r>
            <a:r>
              <a:rPr sz="2150" spc="15" dirty="0">
                <a:latin typeface="Arial"/>
                <a:cs typeface="Arial"/>
              </a:rPr>
              <a:t>e</a:t>
            </a:r>
            <a:r>
              <a:rPr sz="2150" spc="5" dirty="0">
                <a:latin typeface="Arial"/>
                <a:cs typeface="Arial"/>
              </a:rPr>
              <a:t> f</a:t>
            </a:r>
            <a:r>
              <a:rPr sz="2150" spc="20" dirty="0">
                <a:latin typeface="Arial"/>
                <a:cs typeface="Arial"/>
              </a:rPr>
              <a:t>o</a:t>
            </a:r>
            <a:r>
              <a:rPr sz="2150" spc="10" dirty="0">
                <a:latin typeface="Arial"/>
                <a:cs typeface="Arial"/>
              </a:rPr>
              <a:t>r u</a:t>
            </a:r>
            <a:r>
              <a:rPr sz="2150" spc="15" dirty="0">
                <a:latin typeface="Arial"/>
                <a:cs typeface="Arial"/>
              </a:rPr>
              <a:t>p </a:t>
            </a:r>
            <a:r>
              <a:rPr sz="2150" spc="5" dirty="0">
                <a:latin typeface="Arial"/>
                <a:cs typeface="Arial"/>
              </a:rPr>
              <a:t>t</a:t>
            </a:r>
            <a:r>
              <a:rPr sz="2150" spc="15" dirty="0">
                <a:latin typeface="Arial"/>
                <a:cs typeface="Arial"/>
              </a:rPr>
              <a:t>o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12</a:t>
            </a:r>
            <a:r>
              <a:rPr sz="2150" spc="20" dirty="0">
                <a:latin typeface="Arial"/>
                <a:cs typeface="Arial"/>
              </a:rPr>
              <a:t>8</a:t>
            </a:r>
            <a:r>
              <a:rPr sz="2150" spc="10" dirty="0">
                <a:latin typeface="Arial"/>
                <a:cs typeface="Arial"/>
              </a:rPr>
              <a:t>-b</a:t>
            </a:r>
            <a:r>
              <a:rPr sz="2150" dirty="0">
                <a:latin typeface="Arial"/>
                <a:cs typeface="Arial"/>
              </a:rPr>
              <a:t>i</a:t>
            </a:r>
            <a:r>
              <a:rPr sz="2150" spc="5" dirty="0">
                <a:latin typeface="Arial"/>
                <a:cs typeface="Arial"/>
              </a:rPr>
              <a:t>t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per sl</a:t>
            </a:r>
            <a:r>
              <a:rPr sz="2150" spc="-10" dirty="0">
                <a:latin typeface="Arial"/>
                <a:cs typeface="Arial"/>
              </a:rPr>
              <a:t>i</a:t>
            </a:r>
            <a:r>
              <a:rPr sz="2150" spc="20" dirty="0">
                <a:latin typeface="Arial"/>
                <a:cs typeface="Arial"/>
              </a:rPr>
              <a:t>c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" dirty="0">
                <a:latin typeface="Arial"/>
                <a:cs typeface="Arial"/>
              </a:rPr>
              <a:t>. </a:t>
            </a:r>
            <a:r>
              <a:rPr sz="2150" spc="20" dirty="0">
                <a:latin typeface="Arial"/>
                <a:cs typeface="Arial"/>
              </a:rPr>
              <a:t>D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10" dirty="0">
                <a:latin typeface="Arial"/>
                <a:cs typeface="Arial"/>
              </a:rPr>
              <a:t>a</a:t>
            </a:r>
            <a:r>
              <a:rPr sz="2150" spc="15" dirty="0">
                <a:latin typeface="Arial"/>
                <a:cs typeface="Arial"/>
              </a:rPr>
              <a:t>y</a:t>
            </a:r>
            <a:r>
              <a:rPr sz="2150" spc="20" dirty="0">
                <a:latin typeface="Arial"/>
                <a:cs typeface="Arial"/>
              </a:rPr>
              <a:t>e</a:t>
            </a:r>
            <a:r>
              <a:rPr sz="2150" spc="15" dirty="0">
                <a:latin typeface="Arial"/>
                <a:cs typeface="Arial"/>
              </a:rPr>
              <a:t>d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ou</a:t>
            </a:r>
            <a:r>
              <a:rPr sz="2150" spc="5" dirty="0">
                <a:latin typeface="Arial"/>
                <a:cs typeface="Arial"/>
              </a:rPr>
              <a:t>t</a:t>
            </a:r>
            <a:r>
              <a:rPr sz="2150" spc="20" dirty="0">
                <a:latin typeface="Arial"/>
                <a:cs typeface="Arial"/>
              </a:rPr>
              <a:t>p</a:t>
            </a:r>
            <a:r>
              <a:rPr sz="2150" spc="10" dirty="0">
                <a:latin typeface="Arial"/>
                <a:cs typeface="Arial"/>
              </a:rPr>
              <a:t>u</a:t>
            </a:r>
            <a:r>
              <a:rPr sz="2150" spc="5" dirty="0">
                <a:latin typeface="Arial"/>
                <a:cs typeface="Arial"/>
              </a:rPr>
              <a:t>t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a</a:t>
            </a:r>
            <a:r>
              <a:rPr sz="2150" spc="10" dirty="0">
                <a:latin typeface="Arial"/>
                <a:cs typeface="Arial"/>
              </a:rPr>
              <a:t>n</a:t>
            </a:r>
            <a:r>
              <a:rPr sz="2150" spc="15" dirty="0">
                <a:latin typeface="Arial"/>
                <a:cs typeface="Arial"/>
              </a:rPr>
              <a:t>d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ad</a:t>
            </a:r>
            <a:r>
              <a:rPr sz="2150" spc="20" dirty="0">
                <a:latin typeface="Arial"/>
                <a:cs typeface="Arial"/>
              </a:rPr>
              <a:t>d</a:t>
            </a:r>
            <a:r>
              <a:rPr sz="2150" spc="10" dirty="0">
                <a:latin typeface="Arial"/>
                <a:cs typeface="Arial"/>
              </a:rPr>
              <a:t>re</a:t>
            </a:r>
            <a:r>
              <a:rPr sz="2150" spc="15" dirty="0">
                <a:latin typeface="Arial"/>
                <a:cs typeface="Arial"/>
              </a:rPr>
              <a:t>s</a:t>
            </a:r>
            <a:r>
              <a:rPr sz="2150" spc="20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ab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15" dirty="0">
                <a:latin typeface="Arial"/>
                <a:cs typeface="Arial"/>
              </a:rPr>
              <a:t>e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o</a:t>
            </a:r>
            <a:r>
              <a:rPr sz="2150" spc="20" dirty="0">
                <a:latin typeface="Arial"/>
                <a:cs typeface="Arial"/>
              </a:rPr>
              <a:t>u</a:t>
            </a:r>
            <a:r>
              <a:rPr sz="2150" spc="5" dirty="0">
                <a:latin typeface="Arial"/>
                <a:cs typeface="Arial"/>
              </a:rPr>
              <a:t>t</a:t>
            </a:r>
            <a:r>
              <a:rPr sz="2150" spc="10" dirty="0">
                <a:latin typeface="Arial"/>
                <a:cs typeface="Arial"/>
              </a:rPr>
              <a:t>pu</a:t>
            </a:r>
            <a:r>
              <a:rPr sz="2150" spc="15" dirty="0">
                <a:latin typeface="Arial"/>
                <a:cs typeface="Arial"/>
              </a:rPr>
              <a:t>t</a:t>
            </a:r>
            <a:r>
              <a:rPr sz="2150" spc="5" dirty="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80" y="3705316"/>
            <a:ext cx="15494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919" y="3596892"/>
            <a:ext cx="331216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1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x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spc="-5" dirty="0">
                <a:latin typeface="Arial"/>
                <a:cs typeface="Arial"/>
              </a:rPr>
              <a:t>pl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: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SRLC32E</a:t>
            </a:r>
            <a:endParaRPr sz="2900">
              <a:latin typeface="Arial"/>
              <a:cs typeface="Arial"/>
            </a:endParaRPr>
          </a:p>
          <a:p>
            <a:pPr marL="1585595">
              <a:lnSpc>
                <a:spcPct val="100000"/>
              </a:lnSpc>
              <a:spcBef>
                <a:spcPts val="1180"/>
              </a:spcBef>
            </a:pPr>
            <a:r>
              <a:rPr sz="1800" spc="5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15" dirty="0">
                <a:latin typeface="Arial"/>
                <a:cs typeface="Arial"/>
              </a:rPr>
              <a:t>32</a:t>
            </a:r>
            <a:r>
              <a:rPr sz="1800" spc="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# </a:t>
            </a:r>
            <a:r>
              <a:rPr sz="1800" spc="5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7450" y="4452013"/>
            <a:ext cx="2478405" cy="230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(</a:t>
            </a:r>
            <a:r>
              <a:rPr sz="1800" spc="15" dirty="0">
                <a:latin typeface="Arial"/>
                <a:cs typeface="Arial"/>
              </a:rPr>
              <a:t>32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15" dirty="0">
                <a:latin typeface="Arial"/>
                <a:cs typeface="Arial"/>
              </a:rPr>
              <a:t>h00000000</a:t>
            </a:r>
            <a:r>
              <a:rPr sz="1800" spc="5" dirty="0">
                <a:latin typeface="Arial"/>
                <a:cs typeface="Arial"/>
              </a:rPr>
              <a:t>))</a:t>
            </a:r>
            <a:endParaRPr sz="1800">
              <a:latin typeface="Arial"/>
              <a:cs typeface="Arial"/>
            </a:endParaRPr>
          </a:p>
          <a:p>
            <a:pPr marR="784225" algn="ctr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15" dirty="0">
                <a:latin typeface="Arial"/>
                <a:cs typeface="Arial"/>
              </a:rPr>
              <a:t>32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_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Arial"/>
                <a:cs typeface="Arial"/>
              </a:rPr>
              <a:t>.Q(</a:t>
            </a:r>
            <a:r>
              <a:rPr sz="1800" spc="15" dirty="0">
                <a:latin typeface="Arial"/>
                <a:cs typeface="Arial"/>
              </a:rPr>
              <a:t>Q</a:t>
            </a:r>
            <a:r>
              <a:rPr sz="1800" spc="5" dirty="0"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Arial"/>
                <a:cs typeface="Arial"/>
              </a:rPr>
              <a:t>.Q</a:t>
            </a:r>
            <a:r>
              <a:rPr sz="1800" spc="15" dirty="0">
                <a:latin typeface="Arial"/>
                <a:cs typeface="Arial"/>
              </a:rPr>
              <a:t>31</a:t>
            </a:r>
            <a:r>
              <a:rPr sz="1800" spc="5" dirty="0">
                <a:latin typeface="Arial"/>
                <a:cs typeface="Arial"/>
              </a:rPr>
              <a:t>(</a:t>
            </a:r>
            <a:r>
              <a:rPr sz="1800" spc="15" dirty="0">
                <a:latin typeface="Arial"/>
                <a:cs typeface="Arial"/>
              </a:rPr>
              <a:t>Q31</a:t>
            </a:r>
            <a:r>
              <a:rPr sz="1800" spc="5" dirty="0"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Arial"/>
                <a:cs typeface="Arial"/>
              </a:rPr>
              <a:t>.A(A),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Arial"/>
                <a:cs typeface="Arial"/>
              </a:rPr>
              <a:t>.C</a:t>
            </a:r>
            <a:r>
              <a:rPr sz="1800" spc="10" dirty="0">
                <a:latin typeface="Arial"/>
                <a:cs typeface="Arial"/>
              </a:rPr>
              <a:t>E(C</a:t>
            </a:r>
            <a:r>
              <a:rPr sz="1800" spc="5" dirty="0">
                <a:latin typeface="Arial"/>
                <a:cs typeface="Arial"/>
              </a:rPr>
              <a:t>E),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Arial"/>
                <a:cs typeface="Arial"/>
              </a:rPr>
              <a:t>.C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K(C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K),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Arial"/>
                <a:cs typeface="Arial"/>
              </a:rPr>
              <a:t>.D</a:t>
            </a:r>
            <a:r>
              <a:rPr sz="1800" spc="15" dirty="0">
                <a:latin typeface="Arial"/>
                <a:cs typeface="Arial"/>
              </a:rPr>
              <a:t>(</a:t>
            </a:r>
            <a:r>
              <a:rPr sz="1800" spc="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));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4464050"/>
            <a:ext cx="3124200" cy="1460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128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 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630" y="1903554"/>
            <a:ext cx="16383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70" dirty="0">
                <a:latin typeface="Calibri"/>
                <a:cs typeface="Calibri"/>
              </a:rPr>
              <a:t>●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589" y="1794259"/>
            <a:ext cx="294005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5" dirty="0">
                <a:latin typeface="Arial"/>
                <a:cs typeface="Arial"/>
              </a:rPr>
              <a:t>Wi</a:t>
            </a:r>
            <a:r>
              <a:rPr sz="3100" dirty="0">
                <a:latin typeface="Arial"/>
                <a:cs typeface="Arial"/>
              </a:rPr>
              <a:t>de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Mu</a:t>
            </a:r>
            <a:r>
              <a:rPr sz="3100" spc="5" dirty="0">
                <a:latin typeface="Arial"/>
                <a:cs typeface="Arial"/>
              </a:rPr>
              <a:t>l</a:t>
            </a:r>
            <a:r>
              <a:rPr sz="3100" spc="-5" dirty="0">
                <a:latin typeface="Arial"/>
                <a:cs typeface="Arial"/>
              </a:rPr>
              <a:t>t</a:t>
            </a:r>
            <a:r>
              <a:rPr sz="3100" spc="5" dirty="0">
                <a:latin typeface="Arial"/>
                <a:cs typeface="Arial"/>
              </a:rPr>
              <a:t>i</a:t>
            </a:r>
            <a:r>
              <a:rPr sz="3100" dirty="0">
                <a:latin typeface="Arial"/>
                <a:cs typeface="Arial"/>
              </a:rPr>
              <a:t>p</a:t>
            </a:r>
            <a:r>
              <a:rPr sz="3100" spc="-5" dirty="0">
                <a:latin typeface="Arial"/>
                <a:cs typeface="Arial"/>
              </a:rPr>
              <a:t>l</a:t>
            </a:r>
            <a:r>
              <a:rPr sz="3100" dirty="0">
                <a:latin typeface="Arial"/>
                <a:cs typeface="Arial"/>
              </a:rPr>
              <a:t>e</a:t>
            </a:r>
            <a:r>
              <a:rPr sz="3100" spc="5" dirty="0">
                <a:latin typeface="Arial"/>
                <a:cs typeface="Arial"/>
              </a:rPr>
              <a:t>x</a:t>
            </a:r>
            <a:r>
              <a:rPr sz="3100" dirty="0">
                <a:latin typeface="Arial"/>
                <a:cs typeface="Arial"/>
              </a:rPr>
              <a:t>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389" y="2443508"/>
            <a:ext cx="1479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10" dirty="0">
                <a:latin typeface="Calibri"/>
                <a:cs typeface="Calibri"/>
              </a:rPr>
              <a:t>–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8789" y="2400549"/>
            <a:ext cx="255460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20" dirty="0">
                <a:latin typeface="Arial"/>
                <a:cs typeface="Arial"/>
              </a:rPr>
              <a:t>F</a:t>
            </a:r>
            <a:r>
              <a:rPr sz="2300" spc="10" dirty="0">
                <a:latin typeface="Arial"/>
                <a:cs typeface="Arial"/>
              </a:rPr>
              <a:t>o</a:t>
            </a:r>
            <a:r>
              <a:rPr sz="2300" spc="15" dirty="0">
                <a:latin typeface="Arial"/>
                <a:cs typeface="Arial"/>
              </a:rPr>
              <a:t>u</a:t>
            </a:r>
            <a:r>
              <a:rPr sz="2300" spc="10" dirty="0">
                <a:latin typeface="Arial"/>
                <a:cs typeface="Arial"/>
              </a:rPr>
              <a:t>r 4</a:t>
            </a:r>
            <a:r>
              <a:rPr sz="2300" spc="5" dirty="0">
                <a:latin typeface="Arial"/>
                <a:cs typeface="Arial"/>
              </a:rPr>
              <a:t>:</a:t>
            </a:r>
            <a:r>
              <a:rPr sz="2300" spc="15" dirty="0">
                <a:latin typeface="Arial"/>
                <a:cs typeface="Arial"/>
              </a:rPr>
              <a:t>1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M</a:t>
            </a:r>
            <a:r>
              <a:rPr sz="2300" spc="15" dirty="0">
                <a:latin typeface="Arial"/>
                <a:cs typeface="Arial"/>
              </a:rPr>
              <a:t>U</a:t>
            </a:r>
            <a:r>
              <a:rPr sz="2300" spc="5" dirty="0">
                <a:latin typeface="Arial"/>
                <a:cs typeface="Arial"/>
              </a:rPr>
              <a:t>X. </a:t>
            </a:r>
            <a:r>
              <a:rPr sz="2300" spc="10" dirty="0">
                <a:latin typeface="Arial"/>
                <a:cs typeface="Arial"/>
              </a:rPr>
              <a:t>(</a:t>
            </a:r>
            <a:r>
              <a:rPr sz="2300" spc="1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10" dirty="0"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8339" y="289799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7889" y="2831844"/>
            <a:ext cx="592899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400"/>
              </a:lnSpc>
            </a:pP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10" dirty="0">
                <a:latin typeface="Arial"/>
                <a:cs typeface="Arial"/>
              </a:rPr>
              <a:t>ach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LU</a:t>
            </a:r>
            <a:r>
              <a:rPr sz="1950" spc="-10" dirty="0">
                <a:latin typeface="Arial"/>
                <a:cs typeface="Arial"/>
              </a:rPr>
              <a:t>T6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can </a:t>
            </a:r>
            <a:r>
              <a:rPr sz="1950" spc="-15" dirty="0">
                <a:latin typeface="Arial"/>
                <a:cs typeface="Arial"/>
              </a:rPr>
              <a:t>b</a:t>
            </a:r>
            <a:r>
              <a:rPr sz="1950" spc="-10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use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s </a:t>
            </a:r>
            <a:r>
              <a:rPr sz="1950" spc="-10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4:1 M</a:t>
            </a:r>
            <a:r>
              <a:rPr sz="1950" spc="-5" dirty="0">
                <a:latin typeface="Arial"/>
                <a:cs typeface="Arial"/>
              </a:rPr>
              <a:t>U</a:t>
            </a:r>
            <a:r>
              <a:rPr sz="1950" spc="-10" dirty="0">
                <a:latin typeface="Arial"/>
                <a:cs typeface="Arial"/>
              </a:rPr>
              <a:t>X </a:t>
            </a:r>
            <a:r>
              <a:rPr sz="1950" spc="-5" dirty="0">
                <a:latin typeface="Arial"/>
                <a:cs typeface="Arial"/>
              </a:rPr>
              <a:t>(S</a:t>
            </a:r>
            <a:r>
              <a:rPr sz="1950" spc="-15" dirty="0">
                <a:latin typeface="Arial"/>
                <a:cs typeface="Arial"/>
              </a:rPr>
              <a:t>LIC</a:t>
            </a:r>
            <a:r>
              <a:rPr sz="1950" spc="-10" dirty="0">
                <a:latin typeface="Arial"/>
                <a:cs typeface="Arial"/>
              </a:rPr>
              <a:t>EX al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o</a:t>
            </a:r>
            <a:r>
              <a:rPr sz="1950" spc="-5" dirty="0">
                <a:latin typeface="Arial"/>
                <a:cs typeface="Arial"/>
              </a:rPr>
              <a:t>). </a:t>
            </a:r>
            <a:r>
              <a:rPr sz="1900" spc="20" dirty="0">
                <a:latin typeface="Arial"/>
                <a:cs typeface="Arial"/>
              </a:rPr>
              <a:t>2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input</a:t>
            </a:r>
            <a:r>
              <a:rPr sz="1900" spc="20" dirty="0">
                <a:latin typeface="Arial"/>
                <a:cs typeface="Arial"/>
              </a:rPr>
              <a:t>s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use</a:t>
            </a:r>
            <a:r>
              <a:rPr sz="1900" spc="20" dirty="0">
                <a:latin typeface="Arial"/>
                <a:cs typeface="Arial"/>
              </a:rPr>
              <a:t>d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a</a:t>
            </a:r>
            <a:r>
              <a:rPr sz="1900" spc="20" dirty="0">
                <a:latin typeface="Arial"/>
                <a:cs typeface="Arial"/>
              </a:rPr>
              <a:t>s S</a:t>
            </a:r>
            <a:r>
              <a:rPr sz="1900" spc="25" dirty="0">
                <a:latin typeface="Arial"/>
                <a:cs typeface="Arial"/>
              </a:rPr>
              <a:t>E</a:t>
            </a:r>
            <a:r>
              <a:rPr sz="1900" spc="15" dirty="0">
                <a:latin typeface="Arial"/>
                <a:cs typeface="Arial"/>
              </a:rPr>
              <a:t>LE</a:t>
            </a:r>
            <a:r>
              <a:rPr sz="1900" spc="30" dirty="0">
                <a:latin typeface="Arial"/>
                <a:cs typeface="Arial"/>
              </a:rPr>
              <a:t>C</a:t>
            </a:r>
            <a:r>
              <a:rPr sz="1900" spc="20" dirty="0">
                <a:latin typeface="Arial"/>
                <a:cs typeface="Arial"/>
              </a:rPr>
              <a:t>T</a:t>
            </a:r>
            <a:r>
              <a:rPr sz="1900" dirty="0">
                <a:latin typeface="Arial"/>
                <a:cs typeface="Arial"/>
              </a:rPr>
              <a:t>[</a:t>
            </a:r>
            <a:r>
              <a:rPr sz="1900" spc="15" dirty="0">
                <a:latin typeface="Arial"/>
                <a:cs typeface="Arial"/>
              </a:rPr>
              <a:t>1</a:t>
            </a:r>
            <a:r>
              <a:rPr sz="1900" spc="20" dirty="0">
                <a:latin typeface="Arial"/>
                <a:cs typeface="Arial"/>
              </a:rPr>
              <a:t>:</a:t>
            </a:r>
            <a:r>
              <a:rPr sz="1900" spc="15" dirty="0">
                <a:latin typeface="Arial"/>
                <a:cs typeface="Arial"/>
              </a:rPr>
              <a:t>0</a:t>
            </a:r>
            <a:r>
              <a:rPr sz="1900" dirty="0">
                <a:latin typeface="Arial"/>
                <a:cs typeface="Arial"/>
              </a:rPr>
              <a:t>]</a:t>
            </a:r>
            <a:r>
              <a:rPr sz="190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950" spc="-10" dirty="0">
                <a:latin typeface="Arial"/>
                <a:cs typeface="Arial"/>
              </a:rPr>
              <a:t>4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input</a:t>
            </a:r>
            <a:r>
              <a:rPr sz="1950" spc="-5" dirty="0">
                <a:latin typeface="Arial"/>
                <a:cs typeface="Arial"/>
              </a:rPr>
              <a:t>s </a:t>
            </a:r>
            <a:r>
              <a:rPr sz="1950" spc="-15" dirty="0">
                <a:latin typeface="Arial"/>
                <a:cs typeface="Arial"/>
              </a:rPr>
              <a:t>use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s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I</a:t>
            </a:r>
            <a:r>
              <a:rPr sz="1950" spc="-5" dirty="0">
                <a:latin typeface="Arial"/>
                <a:cs typeface="Arial"/>
              </a:rPr>
              <a:t>N</a:t>
            </a:r>
            <a:r>
              <a:rPr sz="1950" spc="-10" dirty="0">
                <a:latin typeface="Arial"/>
                <a:cs typeface="Arial"/>
              </a:rPr>
              <a:t>P</a:t>
            </a:r>
            <a:r>
              <a:rPr sz="1950" spc="-15" dirty="0">
                <a:latin typeface="Arial"/>
                <a:cs typeface="Arial"/>
              </a:rPr>
              <a:t>U</a:t>
            </a:r>
            <a:r>
              <a:rPr sz="1950" spc="-10" dirty="0">
                <a:latin typeface="Arial"/>
                <a:cs typeface="Arial"/>
              </a:rPr>
              <a:t>T[3:0].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8339" y="324470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8339" y="359014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9389" y="3915438"/>
            <a:ext cx="1479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10" dirty="0">
                <a:latin typeface="Calibri"/>
                <a:cs typeface="Calibri"/>
              </a:rPr>
              <a:t>–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789" y="3872479"/>
            <a:ext cx="419735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20" dirty="0">
                <a:latin typeface="Arial"/>
                <a:cs typeface="Arial"/>
              </a:rPr>
              <a:t>T</a:t>
            </a:r>
            <a:r>
              <a:rPr sz="2300" spc="15" dirty="0">
                <a:latin typeface="Arial"/>
                <a:cs typeface="Arial"/>
              </a:rPr>
              <a:t>wo</a:t>
            </a:r>
            <a:r>
              <a:rPr sz="2300" spc="10" dirty="0">
                <a:latin typeface="Arial"/>
                <a:cs typeface="Arial"/>
              </a:rPr>
              <a:t> 8</a:t>
            </a:r>
            <a:r>
              <a:rPr sz="2300" spc="5" dirty="0">
                <a:latin typeface="Arial"/>
                <a:cs typeface="Arial"/>
              </a:rPr>
              <a:t>:</a:t>
            </a:r>
            <a:r>
              <a:rPr sz="2300" spc="15" dirty="0">
                <a:latin typeface="Arial"/>
                <a:cs typeface="Arial"/>
              </a:rPr>
              <a:t>1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M</a:t>
            </a:r>
            <a:r>
              <a:rPr sz="2300" spc="15" dirty="0">
                <a:latin typeface="Arial"/>
                <a:cs typeface="Arial"/>
              </a:rPr>
              <a:t>UX</a:t>
            </a:r>
            <a:r>
              <a:rPr sz="2300" spc="5" dirty="0">
                <a:latin typeface="Arial"/>
                <a:cs typeface="Arial"/>
              </a:rPr>
              <a:t>.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(</a:t>
            </a:r>
            <a:r>
              <a:rPr sz="2300" spc="15" dirty="0">
                <a:latin typeface="Arial"/>
                <a:cs typeface="Arial"/>
              </a:rPr>
              <a:t>SL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spc="20" dirty="0">
                <a:latin typeface="Arial"/>
                <a:cs typeface="Arial"/>
              </a:rPr>
              <a:t>C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spc="1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/</a:t>
            </a:r>
            <a:r>
              <a:rPr sz="2300" spc="25" dirty="0">
                <a:latin typeface="Arial"/>
                <a:cs typeface="Arial"/>
              </a:rPr>
              <a:t>M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On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10" dirty="0">
                <a:latin typeface="Arial"/>
                <a:cs typeface="Arial"/>
              </a:rPr>
              <a:t>y)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8339" y="437119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889" y="4303774"/>
            <a:ext cx="4122420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F</a:t>
            </a:r>
            <a:r>
              <a:rPr sz="1950" spc="-15" dirty="0">
                <a:latin typeface="Arial"/>
                <a:cs typeface="Arial"/>
              </a:rPr>
              <a:t>7</a:t>
            </a:r>
            <a:r>
              <a:rPr sz="1950" spc="-10" dirty="0">
                <a:latin typeface="Arial"/>
                <a:cs typeface="Arial"/>
              </a:rPr>
              <a:t>AM</a:t>
            </a:r>
            <a:r>
              <a:rPr sz="1950" spc="-15" dirty="0">
                <a:latin typeface="Arial"/>
                <a:cs typeface="Arial"/>
              </a:rPr>
              <a:t>U</a:t>
            </a:r>
            <a:r>
              <a:rPr sz="1950" spc="-10" dirty="0">
                <a:latin typeface="Arial"/>
                <a:cs typeface="Arial"/>
              </a:rPr>
              <a:t>X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an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15" dirty="0">
                <a:latin typeface="Arial"/>
                <a:cs typeface="Arial"/>
              </a:rPr>
              <a:t>7</a:t>
            </a:r>
            <a:r>
              <a:rPr sz="1950" spc="-10" dirty="0">
                <a:latin typeface="Arial"/>
                <a:cs typeface="Arial"/>
              </a:rPr>
              <a:t>B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U</a:t>
            </a:r>
            <a:r>
              <a:rPr sz="1950" spc="-10" dirty="0">
                <a:latin typeface="Arial"/>
                <a:cs typeface="Arial"/>
              </a:rPr>
              <a:t>X</a:t>
            </a:r>
            <a:r>
              <a:rPr sz="1950" spc="-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</a:pPr>
            <a:r>
              <a:rPr sz="1950" spc="-10" dirty="0">
                <a:latin typeface="Arial"/>
                <a:cs typeface="Arial"/>
              </a:rPr>
              <a:t>combine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[A,B]6L</a:t>
            </a:r>
            <a:r>
              <a:rPr sz="1950" dirty="0">
                <a:latin typeface="Arial"/>
                <a:cs typeface="Arial"/>
              </a:rPr>
              <a:t>U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an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[C,</a:t>
            </a:r>
            <a:r>
              <a:rPr sz="1950" spc="-5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]6LU</a:t>
            </a:r>
            <a:r>
              <a:rPr sz="1950" spc="-22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. </a:t>
            </a:r>
            <a:r>
              <a:rPr sz="1950" spc="-10" dirty="0">
                <a:latin typeface="Arial"/>
                <a:cs typeface="Arial"/>
              </a:rPr>
              <a:t>using</a:t>
            </a:r>
            <a:r>
              <a:rPr sz="1950" spc="-114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A</a:t>
            </a:r>
            <a:r>
              <a:rPr sz="1950" spc="-10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an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5" dirty="0">
                <a:latin typeface="Arial"/>
                <a:cs typeface="Arial"/>
              </a:rPr>
              <a:t>C</a:t>
            </a:r>
            <a:r>
              <a:rPr sz="1950" spc="-10" dirty="0">
                <a:latin typeface="Arial"/>
                <a:cs typeface="Arial"/>
              </a:rPr>
              <a:t>X 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ignal</a:t>
            </a:r>
            <a:r>
              <a:rPr sz="1950" spc="-5" dirty="0">
                <a:latin typeface="Arial"/>
                <a:cs typeface="Arial"/>
              </a:rPr>
              <a:t>s </a:t>
            </a:r>
            <a:r>
              <a:rPr sz="1950" spc="-1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s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E</a:t>
            </a:r>
            <a:r>
              <a:rPr sz="1950" spc="-15" dirty="0">
                <a:latin typeface="Arial"/>
                <a:cs typeface="Arial"/>
              </a:rPr>
              <a:t>LE</a:t>
            </a:r>
            <a:r>
              <a:rPr sz="1950" spc="-5" dirty="0">
                <a:latin typeface="Arial"/>
                <a:cs typeface="Arial"/>
              </a:rPr>
              <a:t>C</a:t>
            </a:r>
            <a:r>
              <a:rPr sz="1950" spc="-225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8339" y="471663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8339" y="506207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9389" y="5388638"/>
            <a:ext cx="1479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10" dirty="0">
                <a:latin typeface="Calibri"/>
                <a:cs typeface="Calibri"/>
              </a:rPr>
              <a:t>–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8789" y="5344409"/>
            <a:ext cx="43789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15" dirty="0">
                <a:latin typeface="Arial"/>
                <a:cs typeface="Arial"/>
              </a:rPr>
              <a:t>One</a:t>
            </a:r>
            <a:r>
              <a:rPr sz="2300" spc="10" dirty="0">
                <a:latin typeface="Arial"/>
                <a:cs typeface="Arial"/>
              </a:rPr>
              <a:t> 1</a:t>
            </a:r>
            <a:r>
              <a:rPr sz="2300" spc="15" dirty="0">
                <a:latin typeface="Arial"/>
                <a:cs typeface="Arial"/>
              </a:rPr>
              <a:t>6</a:t>
            </a:r>
            <a:r>
              <a:rPr sz="2300" spc="5" dirty="0">
                <a:latin typeface="Arial"/>
                <a:cs typeface="Arial"/>
              </a:rPr>
              <a:t>:</a:t>
            </a:r>
            <a:r>
              <a:rPr sz="2300" spc="15" dirty="0">
                <a:latin typeface="Arial"/>
                <a:cs typeface="Arial"/>
              </a:rPr>
              <a:t>1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M</a:t>
            </a:r>
            <a:r>
              <a:rPr sz="2300" spc="15" dirty="0">
                <a:latin typeface="Arial"/>
                <a:cs typeface="Arial"/>
              </a:rPr>
              <a:t>UX</a:t>
            </a:r>
            <a:r>
              <a:rPr sz="2300" spc="5" dirty="0">
                <a:latin typeface="Arial"/>
                <a:cs typeface="Arial"/>
              </a:rPr>
              <a:t>.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(</a:t>
            </a:r>
            <a:r>
              <a:rPr sz="2300" spc="15" dirty="0">
                <a:latin typeface="Arial"/>
                <a:cs typeface="Arial"/>
              </a:rPr>
              <a:t>S</a:t>
            </a:r>
            <a:r>
              <a:rPr sz="2300" spc="10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15" dirty="0">
                <a:latin typeface="Arial"/>
                <a:cs typeface="Arial"/>
              </a:rPr>
              <a:t>CEL</a:t>
            </a:r>
            <a:r>
              <a:rPr sz="2300" spc="-5" dirty="0">
                <a:latin typeface="Arial"/>
                <a:cs typeface="Arial"/>
              </a:rPr>
              <a:t>/</a:t>
            </a:r>
            <a:r>
              <a:rPr sz="2300" spc="25" dirty="0">
                <a:latin typeface="Arial"/>
                <a:cs typeface="Arial"/>
              </a:rPr>
              <a:t>M</a:t>
            </a:r>
            <a:r>
              <a:rPr sz="2300" spc="15" dirty="0">
                <a:latin typeface="Arial"/>
                <a:cs typeface="Arial"/>
              </a:rPr>
              <a:t> On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15" dirty="0">
                <a:latin typeface="Arial"/>
                <a:cs typeface="Arial"/>
              </a:rPr>
              <a:t>y</a:t>
            </a:r>
            <a:r>
              <a:rPr sz="2300" spc="10" dirty="0"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8339" y="584312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889" y="5775704"/>
            <a:ext cx="3642360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F</a:t>
            </a:r>
            <a:r>
              <a:rPr sz="1950" spc="-15" dirty="0">
                <a:latin typeface="Arial"/>
                <a:cs typeface="Arial"/>
              </a:rPr>
              <a:t>8</a:t>
            </a:r>
            <a:r>
              <a:rPr sz="1950" dirty="0">
                <a:latin typeface="Arial"/>
                <a:cs typeface="Arial"/>
              </a:rPr>
              <a:t>M</a:t>
            </a:r>
            <a:r>
              <a:rPr sz="1950" spc="-15" dirty="0">
                <a:latin typeface="Arial"/>
                <a:cs typeface="Arial"/>
              </a:rPr>
              <a:t>UX</a:t>
            </a:r>
            <a:r>
              <a:rPr sz="190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10"/>
              </a:spcBef>
            </a:pPr>
            <a:r>
              <a:rPr sz="1950" spc="-10" dirty="0">
                <a:latin typeface="Arial"/>
                <a:cs typeface="Arial"/>
              </a:rPr>
              <a:t>combine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15" dirty="0">
                <a:latin typeface="Arial"/>
                <a:cs typeface="Arial"/>
              </a:rPr>
              <a:t>7</a:t>
            </a:r>
            <a:r>
              <a:rPr sz="1950" spc="-10" dirty="0">
                <a:latin typeface="Arial"/>
                <a:cs typeface="Arial"/>
              </a:rPr>
              <a:t>A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U</a:t>
            </a:r>
            <a:r>
              <a:rPr sz="1950" spc="-10" dirty="0">
                <a:latin typeface="Arial"/>
                <a:cs typeface="Arial"/>
              </a:rPr>
              <a:t>X </a:t>
            </a:r>
            <a:r>
              <a:rPr sz="1950" spc="-15" dirty="0">
                <a:latin typeface="Arial"/>
                <a:cs typeface="Arial"/>
              </a:rPr>
              <a:t>an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F</a:t>
            </a:r>
            <a:r>
              <a:rPr sz="1950" spc="-15" dirty="0">
                <a:latin typeface="Arial"/>
                <a:cs typeface="Arial"/>
              </a:rPr>
              <a:t>7</a:t>
            </a:r>
            <a:r>
              <a:rPr sz="1950" spc="-10" dirty="0">
                <a:latin typeface="Arial"/>
                <a:cs typeface="Arial"/>
              </a:rPr>
              <a:t>BM</a:t>
            </a:r>
            <a:r>
              <a:rPr sz="1950" spc="-15" dirty="0">
                <a:latin typeface="Arial"/>
                <a:cs typeface="Arial"/>
              </a:rPr>
              <a:t>U</a:t>
            </a:r>
            <a:r>
              <a:rPr sz="1950" spc="-10" dirty="0">
                <a:latin typeface="Arial"/>
                <a:cs typeface="Arial"/>
              </a:rPr>
              <a:t>X</a:t>
            </a:r>
            <a:r>
              <a:rPr sz="1950" spc="-5" dirty="0">
                <a:latin typeface="Arial"/>
                <a:cs typeface="Arial"/>
              </a:rPr>
              <a:t>. </a:t>
            </a:r>
            <a:r>
              <a:rPr sz="1950" spc="-10" dirty="0">
                <a:latin typeface="Arial"/>
                <a:cs typeface="Arial"/>
              </a:rPr>
              <a:t>using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BX 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igna</a:t>
            </a:r>
            <a:r>
              <a:rPr sz="1950" spc="-5" dirty="0">
                <a:latin typeface="Arial"/>
                <a:cs typeface="Arial"/>
              </a:rPr>
              <a:t>l </a:t>
            </a:r>
            <a:r>
              <a:rPr sz="1950" spc="-1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s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EL</a:t>
            </a:r>
            <a:r>
              <a:rPr sz="1950" spc="-10" dirty="0">
                <a:latin typeface="Arial"/>
                <a:cs typeface="Arial"/>
              </a:rPr>
              <a:t>E</a:t>
            </a:r>
            <a:r>
              <a:rPr sz="1950" spc="-15" dirty="0">
                <a:latin typeface="Arial"/>
                <a:cs typeface="Arial"/>
              </a:rPr>
              <a:t>C</a:t>
            </a:r>
            <a:r>
              <a:rPr sz="1950" spc="-225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8339" y="618856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8339" y="6534002"/>
            <a:ext cx="1123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7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128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 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02006"/>
            <a:ext cx="1708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95398"/>
            <a:ext cx="6194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Fa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arr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Log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(S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/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869" y="2459740"/>
            <a:ext cx="153035" cy="114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6889" y="2421286"/>
            <a:ext cx="666178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X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cti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pu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rti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6889" y="2868326"/>
            <a:ext cx="4340860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600"/>
              </a:lnSpc>
            </a:pP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add</a:t>
            </a:r>
            <a:r>
              <a:rPr sz="2400" spc="-5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ub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cti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.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npu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5860" y="3792435"/>
            <a:ext cx="13144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85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85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85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1760" y="3760390"/>
            <a:ext cx="35826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spc="5" dirty="0">
                <a:latin typeface="Arial"/>
                <a:cs typeface="Arial"/>
              </a:rPr>
              <a:t>nd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ge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1760" y="4079159"/>
            <a:ext cx="45897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 v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du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1760" y="4397930"/>
            <a:ext cx="16656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7660" y="478396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3560" y="4717970"/>
            <a:ext cx="3133090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6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d 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ac</a:t>
            </a:r>
            <a:r>
              <a:rPr sz="2000" spc="-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7660" y="510273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5860" y="5388825"/>
            <a:ext cx="13144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85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85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1760" y="5356780"/>
            <a:ext cx="2920365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600"/>
              </a:lnSpc>
            </a:pPr>
            <a:r>
              <a:rPr sz="2000" spc="-5" dirty="0">
                <a:latin typeface="Arial"/>
                <a:cs typeface="Arial"/>
              </a:rPr>
              <a:t>O: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ut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ue</a:t>
            </a:r>
            <a:r>
              <a:rPr sz="2000" spc="-5" dirty="0">
                <a:latin typeface="Arial"/>
                <a:cs typeface="Arial"/>
              </a:rPr>
              <a:t>.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rry </a:t>
            </a:r>
            <a:r>
              <a:rPr sz="2000" spc="5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9869" y="603860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6889" y="6000146"/>
            <a:ext cx="6404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ct</a:t>
            </a:r>
            <a:r>
              <a:rPr sz="2400" dirty="0">
                <a:latin typeface="Arial"/>
                <a:cs typeface="Arial"/>
              </a:rPr>
              <a:t> s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cr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rge</a:t>
            </a:r>
            <a:r>
              <a:rPr sz="2400" spc="-10" dirty="0">
                <a:latin typeface="Arial"/>
                <a:cs typeface="Arial"/>
              </a:rPr>
              <a:t> ad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2789" y="6508625"/>
            <a:ext cx="1168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8689" y="6442630"/>
            <a:ext cx="6967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MUX</a:t>
            </a:r>
            <a:r>
              <a:rPr sz="2000" spc="-5" dirty="0">
                <a:latin typeface="Arial"/>
                <a:cs typeface="Arial"/>
              </a:rPr>
              <a:t> 0, 1,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AX, 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Sl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0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32700" y="3395979"/>
            <a:ext cx="704850" cy="351790"/>
          </a:xfrm>
          <a:custGeom>
            <a:avLst/>
            <a:gdLst/>
            <a:ahLst/>
            <a:cxnLst/>
            <a:rect l="l" t="t" r="r" b="b"/>
            <a:pathLst>
              <a:path w="704850" h="351789">
                <a:moveTo>
                  <a:pt x="528320" y="0"/>
                </a:moveTo>
                <a:lnTo>
                  <a:pt x="176529" y="0"/>
                </a:lnTo>
                <a:lnTo>
                  <a:pt x="0" y="351789"/>
                </a:lnTo>
                <a:lnTo>
                  <a:pt x="704850" y="351789"/>
                </a:lnTo>
                <a:lnTo>
                  <a:pt x="52832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2700" y="3395979"/>
            <a:ext cx="704850" cy="351790"/>
          </a:xfrm>
          <a:custGeom>
            <a:avLst/>
            <a:gdLst/>
            <a:ahLst/>
            <a:cxnLst/>
            <a:rect l="l" t="t" r="r" b="b"/>
            <a:pathLst>
              <a:path w="704850" h="351789">
                <a:moveTo>
                  <a:pt x="704850" y="351789"/>
                </a:moveTo>
                <a:lnTo>
                  <a:pt x="0" y="351789"/>
                </a:lnTo>
                <a:lnTo>
                  <a:pt x="176529" y="0"/>
                </a:lnTo>
                <a:lnTo>
                  <a:pt x="528320" y="0"/>
                </a:lnTo>
                <a:lnTo>
                  <a:pt x="704850" y="351789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7550" y="3747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32700" y="3395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2809" y="3923029"/>
            <a:ext cx="703580" cy="703580"/>
          </a:xfrm>
          <a:custGeom>
            <a:avLst/>
            <a:gdLst/>
            <a:ahLst/>
            <a:cxnLst/>
            <a:rect l="l" t="t" r="r" b="b"/>
            <a:pathLst>
              <a:path w="703579" h="703579">
                <a:moveTo>
                  <a:pt x="176529" y="0"/>
                </a:moveTo>
                <a:lnTo>
                  <a:pt x="0" y="0"/>
                </a:lnTo>
                <a:lnTo>
                  <a:pt x="25155" y="27749"/>
                </a:lnTo>
                <a:lnTo>
                  <a:pt x="47663" y="57865"/>
                </a:lnTo>
                <a:lnTo>
                  <a:pt x="84734" y="124134"/>
                </a:lnTo>
                <a:lnTo>
                  <a:pt x="99298" y="159762"/>
                </a:lnTo>
                <a:lnTo>
                  <a:pt x="111213" y="196698"/>
                </a:lnTo>
                <a:lnTo>
                  <a:pt x="120481" y="234681"/>
                </a:lnTo>
                <a:lnTo>
                  <a:pt x="127101" y="273446"/>
                </a:lnTo>
                <a:lnTo>
                  <a:pt x="131073" y="312729"/>
                </a:lnTo>
                <a:lnTo>
                  <a:pt x="132397" y="352266"/>
                </a:lnTo>
                <a:lnTo>
                  <a:pt x="131073" y="391793"/>
                </a:lnTo>
                <a:lnTo>
                  <a:pt x="127101" y="431048"/>
                </a:lnTo>
                <a:lnTo>
                  <a:pt x="120481" y="469765"/>
                </a:lnTo>
                <a:lnTo>
                  <a:pt x="111213" y="507681"/>
                </a:lnTo>
                <a:lnTo>
                  <a:pt x="99298" y="544532"/>
                </a:lnTo>
                <a:lnTo>
                  <a:pt x="84734" y="580054"/>
                </a:lnTo>
                <a:lnTo>
                  <a:pt x="47663" y="646057"/>
                </a:lnTo>
                <a:lnTo>
                  <a:pt x="0" y="703580"/>
                </a:lnTo>
                <a:lnTo>
                  <a:pt x="202828" y="703536"/>
                </a:lnTo>
                <a:lnTo>
                  <a:pt x="255474" y="702392"/>
                </a:lnTo>
                <a:lnTo>
                  <a:pt x="308173" y="698083"/>
                </a:lnTo>
                <a:lnTo>
                  <a:pt x="360910" y="688497"/>
                </a:lnTo>
                <a:lnTo>
                  <a:pt x="413671" y="671523"/>
                </a:lnTo>
                <a:lnTo>
                  <a:pt x="466438" y="645050"/>
                </a:lnTo>
                <a:lnTo>
                  <a:pt x="519199" y="606969"/>
                </a:lnTo>
                <a:lnTo>
                  <a:pt x="571936" y="555168"/>
                </a:lnTo>
                <a:lnTo>
                  <a:pt x="598291" y="523463"/>
                </a:lnTo>
                <a:lnTo>
                  <a:pt x="624635" y="487536"/>
                </a:lnTo>
                <a:lnTo>
                  <a:pt x="650966" y="447125"/>
                </a:lnTo>
                <a:lnTo>
                  <a:pt x="677281" y="401964"/>
                </a:lnTo>
                <a:lnTo>
                  <a:pt x="703579" y="351790"/>
                </a:lnTo>
                <a:lnTo>
                  <a:pt x="677281" y="301615"/>
                </a:lnTo>
                <a:lnTo>
                  <a:pt x="650966" y="256454"/>
                </a:lnTo>
                <a:lnTo>
                  <a:pt x="624635" y="216043"/>
                </a:lnTo>
                <a:lnTo>
                  <a:pt x="598291" y="180116"/>
                </a:lnTo>
                <a:lnTo>
                  <a:pt x="571936" y="148411"/>
                </a:lnTo>
                <a:lnTo>
                  <a:pt x="545571" y="120663"/>
                </a:lnTo>
                <a:lnTo>
                  <a:pt x="492820" y="75986"/>
                </a:lnTo>
                <a:lnTo>
                  <a:pt x="440054" y="43973"/>
                </a:lnTo>
                <a:lnTo>
                  <a:pt x="387289" y="22514"/>
                </a:lnTo>
                <a:lnTo>
                  <a:pt x="334538" y="9498"/>
                </a:lnTo>
                <a:lnTo>
                  <a:pt x="281818" y="2814"/>
                </a:lnTo>
                <a:lnTo>
                  <a:pt x="229143" y="351"/>
                </a:lnTo>
                <a:lnTo>
                  <a:pt x="202828" y="43"/>
                </a:lnTo>
                <a:lnTo>
                  <a:pt x="17652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12809" y="3923029"/>
            <a:ext cx="703580" cy="703580"/>
          </a:xfrm>
          <a:custGeom>
            <a:avLst/>
            <a:gdLst/>
            <a:ahLst/>
            <a:cxnLst/>
            <a:rect l="l" t="t" r="r" b="b"/>
            <a:pathLst>
              <a:path w="703579" h="703579">
                <a:moveTo>
                  <a:pt x="176529" y="0"/>
                </a:moveTo>
                <a:lnTo>
                  <a:pt x="229143" y="351"/>
                </a:lnTo>
                <a:lnTo>
                  <a:pt x="281818" y="2814"/>
                </a:lnTo>
                <a:lnTo>
                  <a:pt x="334538" y="9498"/>
                </a:lnTo>
                <a:lnTo>
                  <a:pt x="387289" y="22514"/>
                </a:lnTo>
                <a:lnTo>
                  <a:pt x="440054" y="43973"/>
                </a:lnTo>
                <a:lnTo>
                  <a:pt x="492820" y="75986"/>
                </a:lnTo>
                <a:lnTo>
                  <a:pt x="545571" y="120663"/>
                </a:lnTo>
                <a:lnTo>
                  <a:pt x="571936" y="148411"/>
                </a:lnTo>
                <a:lnTo>
                  <a:pt x="598291" y="180116"/>
                </a:lnTo>
                <a:lnTo>
                  <a:pt x="624635" y="216043"/>
                </a:lnTo>
                <a:lnTo>
                  <a:pt x="650966" y="256454"/>
                </a:lnTo>
                <a:lnTo>
                  <a:pt x="677281" y="301615"/>
                </a:lnTo>
                <a:lnTo>
                  <a:pt x="703579" y="351790"/>
                </a:lnTo>
                <a:lnTo>
                  <a:pt x="677281" y="401964"/>
                </a:lnTo>
                <a:lnTo>
                  <a:pt x="650966" y="447125"/>
                </a:lnTo>
                <a:lnTo>
                  <a:pt x="624635" y="487536"/>
                </a:lnTo>
                <a:lnTo>
                  <a:pt x="598291" y="523463"/>
                </a:lnTo>
                <a:lnTo>
                  <a:pt x="571936" y="555168"/>
                </a:lnTo>
                <a:lnTo>
                  <a:pt x="545571" y="582916"/>
                </a:lnTo>
                <a:lnTo>
                  <a:pt x="492820" y="627593"/>
                </a:lnTo>
                <a:lnTo>
                  <a:pt x="440054" y="659606"/>
                </a:lnTo>
                <a:lnTo>
                  <a:pt x="387289" y="681065"/>
                </a:lnTo>
                <a:lnTo>
                  <a:pt x="334538" y="694081"/>
                </a:lnTo>
                <a:lnTo>
                  <a:pt x="281818" y="700765"/>
                </a:lnTo>
                <a:lnTo>
                  <a:pt x="229143" y="703228"/>
                </a:lnTo>
                <a:lnTo>
                  <a:pt x="176529" y="703580"/>
                </a:lnTo>
                <a:lnTo>
                  <a:pt x="160265" y="703580"/>
                </a:lnTo>
                <a:lnTo>
                  <a:pt x="146349" y="703580"/>
                </a:lnTo>
                <a:lnTo>
                  <a:pt x="134521" y="703579"/>
                </a:lnTo>
                <a:lnTo>
                  <a:pt x="124520" y="703580"/>
                </a:lnTo>
                <a:lnTo>
                  <a:pt x="116085" y="703580"/>
                </a:lnTo>
                <a:lnTo>
                  <a:pt x="108955" y="703580"/>
                </a:lnTo>
                <a:lnTo>
                  <a:pt x="102869" y="703579"/>
                </a:lnTo>
                <a:lnTo>
                  <a:pt x="97566" y="703580"/>
                </a:lnTo>
                <a:lnTo>
                  <a:pt x="92785" y="703580"/>
                </a:lnTo>
                <a:lnTo>
                  <a:pt x="88264" y="703579"/>
                </a:lnTo>
                <a:lnTo>
                  <a:pt x="83744" y="703580"/>
                </a:lnTo>
                <a:lnTo>
                  <a:pt x="78963" y="703580"/>
                </a:lnTo>
                <a:lnTo>
                  <a:pt x="73660" y="703580"/>
                </a:lnTo>
                <a:lnTo>
                  <a:pt x="67574" y="703579"/>
                </a:lnTo>
                <a:lnTo>
                  <a:pt x="60444" y="703580"/>
                </a:lnTo>
                <a:lnTo>
                  <a:pt x="52009" y="703580"/>
                </a:lnTo>
                <a:lnTo>
                  <a:pt x="42008" y="703580"/>
                </a:lnTo>
                <a:lnTo>
                  <a:pt x="30180" y="703580"/>
                </a:lnTo>
                <a:lnTo>
                  <a:pt x="16264" y="703579"/>
                </a:lnTo>
                <a:lnTo>
                  <a:pt x="0" y="703580"/>
                </a:lnTo>
                <a:lnTo>
                  <a:pt x="25155" y="676010"/>
                </a:lnTo>
                <a:lnTo>
                  <a:pt x="67522" y="613984"/>
                </a:lnTo>
                <a:lnTo>
                  <a:pt x="99298" y="544532"/>
                </a:lnTo>
                <a:lnTo>
                  <a:pt x="111213" y="507681"/>
                </a:lnTo>
                <a:lnTo>
                  <a:pt x="120481" y="469765"/>
                </a:lnTo>
                <a:lnTo>
                  <a:pt x="127101" y="431048"/>
                </a:lnTo>
                <a:lnTo>
                  <a:pt x="131073" y="391793"/>
                </a:lnTo>
                <a:lnTo>
                  <a:pt x="132397" y="352266"/>
                </a:lnTo>
                <a:lnTo>
                  <a:pt x="131073" y="312729"/>
                </a:lnTo>
                <a:lnTo>
                  <a:pt x="127101" y="273446"/>
                </a:lnTo>
                <a:lnTo>
                  <a:pt x="120481" y="234681"/>
                </a:lnTo>
                <a:lnTo>
                  <a:pt x="111213" y="196698"/>
                </a:lnTo>
                <a:lnTo>
                  <a:pt x="99298" y="159762"/>
                </a:lnTo>
                <a:lnTo>
                  <a:pt x="84734" y="124134"/>
                </a:lnTo>
                <a:lnTo>
                  <a:pt x="67522" y="90081"/>
                </a:lnTo>
                <a:lnTo>
                  <a:pt x="25155" y="27749"/>
                </a:lnTo>
                <a:lnTo>
                  <a:pt x="0" y="0"/>
                </a:lnTo>
                <a:lnTo>
                  <a:pt x="16264" y="0"/>
                </a:lnTo>
                <a:lnTo>
                  <a:pt x="160265" y="0"/>
                </a:lnTo>
                <a:lnTo>
                  <a:pt x="176529" y="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20100" y="3923029"/>
            <a:ext cx="132715" cy="703580"/>
          </a:xfrm>
          <a:custGeom>
            <a:avLst/>
            <a:gdLst/>
            <a:ahLst/>
            <a:cxnLst/>
            <a:rect l="l" t="t" r="r" b="b"/>
            <a:pathLst>
              <a:path w="132715" h="703579">
                <a:moveTo>
                  <a:pt x="0" y="0"/>
                </a:moveTo>
                <a:lnTo>
                  <a:pt x="47663" y="57865"/>
                </a:lnTo>
                <a:lnTo>
                  <a:pt x="84734" y="124134"/>
                </a:lnTo>
                <a:lnTo>
                  <a:pt x="99298" y="159762"/>
                </a:lnTo>
                <a:lnTo>
                  <a:pt x="111213" y="196698"/>
                </a:lnTo>
                <a:lnTo>
                  <a:pt x="120481" y="234681"/>
                </a:lnTo>
                <a:lnTo>
                  <a:pt x="127101" y="273446"/>
                </a:lnTo>
                <a:lnTo>
                  <a:pt x="131073" y="312729"/>
                </a:lnTo>
                <a:lnTo>
                  <a:pt x="132397" y="352266"/>
                </a:lnTo>
                <a:lnTo>
                  <a:pt x="131073" y="391793"/>
                </a:lnTo>
                <a:lnTo>
                  <a:pt x="127101" y="431048"/>
                </a:lnTo>
                <a:lnTo>
                  <a:pt x="120481" y="469765"/>
                </a:lnTo>
                <a:lnTo>
                  <a:pt x="111213" y="507681"/>
                </a:lnTo>
                <a:lnTo>
                  <a:pt x="99298" y="544532"/>
                </a:lnTo>
                <a:lnTo>
                  <a:pt x="84734" y="580054"/>
                </a:lnTo>
                <a:lnTo>
                  <a:pt x="47663" y="646057"/>
                </a:lnTo>
                <a:lnTo>
                  <a:pt x="25155" y="676010"/>
                </a:lnTo>
                <a:lnTo>
                  <a:pt x="0" y="70358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7440" y="4099559"/>
            <a:ext cx="1055370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105537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1019" y="3747770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1055369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04200" y="4451350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60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07680" y="439800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0"/>
                </a:moveTo>
                <a:lnTo>
                  <a:pt x="0" y="53340"/>
                </a:lnTo>
                <a:lnTo>
                  <a:pt x="53340" y="107950"/>
                </a:lnTo>
                <a:lnTo>
                  <a:pt x="107950" y="53340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8075" y="3615690"/>
            <a:ext cx="0" cy="483870"/>
          </a:xfrm>
          <a:custGeom>
            <a:avLst/>
            <a:gdLst/>
            <a:ahLst/>
            <a:cxnLst/>
            <a:rect l="l" t="t" r="r" b="b"/>
            <a:pathLst>
              <a:path h="483870">
                <a:moveTo>
                  <a:pt x="0" y="0"/>
                </a:moveTo>
                <a:lnTo>
                  <a:pt x="0" y="4838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4100" y="35179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0"/>
                </a:moveTo>
                <a:lnTo>
                  <a:pt x="0" y="54610"/>
                </a:lnTo>
                <a:lnTo>
                  <a:pt x="53340" y="107950"/>
                </a:lnTo>
                <a:lnTo>
                  <a:pt x="107950" y="54610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05650" y="3923029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703579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9230" y="374777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526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85759" y="3044189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351789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07859" y="3420069"/>
            <a:ext cx="1460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S</a:t>
            </a:r>
            <a:r>
              <a:rPr sz="1000" b="1" u="heavy" spc="-5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07859" y="3771860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03690" y="4123649"/>
            <a:ext cx="60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u="heavy" spc="-5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63230" y="3042879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38490" y="4650699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44459" y="3618190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9778" y="3618190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34"/>
          <p:cNvSpPr/>
          <p:nvPr/>
        </p:nvSpPr>
        <p:spPr>
          <a:xfrm flipV="1">
            <a:off x="7105458" y="3524710"/>
            <a:ext cx="609600" cy="45719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703579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9223663" y="4277781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60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1"/>
          <p:cNvSpPr txBox="1"/>
          <p:nvPr/>
        </p:nvSpPr>
        <p:spPr>
          <a:xfrm>
            <a:off x="9537700" y="4159250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 smtClean="0">
                <a:latin typeface="Arial"/>
                <a:cs typeface="Arial"/>
              </a:rPr>
              <a:t>O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222251"/>
            <a:ext cx="4370917" cy="2333972"/>
          </a:xfrm>
        </p:spPr>
        <p:txBody>
          <a:bodyPr/>
          <a:lstStyle/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library IEEE;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entity example_01 is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port (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: in STD_LOGIC;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switch: in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led: out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end example_01;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408084"/>
            <a:ext cx="7556500" cy="2165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5" y="2889250"/>
            <a:ext cx="8782312" cy="247282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5190067" y="222250"/>
            <a:ext cx="4370917" cy="3052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950" b="0" i="0">
                <a:solidFill>
                  <a:schemeClr val="tx1"/>
                </a:solidFill>
                <a:latin typeface="Lucida Console"/>
                <a:ea typeface="+mn-ea"/>
                <a:cs typeface="Lucida Console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behavioral of example_01 is</a:t>
            </a:r>
          </a:p>
          <a:p>
            <a:endParaRPr lang="en-US" sz="1167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67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 (</a:t>
            </a:r>
            <a:r>
              <a:rPr lang="en-US" sz="1167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67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clk'event</a:t>
            </a:r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167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='1') then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led(3) &lt;= switch(2);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led(2) &lt;= switch(3) and switch(2);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led(1) &lt;= switch(3) or switch(2);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led(0) &lt;= '0';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end process;</a:t>
            </a:r>
          </a:p>
          <a:p>
            <a:endParaRPr lang="en-US" sz="1167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behavioral;</a:t>
            </a:r>
          </a:p>
          <a:p>
            <a:endParaRPr lang="en-US" sz="1167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67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0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1" y="222250"/>
            <a:ext cx="7037917" cy="6104235"/>
          </a:xfrm>
        </p:spPr>
        <p:txBody>
          <a:bodyPr/>
          <a:lstStyle/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library IEEE;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entity example_01 is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port (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: in STD_LOGIC;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switch: in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led: out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end example_01;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behavioral of example_01 is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signal temp :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process (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clk'event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='1') then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 &lt;= switch;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end process;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led(3) &lt;= temp(2);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led(2) &lt;= temp(3) and temp(2);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led(1) &lt;= temp(3) or temp(2);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led(0) &lt;= '0';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behavioral;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52" y="4519083"/>
            <a:ext cx="6409948" cy="30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1" y="222250"/>
            <a:ext cx="7037917" cy="6822381"/>
          </a:xfrm>
        </p:spPr>
        <p:txBody>
          <a:bodyPr/>
          <a:lstStyle/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library IEEE;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entity example_01 is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port (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: in STD_LOGIC;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switch: in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led: out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end example_01;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behavioral of example_01 is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signal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sig_in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: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signal temp :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signal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sig_out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: STD_LOGIC_VECTOR(3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process (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clk'event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='1') then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sig_in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&lt;= switch;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temp(3) &lt;=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sig_in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(2);		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temp(2) &lt;=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sig_in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(3) and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sig_in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temp(1) &lt;=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sig_in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(3) or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sig_in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temp(0) &lt;= '0';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sig_out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&lt;= temp;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end process;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  led &lt;= </a:t>
            </a:r>
            <a:r>
              <a:rPr lang="en-US" sz="11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sig_out</a:t>
            </a:r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67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behavioral;</a:t>
            </a: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48" y="740833"/>
            <a:ext cx="4962025" cy="57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175" y="2333625"/>
            <a:ext cx="2776890" cy="1333500"/>
          </a:xfrm>
          <a:custGeom>
            <a:avLst/>
            <a:gdLst/>
            <a:ahLst/>
            <a:cxnLst/>
            <a:rect l="l" t="t" r="r" b="b"/>
            <a:pathLst>
              <a:path w="2856229" h="1371600">
                <a:moveTo>
                  <a:pt x="2856230" y="0"/>
                </a:moveTo>
                <a:lnTo>
                  <a:pt x="0" y="0"/>
                </a:lnTo>
                <a:lnTo>
                  <a:pt x="0" y="1371600"/>
                </a:lnTo>
                <a:lnTo>
                  <a:pt x="2856230" y="1371600"/>
                </a:lnTo>
                <a:lnTo>
                  <a:pt x="285623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888"/>
            <a:r>
              <a:rPr spc="-15" dirty="0"/>
              <a:t>FPG</a:t>
            </a:r>
            <a:r>
              <a:rPr spc="-5" dirty="0"/>
              <a:t>A</a:t>
            </a:r>
            <a:r>
              <a:rPr spc="-19" dirty="0"/>
              <a:t> </a:t>
            </a:r>
            <a:r>
              <a:rPr spc="-15" dirty="0"/>
              <a:t>Architectur</a:t>
            </a:r>
            <a:r>
              <a:rPr spc="-5" dirty="0"/>
              <a:t>e</a:t>
            </a:r>
            <a:r>
              <a:rPr spc="-19" dirty="0"/>
              <a:t> </a:t>
            </a:r>
            <a:r>
              <a:rPr spc="-15" dirty="0"/>
              <a:t>Desig</a:t>
            </a:r>
            <a:r>
              <a:rPr spc="-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3953" y="1220721"/>
            <a:ext cx="170392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1410" spc="292" dirty="0">
                <a:solidFill>
                  <a:prstClr val="black"/>
                </a:solidFill>
                <a:latin typeface="Calibri"/>
                <a:cs typeface="Calibri"/>
              </a:rPr>
              <a:t>●</a:t>
            </a:r>
            <a:endParaRPr sz="141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808" y="1114982"/>
            <a:ext cx="5649472" cy="49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3208" spc="-10" dirty="0">
                <a:solidFill>
                  <a:prstClr val="black"/>
                </a:solidFill>
                <a:latin typeface="Lucida Console"/>
                <a:cs typeface="Lucida Console"/>
              </a:rPr>
              <a:t>What does the schematic</a:t>
            </a:r>
            <a:endParaRPr sz="3208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7926" y="1114982"/>
            <a:ext cx="2226204" cy="49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3208" spc="-10" dirty="0">
                <a:solidFill>
                  <a:prstClr val="black"/>
                </a:solidFill>
                <a:latin typeface="Lucida Console"/>
                <a:cs typeface="Lucida Console"/>
              </a:rPr>
              <a:t>do below?</a:t>
            </a:r>
            <a:endParaRPr sz="3208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549" y="3444875"/>
            <a:ext cx="2222500" cy="111125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2286000" y="0"/>
                </a:moveTo>
                <a:lnTo>
                  <a:pt x="0" y="0"/>
                </a:lnTo>
                <a:lnTo>
                  <a:pt x="0" y="1143000"/>
                </a:lnTo>
                <a:lnTo>
                  <a:pt x="2286000" y="1143000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3581" y="366712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3581" y="366712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8775" y="3761862"/>
            <a:ext cx="2753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2625" b="1" spc="-7" baseline="-23148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1021" b="1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1021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2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6830" y="3889375"/>
            <a:ext cx="588963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4047" y="3865335"/>
            <a:ext cx="30435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>
              <a:tabLst>
                <a:tab pos="291388" algn="l"/>
              </a:tabLst>
            </a:pPr>
            <a:r>
              <a:rPr sz="1021" u="heavy" spc="-5" dirty="0">
                <a:solidFill>
                  <a:prstClr val="black"/>
                </a:solidFill>
                <a:latin typeface="Times New Roman"/>
                <a:cs typeface="Times New Roman"/>
              </a:rPr>
              <a:t> 	</a:t>
            </a:r>
            <a:endParaRPr sz="102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8385" y="3836282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30" h="110489">
                <a:moveTo>
                  <a:pt x="0" y="0"/>
                </a:moveTo>
                <a:lnTo>
                  <a:pt x="0" y="110489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07190" y="3889375"/>
            <a:ext cx="334610" cy="4445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2719" y="0"/>
                </a:moveTo>
                <a:lnTo>
                  <a:pt x="0" y="0"/>
                </a:lnTo>
                <a:lnTo>
                  <a:pt x="0" y="457200"/>
                </a:lnTo>
                <a:lnTo>
                  <a:pt x="172719" y="457200"/>
                </a:lnTo>
                <a:lnTo>
                  <a:pt x="185482" y="456357"/>
                </a:lnTo>
                <a:lnTo>
                  <a:pt x="223225" y="444398"/>
                </a:lnTo>
                <a:lnTo>
                  <a:pt x="258774" y="420095"/>
                </a:lnTo>
                <a:lnTo>
                  <a:pt x="290353" y="385762"/>
                </a:lnTo>
                <a:lnTo>
                  <a:pt x="316189" y="343714"/>
                </a:lnTo>
                <a:lnTo>
                  <a:pt x="334507" y="296265"/>
                </a:lnTo>
                <a:lnTo>
                  <a:pt x="343533" y="245730"/>
                </a:lnTo>
                <a:lnTo>
                  <a:pt x="344169" y="228600"/>
                </a:lnTo>
                <a:lnTo>
                  <a:pt x="343533" y="211469"/>
                </a:lnTo>
                <a:lnTo>
                  <a:pt x="334507" y="160934"/>
                </a:lnTo>
                <a:lnTo>
                  <a:pt x="316189" y="113485"/>
                </a:lnTo>
                <a:lnTo>
                  <a:pt x="290353" y="71437"/>
                </a:lnTo>
                <a:lnTo>
                  <a:pt x="258774" y="37104"/>
                </a:lnTo>
                <a:lnTo>
                  <a:pt x="223225" y="12801"/>
                </a:lnTo>
                <a:lnTo>
                  <a:pt x="185482" y="842"/>
                </a:lnTo>
                <a:lnTo>
                  <a:pt x="1727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7190" y="3889375"/>
            <a:ext cx="334610" cy="4445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2719" y="0"/>
                </a:moveTo>
                <a:lnTo>
                  <a:pt x="210800" y="7329"/>
                </a:lnTo>
                <a:lnTo>
                  <a:pt x="247277" y="27774"/>
                </a:lnTo>
                <a:lnTo>
                  <a:pt x="280377" y="59021"/>
                </a:lnTo>
                <a:lnTo>
                  <a:pt x="308325" y="98755"/>
                </a:lnTo>
                <a:lnTo>
                  <a:pt x="329346" y="144660"/>
                </a:lnTo>
                <a:lnTo>
                  <a:pt x="341666" y="194424"/>
                </a:lnTo>
                <a:lnTo>
                  <a:pt x="344169" y="228600"/>
                </a:lnTo>
                <a:lnTo>
                  <a:pt x="343533" y="245730"/>
                </a:lnTo>
                <a:lnTo>
                  <a:pt x="334507" y="296265"/>
                </a:lnTo>
                <a:lnTo>
                  <a:pt x="316189" y="343714"/>
                </a:lnTo>
                <a:lnTo>
                  <a:pt x="290353" y="385762"/>
                </a:lnTo>
                <a:lnTo>
                  <a:pt x="258774" y="420095"/>
                </a:lnTo>
                <a:lnTo>
                  <a:pt x="223225" y="444398"/>
                </a:lnTo>
                <a:lnTo>
                  <a:pt x="185482" y="456357"/>
                </a:lnTo>
                <a:lnTo>
                  <a:pt x="172719" y="457200"/>
                </a:lnTo>
                <a:lnTo>
                  <a:pt x="0" y="457200"/>
                </a:lnTo>
                <a:lnTo>
                  <a:pt x="0" y="0"/>
                </a:lnTo>
                <a:lnTo>
                  <a:pt x="172719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7190" y="3889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41800" y="4333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7501" y="3944937"/>
            <a:ext cx="109890" cy="110507"/>
          </a:xfrm>
          <a:custGeom>
            <a:avLst/>
            <a:gdLst/>
            <a:ahLst/>
            <a:cxnLst/>
            <a:rect l="l" t="t" r="r" b="b"/>
            <a:pathLst>
              <a:path w="113029" h="113664">
                <a:moveTo>
                  <a:pt x="55672" y="0"/>
                </a:moveTo>
                <a:lnTo>
                  <a:pt x="18805" y="14227"/>
                </a:lnTo>
                <a:lnTo>
                  <a:pt x="878" y="52511"/>
                </a:lnTo>
                <a:lnTo>
                  <a:pt x="0" y="70492"/>
                </a:lnTo>
                <a:lnTo>
                  <a:pt x="4447" y="82741"/>
                </a:lnTo>
                <a:lnTo>
                  <a:pt x="34013" y="108437"/>
                </a:lnTo>
                <a:lnTo>
                  <a:pt x="65638" y="113532"/>
                </a:lnTo>
                <a:lnTo>
                  <a:pt x="78781" y="109820"/>
                </a:lnTo>
                <a:lnTo>
                  <a:pt x="106685" y="82037"/>
                </a:lnTo>
                <a:lnTo>
                  <a:pt x="112588" y="51574"/>
                </a:lnTo>
                <a:lnTo>
                  <a:pt x="109646" y="37294"/>
                </a:lnTo>
                <a:lnTo>
                  <a:pt x="83696" y="6676"/>
                </a:lnTo>
                <a:lnTo>
                  <a:pt x="55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97501" y="3944937"/>
            <a:ext cx="109890" cy="110507"/>
          </a:xfrm>
          <a:custGeom>
            <a:avLst/>
            <a:gdLst/>
            <a:ahLst/>
            <a:cxnLst/>
            <a:rect l="l" t="t" r="r" b="b"/>
            <a:pathLst>
              <a:path w="113029" h="113664">
                <a:moveTo>
                  <a:pt x="55672" y="0"/>
                </a:moveTo>
                <a:lnTo>
                  <a:pt x="94846" y="14490"/>
                </a:lnTo>
                <a:lnTo>
                  <a:pt x="112588" y="51574"/>
                </a:lnTo>
                <a:lnTo>
                  <a:pt x="111113" y="67870"/>
                </a:lnTo>
                <a:lnTo>
                  <a:pt x="90210" y="103205"/>
                </a:lnTo>
                <a:lnTo>
                  <a:pt x="65638" y="113532"/>
                </a:lnTo>
                <a:lnTo>
                  <a:pt x="48740" y="112376"/>
                </a:lnTo>
                <a:lnTo>
                  <a:pt x="11706" y="93337"/>
                </a:lnTo>
                <a:lnTo>
                  <a:pt x="0" y="70492"/>
                </a:lnTo>
                <a:lnTo>
                  <a:pt x="878" y="52511"/>
                </a:lnTo>
                <a:lnTo>
                  <a:pt x="18805" y="14227"/>
                </a:lnTo>
                <a:lnTo>
                  <a:pt x="55672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6065" y="39449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08425" y="40560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9635" y="3947407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89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66393" y="4222750"/>
            <a:ext cx="361774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211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0760" y="4169657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89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63925" y="4222750"/>
            <a:ext cx="2469" cy="111125"/>
          </a:xfrm>
          <a:custGeom>
            <a:avLst/>
            <a:gdLst/>
            <a:ahLst/>
            <a:cxnLst/>
            <a:rect l="l" t="t" r="r" b="b"/>
            <a:pathLst>
              <a:path w="2539" h="114300">
                <a:moveTo>
                  <a:pt x="0" y="0"/>
                </a:moveTo>
                <a:lnTo>
                  <a:pt x="2539" y="1143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61331" y="4333875"/>
            <a:ext cx="1005064" cy="0"/>
          </a:xfrm>
          <a:custGeom>
            <a:avLst/>
            <a:gdLst/>
            <a:ahLst/>
            <a:cxnLst/>
            <a:rect l="l" t="t" r="r" b="b"/>
            <a:pathLst>
              <a:path w="1033779">
                <a:moveTo>
                  <a:pt x="1033779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61331" y="3889375"/>
            <a:ext cx="2469" cy="444500"/>
          </a:xfrm>
          <a:custGeom>
            <a:avLst/>
            <a:gdLst/>
            <a:ahLst/>
            <a:cxnLst/>
            <a:rect l="l" t="t" r="r" b="b"/>
            <a:pathLst>
              <a:path w="2539" h="457200">
                <a:moveTo>
                  <a:pt x="0" y="0"/>
                </a:moveTo>
                <a:lnTo>
                  <a:pt x="2539" y="4572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50118" y="3730066"/>
            <a:ext cx="29201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1750" b="1" spc="-10" dirty="0">
                <a:solidFill>
                  <a:prstClr val="black"/>
                </a:solidFill>
                <a:latin typeface="Lucida Sans Typewriter"/>
                <a:cs typeface="Lucida Sans Typewriter"/>
              </a:rPr>
              <a:t>i</a:t>
            </a:r>
            <a:r>
              <a:rPr sz="1750" b="1" spc="-5" dirty="0">
                <a:solidFill>
                  <a:prstClr val="black"/>
                </a:solidFill>
                <a:latin typeface="Lucida Sans Typewriter"/>
                <a:cs typeface="Lucida Sans Typewriter"/>
              </a:rPr>
              <a:t>n</a:t>
            </a:r>
            <a:endParaRPr sz="1750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63925" y="3889375"/>
            <a:ext cx="2469" cy="111125"/>
          </a:xfrm>
          <a:custGeom>
            <a:avLst/>
            <a:gdLst/>
            <a:ahLst/>
            <a:cxnLst/>
            <a:rect l="l" t="t" r="r" b="b"/>
            <a:pathLst>
              <a:path w="2539" h="114300">
                <a:moveTo>
                  <a:pt x="0" y="0"/>
                </a:moveTo>
                <a:lnTo>
                  <a:pt x="2539" y="1143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28081" y="3889375"/>
            <a:ext cx="335844" cy="0"/>
          </a:xfrm>
          <a:custGeom>
            <a:avLst/>
            <a:gdLst/>
            <a:ahLst/>
            <a:cxnLst/>
            <a:rect l="l" t="t" r="r" b="b"/>
            <a:pathLst>
              <a:path w="345439">
                <a:moveTo>
                  <a:pt x="345439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08675" y="2667000"/>
            <a:ext cx="222250" cy="8890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0"/>
                </a:moveTo>
                <a:lnTo>
                  <a:pt x="0" y="914400"/>
                </a:lnTo>
                <a:lnTo>
                  <a:pt x="228600" y="690879"/>
                </a:lnTo>
                <a:lnTo>
                  <a:pt x="228600" y="223520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08675" y="2667000"/>
            <a:ext cx="222250" cy="8890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0" y="0"/>
                </a:lnTo>
                <a:lnTo>
                  <a:pt x="228600" y="223520"/>
                </a:lnTo>
                <a:lnTo>
                  <a:pt x="228600" y="690879"/>
                </a:lnTo>
                <a:lnTo>
                  <a:pt x="0" y="9144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08675" y="355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30925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64300" y="288925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64300" y="288925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9495" y="2982752"/>
            <a:ext cx="2753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2625" b="1" spc="-7" baseline="-23148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1021" b="1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1021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2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22268" y="3522661"/>
            <a:ext cx="19756" cy="588963"/>
          </a:xfrm>
          <a:custGeom>
            <a:avLst/>
            <a:gdLst/>
            <a:ahLst/>
            <a:cxnLst/>
            <a:rect l="l" t="t" r="r" b="b"/>
            <a:pathLst>
              <a:path w="20320" h="605789">
                <a:moveTo>
                  <a:pt x="20320" y="605789"/>
                </a:moveTo>
                <a:lnTo>
                  <a:pt x="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69176" y="3444875"/>
            <a:ext cx="106186" cy="86431"/>
          </a:xfrm>
          <a:custGeom>
            <a:avLst/>
            <a:gdLst/>
            <a:ahLst/>
            <a:cxnLst/>
            <a:rect l="l" t="t" r="r" b="b"/>
            <a:pathLst>
              <a:path w="109220" h="88900">
                <a:moveTo>
                  <a:pt x="52069" y="0"/>
                </a:moveTo>
                <a:lnTo>
                  <a:pt x="0" y="88900"/>
                </a:lnTo>
                <a:lnTo>
                  <a:pt x="109219" y="85089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30925" y="3110264"/>
            <a:ext cx="250649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81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74164" y="3057173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89"/>
                </a:lnTo>
                <a:lnTo>
                  <a:pt x="8763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29565" y="2667000"/>
            <a:ext cx="445735" cy="444500"/>
          </a:xfrm>
          <a:custGeom>
            <a:avLst/>
            <a:gdLst/>
            <a:ahLst/>
            <a:cxnLst/>
            <a:rect l="l" t="t" r="r" b="b"/>
            <a:pathLst>
              <a:path w="45847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803" y="456465"/>
                </a:lnTo>
                <a:lnTo>
                  <a:pt x="302249" y="445861"/>
                </a:lnTo>
                <a:lnTo>
                  <a:pt x="350833" y="423735"/>
                </a:lnTo>
                <a:lnTo>
                  <a:pt x="392112" y="391477"/>
                </a:lnTo>
                <a:lnTo>
                  <a:pt x="424647" y="350475"/>
                </a:lnTo>
                <a:lnTo>
                  <a:pt x="446999" y="302117"/>
                </a:lnTo>
                <a:lnTo>
                  <a:pt x="457726" y="247793"/>
                </a:lnTo>
                <a:lnTo>
                  <a:pt x="458469" y="228600"/>
                </a:lnTo>
                <a:lnTo>
                  <a:pt x="457726" y="209406"/>
                </a:lnTo>
                <a:lnTo>
                  <a:pt x="446999" y="155082"/>
                </a:lnTo>
                <a:lnTo>
                  <a:pt x="424647" y="106724"/>
                </a:lnTo>
                <a:lnTo>
                  <a:pt x="392112" y="65722"/>
                </a:lnTo>
                <a:lnTo>
                  <a:pt x="350833" y="33464"/>
                </a:lnTo>
                <a:lnTo>
                  <a:pt x="302249" y="11338"/>
                </a:lnTo>
                <a:lnTo>
                  <a:pt x="24780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29565" y="2667000"/>
            <a:ext cx="445735" cy="444500"/>
          </a:xfrm>
          <a:custGeom>
            <a:avLst/>
            <a:gdLst/>
            <a:ahLst/>
            <a:cxnLst/>
            <a:rect l="l" t="t" r="r" b="b"/>
            <a:pathLst>
              <a:path w="458470" h="457200">
                <a:moveTo>
                  <a:pt x="228600" y="0"/>
                </a:moveTo>
                <a:lnTo>
                  <a:pt x="284681" y="6455"/>
                </a:lnTo>
                <a:lnTo>
                  <a:pt x="335379" y="24894"/>
                </a:lnTo>
                <a:lnTo>
                  <a:pt x="379253" y="53929"/>
                </a:lnTo>
                <a:lnTo>
                  <a:pt x="414863" y="92171"/>
                </a:lnTo>
                <a:lnTo>
                  <a:pt x="440769" y="138231"/>
                </a:lnTo>
                <a:lnTo>
                  <a:pt x="455531" y="190720"/>
                </a:lnTo>
                <a:lnTo>
                  <a:pt x="458469" y="228600"/>
                </a:lnTo>
                <a:lnTo>
                  <a:pt x="457726" y="247793"/>
                </a:lnTo>
                <a:lnTo>
                  <a:pt x="446999" y="302117"/>
                </a:lnTo>
                <a:lnTo>
                  <a:pt x="424647" y="350475"/>
                </a:lnTo>
                <a:lnTo>
                  <a:pt x="392112" y="391477"/>
                </a:lnTo>
                <a:lnTo>
                  <a:pt x="350833" y="423735"/>
                </a:lnTo>
                <a:lnTo>
                  <a:pt x="302249" y="445861"/>
                </a:lnTo>
                <a:lnTo>
                  <a:pt x="24780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29565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75300" y="3111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3526" y="2774598"/>
            <a:ext cx="279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1750" b="1" spc="5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sz="175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75300" y="2889250"/>
            <a:ext cx="250649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81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18539" y="2836156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19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97425" y="3325106"/>
            <a:ext cx="1033463" cy="7408"/>
          </a:xfrm>
          <a:custGeom>
            <a:avLst/>
            <a:gdLst/>
            <a:ahLst/>
            <a:cxnLst/>
            <a:rect l="l" t="t" r="r" b="b"/>
            <a:pathLst>
              <a:path w="1062989" h="7620">
                <a:moveTo>
                  <a:pt x="0" y="0"/>
                </a:moveTo>
                <a:lnTo>
                  <a:pt x="1062989" y="7619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23478" y="3279423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89"/>
                </a:lnTo>
                <a:lnTo>
                  <a:pt x="87629" y="558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97425" y="2545996"/>
            <a:ext cx="0" cy="77911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0"/>
                </a:moveTo>
                <a:lnTo>
                  <a:pt x="0" y="80137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97425" y="2545996"/>
            <a:ext cx="2333625" cy="9878"/>
          </a:xfrm>
          <a:custGeom>
            <a:avLst/>
            <a:gdLst/>
            <a:ahLst/>
            <a:cxnLst/>
            <a:rect l="l" t="t" r="r" b="b"/>
            <a:pathLst>
              <a:path w="2400300" h="10160">
                <a:moveTo>
                  <a:pt x="2400300" y="1016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31050" y="2555875"/>
            <a:ext cx="0" cy="50994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524510"/>
                </a:moveTo>
                <a:lnTo>
                  <a:pt x="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77957" y="3058406"/>
            <a:ext cx="106186" cy="106186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3340" y="0"/>
                </a:moveTo>
                <a:lnTo>
                  <a:pt x="15240" y="15239"/>
                </a:lnTo>
                <a:lnTo>
                  <a:pt x="0" y="44450"/>
                </a:lnTo>
                <a:lnTo>
                  <a:pt x="0" y="64770"/>
                </a:lnTo>
                <a:lnTo>
                  <a:pt x="24129" y="100330"/>
                </a:lnTo>
                <a:lnTo>
                  <a:pt x="44450" y="109220"/>
                </a:lnTo>
                <a:lnTo>
                  <a:pt x="64770" y="109220"/>
                </a:lnTo>
                <a:lnTo>
                  <a:pt x="100329" y="85089"/>
                </a:lnTo>
                <a:lnTo>
                  <a:pt x="109220" y="54610"/>
                </a:lnTo>
                <a:lnTo>
                  <a:pt x="107950" y="44450"/>
                </a:lnTo>
                <a:lnTo>
                  <a:pt x="83820" y="8889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908800" y="3111500"/>
            <a:ext cx="1005064" cy="0"/>
          </a:xfrm>
          <a:custGeom>
            <a:avLst/>
            <a:gdLst/>
            <a:ahLst/>
            <a:cxnLst/>
            <a:rect l="l" t="t" r="r" b="b"/>
            <a:pathLst>
              <a:path w="1033779">
                <a:moveTo>
                  <a:pt x="1033779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43109" y="2889250"/>
            <a:ext cx="209903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744331" y="2836156"/>
            <a:ext cx="106186" cy="106186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15240" y="15239"/>
                </a:lnTo>
                <a:lnTo>
                  <a:pt x="0" y="44450"/>
                </a:lnTo>
                <a:lnTo>
                  <a:pt x="0" y="64770"/>
                </a:lnTo>
                <a:lnTo>
                  <a:pt x="24130" y="100330"/>
                </a:lnTo>
                <a:lnTo>
                  <a:pt x="54610" y="109220"/>
                </a:lnTo>
                <a:lnTo>
                  <a:pt x="64770" y="107950"/>
                </a:lnTo>
                <a:lnTo>
                  <a:pt x="100330" y="85089"/>
                </a:lnTo>
                <a:lnTo>
                  <a:pt x="109220" y="54610"/>
                </a:lnTo>
                <a:lnTo>
                  <a:pt x="107950" y="44450"/>
                </a:lnTo>
                <a:lnTo>
                  <a:pt x="83820" y="888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45603" y="2836156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19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85478" y="2952192"/>
            <a:ext cx="42536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1750" b="1" spc="-10" dirty="0">
                <a:solidFill>
                  <a:prstClr val="black"/>
                </a:solidFill>
                <a:latin typeface="Lucida Sans Typewriter"/>
                <a:cs typeface="Lucida Sans Typewriter"/>
              </a:rPr>
              <a:t>ou</a:t>
            </a:r>
            <a:r>
              <a:rPr sz="1750" b="1" spc="-5" dirty="0">
                <a:solidFill>
                  <a:prstClr val="black"/>
                </a:solidFill>
                <a:latin typeface="Lucida Sans Typewriter"/>
                <a:cs typeface="Lucida Sans Typewriter"/>
              </a:rPr>
              <a:t>t</a:t>
            </a:r>
            <a:endParaRPr sz="1750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9811" y="5111750"/>
            <a:ext cx="7761464" cy="1502657"/>
          </a:xfrm>
          <a:custGeom>
            <a:avLst/>
            <a:gdLst/>
            <a:ahLst/>
            <a:cxnLst/>
            <a:rect l="l" t="t" r="r" b="b"/>
            <a:pathLst>
              <a:path w="7983220" h="1545590">
                <a:moveTo>
                  <a:pt x="7983220" y="0"/>
                </a:moveTo>
                <a:lnTo>
                  <a:pt x="0" y="0"/>
                </a:lnTo>
                <a:lnTo>
                  <a:pt x="0" y="1545590"/>
                </a:lnTo>
                <a:lnTo>
                  <a:pt x="7983220" y="1545590"/>
                </a:lnTo>
                <a:lnTo>
                  <a:pt x="798322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69811" y="5111750"/>
            <a:ext cx="7761464" cy="1502657"/>
          </a:xfrm>
          <a:custGeom>
            <a:avLst/>
            <a:gdLst/>
            <a:ahLst/>
            <a:cxnLst/>
            <a:rect l="l" t="t" r="r" b="b"/>
            <a:pathLst>
              <a:path w="7983220" h="1545590">
                <a:moveTo>
                  <a:pt x="3991609" y="1545590"/>
                </a:moveTo>
                <a:lnTo>
                  <a:pt x="0" y="1545590"/>
                </a:lnTo>
                <a:lnTo>
                  <a:pt x="0" y="0"/>
                </a:lnTo>
                <a:lnTo>
                  <a:pt x="7983220" y="0"/>
                </a:lnTo>
                <a:lnTo>
                  <a:pt x="7983220" y="1545590"/>
                </a:lnTo>
                <a:lnTo>
                  <a:pt x="3991609" y="154559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74762" y="5221266"/>
            <a:ext cx="2143478" cy="478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88980"/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H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ow co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u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ld</a:t>
            </a:r>
            <a:endParaRPr sz="3111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35576" y="5221265"/>
            <a:ext cx="4762324" cy="92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88980">
              <a:lnSpc>
                <a:spcPts val="3617"/>
              </a:lnSpc>
            </a:pP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y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o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u m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a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p th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i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s in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t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o </a:t>
            </a:r>
            <a:r>
              <a:rPr lang="en-US"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    (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S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L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ICEX</a:t>
            </a:r>
            <a:r>
              <a:rPr lang="en-US"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).</a:t>
            </a:r>
            <a:endParaRPr sz="3111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74762" y="5680581"/>
            <a:ext cx="2507721" cy="92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88980">
              <a:lnSpc>
                <a:spcPts val="3617"/>
              </a:lnSpc>
            </a:pP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b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asic 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C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LB</a:t>
            </a:r>
            <a:r>
              <a:rPr lang="en-US"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s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3111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4</a:t>
            </a:r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bit</a:t>
            </a:r>
            <a:endParaRPr sz="3111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42132" y="6139899"/>
            <a:ext cx="1189655" cy="478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88980"/>
            <a:r>
              <a:rPr sz="3111" spc="-5" dirty="0">
                <a:solidFill>
                  <a:prstClr val="black"/>
                </a:solidFill>
                <a:latin typeface="Lucida Console"/>
                <a:cs typeface="Lucida Console"/>
              </a:rPr>
              <a:t>bus)?</a:t>
            </a:r>
            <a:endParaRPr sz="3111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930775" y="38893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930775" y="38893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15970" y="3982877"/>
            <a:ext cx="2753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2625" b="1" spc="-7" baseline="-23148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1021" b="1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1021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2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75275" y="4111625"/>
            <a:ext cx="66675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41800" y="4111625"/>
            <a:ext cx="611188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45579" y="4058532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20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99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888"/>
            <a:r>
              <a:rPr spc="-15" dirty="0"/>
              <a:t>FPG</a:t>
            </a:r>
            <a:r>
              <a:rPr spc="-5" dirty="0"/>
              <a:t>A</a:t>
            </a:r>
            <a:r>
              <a:rPr spc="-19" dirty="0"/>
              <a:t> </a:t>
            </a:r>
            <a:r>
              <a:rPr spc="-15" dirty="0"/>
              <a:t>Architectur</a:t>
            </a:r>
            <a:r>
              <a:rPr spc="-5" dirty="0"/>
              <a:t>e</a:t>
            </a:r>
            <a:r>
              <a:rPr spc="-19" dirty="0"/>
              <a:t> </a:t>
            </a:r>
            <a:r>
              <a:rPr spc="-15" dirty="0"/>
              <a:t>Desig</a:t>
            </a:r>
            <a:r>
              <a:rPr spc="-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0" y="853192"/>
            <a:ext cx="4347457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1650" y="7145338"/>
            <a:ext cx="4000500" cy="411162"/>
          </a:xfrm>
          <a:custGeom>
            <a:avLst/>
            <a:gdLst/>
            <a:ahLst/>
            <a:cxnLst/>
            <a:rect l="l" t="t" r="r" b="b"/>
            <a:pathLst>
              <a:path w="4114800" h="422909">
                <a:moveTo>
                  <a:pt x="4114800" y="0"/>
                </a:moveTo>
                <a:lnTo>
                  <a:pt x="0" y="0"/>
                </a:lnTo>
                <a:lnTo>
                  <a:pt x="0" y="422909"/>
                </a:lnTo>
                <a:lnTo>
                  <a:pt x="4114800" y="422909"/>
                </a:lnTo>
                <a:lnTo>
                  <a:pt x="4114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1650" y="7145338"/>
            <a:ext cx="4000500" cy="411162"/>
          </a:xfrm>
          <a:custGeom>
            <a:avLst/>
            <a:gdLst/>
            <a:ahLst/>
            <a:cxnLst/>
            <a:rect l="l" t="t" r="r" b="b"/>
            <a:pathLst>
              <a:path w="4114800" h="422909">
                <a:moveTo>
                  <a:pt x="2057400" y="422909"/>
                </a:moveTo>
                <a:lnTo>
                  <a:pt x="0" y="422909"/>
                </a:lnTo>
                <a:lnTo>
                  <a:pt x="0" y="0"/>
                </a:lnTo>
                <a:lnTo>
                  <a:pt x="4114800" y="0"/>
                </a:lnTo>
                <a:lnTo>
                  <a:pt x="4114800" y="422909"/>
                </a:lnTo>
                <a:lnTo>
                  <a:pt x="2057400" y="422909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1650" y="7145338"/>
            <a:ext cx="4000500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49" defTabSz="888980"/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D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iagram</a:t>
            </a:r>
            <a:r>
              <a:rPr sz="1944" spc="1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from</a:t>
            </a:r>
            <a:r>
              <a:rPr sz="1944" spc="1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Xi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l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inx</a:t>
            </a:r>
            <a:r>
              <a:rPr sz="1944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U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G384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5421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888"/>
            <a:r>
              <a:rPr spc="-15" dirty="0"/>
              <a:t>FPG</a:t>
            </a:r>
            <a:r>
              <a:rPr spc="-5" dirty="0"/>
              <a:t>A</a:t>
            </a:r>
            <a:r>
              <a:rPr spc="-19" dirty="0"/>
              <a:t> </a:t>
            </a:r>
            <a:r>
              <a:rPr spc="-15" dirty="0"/>
              <a:t>Architectur</a:t>
            </a:r>
            <a:r>
              <a:rPr spc="-5" dirty="0"/>
              <a:t>e</a:t>
            </a:r>
            <a:r>
              <a:rPr spc="-19" dirty="0"/>
              <a:t> </a:t>
            </a:r>
            <a:r>
              <a:rPr spc="-15" dirty="0"/>
              <a:t>Desig</a:t>
            </a:r>
            <a:r>
              <a:rPr spc="-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719137" y="889000"/>
            <a:ext cx="4347457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1119" y="5667375"/>
            <a:ext cx="2222500" cy="111125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2286000" y="0"/>
                </a:moveTo>
                <a:lnTo>
                  <a:pt x="0" y="0"/>
                </a:lnTo>
                <a:lnTo>
                  <a:pt x="0" y="1143000"/>
                </a:lnTo>
                <a:lnTo>
                  <a:pt x="2286000" y="1143000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3150" y="588962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3150" y="588962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0" y="6111875"/>
            <a:ext cx="588963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7954" y="6058782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9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6759" y="6111875"/>
            <a:ext cx="334610" cy="4445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1450" y="0"/>
                </a:moveTo>
                <a:lnTo>
                  <a:pt x="0" y="0"/>
                </a:lnTo>
                <a:lnTo>
                  <a:pt x="0" y="457200"/>
                </a:lnTo>
                <a:lnTo>
                  <a:pt x="171450" y="457200"/>
                </a:lnTo>
                <a:lnTo>
                  <a:pt x="184393" y="456357"/>
                </a:lnTo>
                <a:lnTo>
                  <a:pt x="222575" y="444398"/>
                </a:lnTo>
                <a:lnTo>
                  <a:pt x="258425" y="420095"/>
                </a:lnTo>
                <a:lnTo>
                  <a:pt x="290195" y="385762"/>
                </a:lnTo>
                <a:lnTo>
                  <a:pt x="316135" y="343714"/>
                </a:lnTo>
                <a:lnTo>
                  <a:pt x="334497" y="296265"/>
                </a:lnTo>
                <a:lnTo>
                  <a:pt x="343533" y="245730"/>
                </a:lnTo>
                <a:lnTo>
                  <a:pt x="344170" y="228600"/>
                </a:lnTo>
                <a:lnTo>
                  <a:pt x="343533" y="211469"/>
                </a:lnTo>
                <a:lnTo>
                  <a:pt x="334497" y="160934"/>
                </a:lnTo>
                <a:lnTo>
                  <a:pt x="316135" y="113485"/>
                </a:lnTo>
                <a:lnTo>
                  <a:pt x="290194" y="71437"/>
                </a:lnTo>
                <a:lnTo>
                  <a:pt x="258425" y="37104"/>
                </a:lnTo>
                <a:lnTo>
                  <a:pt x="222575" y="12801"/>
                </a:lnTo>
                <a:lnTo>
                  <a:pt x="184393" y="842"/>
                </a:lnTo>
                <a:lnTo>
                  <a:pt x="17145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76759" y="6111875"/>
            <a:ext cx="334610" cy="4445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1450" y="0"/>
                </a:moveTo>
                <a:lnTo>
                  <a:pt x="210020" y="7329"/>
                </a:lnTo>
                <a:lnTo>
                  <a:pt x="246842" y="27774"/>
                </a:lnTo>
                <a:lnTo>
                  <a:pt x="280166" y="59021"/>
                </a:lnTo>
                <a:lnTo>
                  <a:pt x="308244" y="98755"/>
                </a:lnTo>
                <a:lnTo>
                  <a:pt x="329326" y="144660"/>
                </a:lnTo>
                <a:lnTo>
                  <a:pt x="341665" y="194424"/>
                </a:lnTo>
                <a:lnTo>
                  <a:pt x="344170" y="228600"/>
                </a:lnTo>
                <a:lnTo>
                  <a:pt x="343533" y="245730"/>
                </a:lnTo>
                <a:lnTo>
                  <a:pt x="334497" y="296265"/>
                </a:lnTo>
                <a:lnTo>
                  <a:pt x="316135" y="343714"/>
                </a:lnTo>
                <a:lnTo>
                  <a:pt x="290195" y="385762"/>
                </a:lnTo>
                <a:lnTo>
                  <a:pt x="258425" y="420095"/>
                </a:lnTo>
                <a:lnTo>
                  <a:pt x="222575" y="444398"/>
                </a:lnTo>
                <a:lnTo>
                  <a:pt x="184393" y="456357"/>
                </a:lnTo>
                <a:lnTo>
                  <a:pt x="171450" y="457200"/>
                </a:lnTo>
                <a:lnTo>
                  <a:pt x="0" y="457200"/>
                </a:lnTo>
                <a:lnTo>
                  <a:pt x="0" y="0"/>
                </a:lnTo>
                <a:lnTo>
                  <a:pt x="17145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6759" y="6111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11369" y="6556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67076" y="6167437"/>
            <a:ext cx="109890" cy="110507"/>
          </a:xfrm>
          <a:custGeom>
            <a:avLst/>
            <a:gdLst/>
            <a:ahLst/>
            <a:cxnLst/>
            <a:rect l="l" t="t" r="r" b="b"/>
            <a:pathLst>
              <a:path w="113029" h="113664">
                <a:moveTo>
                  <a:pt x="55667" y="0"/>
                </a:moveTo>
                <a:lnTo>
                  <a:pt x="18914" y="14085"/>
                </a:lnTo>
                <a:lnTo>
                  <a:pt x="883" y="52220"/>
                </a:lnTo>
                <a:lnTo>
                  <a:pt x="0" y="70117"/>
                </a:lnTo>
                <a:lnTo>
                  <a:pt x="4451" y="82201"/>
                </a:lnTo>
                <a:lnTo>
                  <a:pt x="34015" y="108203"/>
                </a:lnTo>
                <a:lnTo>
                  <a:pt x="65633" y="113495"/>
                </a:lnTo>
                <a:lnTo>
                  <a:pt x="78776" y="109638"/>
                </a:lnTo>
                <a:lnTo>
                  <a:pt x="106680" y="81477"/>
                </a:lnTo>
                <a:lnTo>
                  <a:pt x="112583" y="51574"/>
                </a:lnTo>
                <a:lnTo>
                  <a:pt x="109641" y="37294"/>
                </a:lnTo>
                <a:lnTo>
                  <a:pt x="83691" y="6676"/>
                </a:lnTo>
                <a:lnTo>
                  <a:pt x="55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67076" y="6167437"/>
            <a:ext cx="109890" cy="110507"/>
          </a:xfrm>
          <a:custGeom>
            <a:avLst/>
            <a:gdLst/>
            <a:ahLst/>
            <a:cxnLst/>
            <a:rect l="l" t="t" r="r" b="b"/>
            <a:pathLst>
              <a:path w="113029" h="113664">
                <a:moveTo>
                  <a:pt x="55667" y="0"/>
                </a:moveTo>
                <a:lnTo>
                  <a:pt x="94841" y="14490"/>
                </a:lnTo>
                <a:lnTo>
                  <a:pt x="112583" y="51574"/>
                </a:lnTo>
                <a:lnTo>
                  <a:pt x="111108" y="67459"/>
                </a:lnTo>
                <a:lnTo>
                  <a:pt x="90205" y="102836"/>
                </a:lnTo>
                <a:lnTo>
                  <a:pt x="65633" y="113495"/>
                </a:lnTo>
                <a:lnTo>
                  <a:pt x="48740" y="112287"/>
                </a:lnTo>
                <a:lnTo>
                  <a:pt x="11710" y="92810"/>
                </a:lnTo>
                <a:lnTo>
                  <a:pt x="0" y="70117"/>
                </a:lnTo>
                <a:lnTo>
                  <a:pt x="883" y="52220"/>
                </a:lnTo>
                <a:lnTo>
                  <a:pt x="18914" y="14085"/>
                </a:lnTo>
                <a:lnTo>
                  <a:pt x="55667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65634" y="61674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77994" y="62785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79203" y="6169907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20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5964" y="6445250"/>
            <a:ext cx="361774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211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90328" y="6392157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20">
                <a:moveTo>
                  <a:pt x="0" y="0"/>
                </a:moveTo>
                <a:lnTo>
                  <a:pt x="0" y="109219"/>
                </a:lnTo>
                <a:lnTo>
                  <a:pt x="8762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33495" y="6445250"/>
            <a:ext cx="2469" cy="111125"/>
          </a:xfrm>
          <a:custGeom>
            <a:avLst/>
            <a:gdLst/>
            <a:ahLst/>
            <a:cxnLst/>
            <a:rect l="l" t="t" r="r" b="b"/>
            <a:pathLst>
              <a:path w="2540" h="114300">
                <a:moveTo>
                  <a:pt x="0" y="0"/>
                </a:moveTo>
                <a:lnTo>
                  <a:pt x="2539" y="1143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0900" y="6556375"/>
            <a:ext cx="1005064" cy="0"/>
          </a:xfrm>
          <a:custGeom>
            <a:avLst/>
            <a:gdLst/>
            <a:ahLst/>
            <a:cxnLst/>
            <a:rect l="l" t="t" r="r" b="b"/>
            <a:pathLst>
              <a:path w="1033779">
                <a:moveTo>
                  <a:pt x="1033779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0900" y="6111875"/>
            <a:ext cx="2469" cy="444500"/>
          </a:xfrm>
          <a:custGeom>
            <a:avLst/>
            <a:gdLst/>
            <a:ahLst/>
            <a:cxnLst/>
            <a:rect l="l" t="t" r="r" b="b"/>
            <a:pathLst>
              <a:path w="2539" h="457200">
                <a:moveTo>
                  <a:pt x="0" y="0"/>
                </a:moveTo>
                <a:lnTo>
                  <a:pt x="2539" y="4572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3495" y="6111875"/>
            <a:ext cx="2469" cy="111125"/>
          </a:xfrm>
          <a:custGeom>
            <a:avLst/>
            <a:gdLst/>
            <a:ahLst/>
            <a:cxnLst/>
            <a:rect l="l" t="t" r="r" b="b"/>
            <a:pathLst>
              <a:path w="2540" h="114300">
                <a:moveTo>
                  <a:pt x="0" y="0"/>
                </a:moveTo>
                <a:lnTo>
                  <a:pt x="2539" y="1143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97650" y="6111875"/>
            <a:ext cx="335844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34544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0344" y="61118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00344" y="61118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11369" y="6334125"/>
            <a:ext cx="611188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15148" y="6279798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90">
                <a:moveTo>
                  <a:pt x="0" y="0"/>
                </a:moveTo>
                <a:lnTo>
                  <a:pt x="0" y="110489"/>
                </a:lnTo>
                <a:lnTo>
                  <a:pt x="87629" y="558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44844" y="6334125"/>
            <a:ext cx="361774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210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99210" y="6281032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20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8345" y="5984362"/>
            <a:ext cx="2753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2625" b="1" spc="-7" baseline="-23148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972" b="1" spc="10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972" b="1" spc="19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97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23617" y="6085457"/>
            <a:ext cx="30435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>
              <a:tabLst>
                <a:tab pos="291388" algn="l"/>
              </a:tabLst>
            </a:pPr>
            <a:r>
              <a:rPr sz="972" u="heavy" spc="10" dirty="0">
                <a:solidFill>
                  <a:prstClr val="black"/>
                </a:solidFill>
                <a:latin typeface="Times New Roman"/>
                <a:cs typeface="Times New Roman"/>
              </a:rPr>
              <a:t> 	</a:t>
            </a:r>
            <a:endParaRPr sz="972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85540" y="6205377"/>
            <a:ext cx="2753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2625" b="1" spc="-7" baseline="-23148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1021" b="1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1021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21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48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888"/>
            <a:r>
              <a:rPr spc="-15" dirty="0"/>
              <a:t>FPG</a:t>
            </a:r>
            <a:r>
              <a:rPr spc="-5" dirty="0"/>
              <a:t>A</a:t>
            </a:r>
            <a:r>
              <a:rPr spc="-19" dirty="0"/>
              <a:t> </a:t>
            </a:r>
            <a:r>
              <a:rPr spc="-15" dirty="0"/>
              <a:t>Architectur</a:t>
            </a:r>
            <a:r>
              <a:rPr spc="-5" dirty="0"/>
              <a:t>e</a:t>
            </a:r>
            <a:r>
              <a:rPr spc="-19" dirty="0"/>
              <a:t> </a:t>
            </a:r>
            <a:r>
              <a:rPr spc="-15" dirty="0"/>
              <a:t>Desig</a:t>
            </a:r>
            <a:r>
              <a:rPr spc="-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719137" y="889000"/>
            <a:ext cx="4347457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400" y="2111375"/>
            <a:ext cx="2778125" cy="1333500"/>
          </a:xfrm>
          <a:custGeom>
            <a:avLst/>
            <a:gdLst/>
            <a:ahLst/>
            <a:cxnLst/>
            <a:rect l="l" t="t" r="r" b="b"/>
            <a:pathLst>
              <a:path w="2857500" h="1371600">
                <a:moveTo>
                  <a:pt x="2857500" y="0"/>
                </a:moveTo>
                <a:lnTo>
                  <a:pt x="0" y="0"/>
                </a:lnTo>
                <a:lnTo>
                  <a:pt x="0" y="1371600"/>
                </a:lnTo>
                <a:lnTo>
                  <a:pt x="2857500" y="1371600"/>
                </a:lnTo>
                <a:lnTo>
                  <a:pt x="2857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19900" y="2444750"/>
            <a:ext cx="222250" cy="8890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0"/>
                </a:moveTo>
                <a:lnTo>
                  <a:pt x="0" y="914400"/>
                </a:lnTo>
                <a:lnTo>
                  <a:pt x="228600" y="690879"/>
                </a:lnTo>
                <a:lnTo>
                  <a:pt x="228600" y="223520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9900" y="2444750"/>
            <a:ext cx="222250" cy="8890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0" y="0"/>
                </a:lnTo>
                <a:lnTo>
                  <a:pt x="228600" y="223520"/>
                </a:lnTo>
                <a:lnTo>
                  <a:pt x="228600" y="690879"/>
                </a:lnTo>
                <a:lnTo>
                  <a:pt x="0" y="9144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19900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2150" y="2444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5525" y="26670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75525" y="26670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31025" y="3300411"/>
            <a:ext cx="0" cy="366713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377189"/>
                </a:moveTo>
                <a:lnTo>
                  <a:pt x="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77932" y="3222625"/>
            <a:ext cx="106186" cy="85196"/>
          </a:xfrm>
          <a:custGeom>
            <a:avLst/>
            <a:gdLst/>
            <a:ahLst/>
            <a:cxnLst/>
            <a:rect l="l" t="t" r="r" b="b"/>
            <a:pathLst>
              <a:path w="109220" h="87629">
                <a:moveTo>
                  <a:pt x="54609" y="0"/>
                </a:moveTo>
                <a:lnTo>
                  <a:pt x="0" y="87629"/>
                </a:lnTo>
                <a:lnTo>
                  <a:pt x="109219" y="8762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42150" y="2888014"/>
            <a:ext cx="250649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86624" y="2834923"/>
            <a:ext cx="83961" cy="107420"/>
          </a:xfrm>
          <a:custGeom>
            <a:avLst/>
            <a:gdLst/>
            <a:ahLst/>
            <a:cxnLst/>
            <a:rect l="l" t="t" r="r" b="b"/>
            <a:pathLst>
              <a:path w="86359" h="110489">
                <a:moveTo>
                  <a:pt x="0" y="0"/>
                </a:moveTo>
                <a:lnTo>
                  <a:pt x="0" y="110489"/>
                </a:lnTo>
                <a:lnTo>
                  <a:pt x="863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42025" y="244475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42025" y="244475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42025" y="2444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86525" y="2889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24751" y="2552348"/>
            <a:ext cx="1611313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>
              <a:lnSpc>
                <a:spcPts val="1569"/>
              </a:lnSpc>
            </a:pPr>
            <a:r>
              <a:rPr sz="1750" b="1" spc="5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sz="175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  <a:p>
            <a:pPr marR="4939" algn="r" defTabSz="888980">
              <a:lnSpc>
                <a:spcPts val="1569"/>
              </a:lnSpc>
            </a:pPr>
            <a:r>
              <a:rPr sz="2625" b="1" spc="-7" baseline="-23148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1021" b="1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1021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2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86525" y="2667000"/>
            <a:ext cx="250649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29765" y="2613906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19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08650" y="3102857"/>
            <a:ext cx="1033463" cy="7408"/>
          </a:xfrm>
          <a:custGeom>
            <a:avLst/>
            <a:gdLst/>
            <a:ahLst/>
            <a:cxnLst/>
            <a:rect l="l" t="t" r="r" b="b"/>
            <a:pathLst>
              <a:path w="1062990" h="7619">
                <a:moveTo>
                  <a:pt x="0" y="0"/>
                </a:moveTo>
                <a:lnTo>
                  <a:pt x="1062990" y="7619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34703" y="3057173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89"/>
                </a:lnTo>
                <a:lnTo>
                  <a:pt x="87629" y="558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708650" y="2323746"/>
            <a:ext cx="0" cy="779110"/>
          </a:xfrm>
          <a:custGeom>
            <a:avLst/>
            <a:gdLst/>
            <a:ahLst/>
            <a:cxnLst/>
            <a:rect l="l" t="t" r="r" b="b"/>
            <a:pathLst>
              <a:path h="801369">
                <a:moveTo>
                  <a:pt x="0" y="0"/>
                </a:moveTo>
                <a:lnTo>
                  <a:pt x="0" y="80137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08650" y="2323746"/>
            <a:ext cx="2333625" cy="9878"/>
          </a:xfrm>
          <a:custGeom>
            <a:avLst/>
            <a:gdLst/>
            <a:ahLst/>
            <a:cxnLst/>
            <a:rect l="l" t="t" r="r" b="b"/>
            <a:pathLst>
              <a:path w="2400300" h="10160">
                <a:moveTo>
                  <a:pt x="2400300" y="1016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042275" y="2333625"/>
            <a:ext cx="0" cy="50994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524510"/>
                </a:moveTo>
                <a:lnTo>
                  <a:pt x="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989182" y="2836156"/>
            <a:ext cx="106186" cy="106186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15239" y="15239"/>
                </a:lnTo>
                <a:lnTo>
                  <a:pt x="0" y="54610"/>
                </a:lnTo>
                <a:lnTo>
                  <a:pt x="1269" y="64770"/>
                </a:lnTo>
                <a:lnTo>
                  <a:pt x="24129" y="100330"/>
                </a:lnTo>
                <a:lnTo>
                  <a:pt x="44450" y="109220"/>
                </a:lnTo>
                <a:lnTo>
                  <a:pt x="64769" y="109220"/>
                </a:lnTo>
                <a:lnTo>
                  <a:pt x="100329" y="85089"/>
                </a:lnTo>
                <a:lnTo>
                  <a:pt x="109219" y="54610"/>
                </a:lnTo>
                <a:lnTo>
                  <a:pt x="107950" y="44450"/>
                </a:lnTo>
                <a:lnTo>
                  <a:pt x="83819" y="888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20025" y="2889250"/>
            <a:ext cx="1005064" cy="0"/>
          </a:xfrm>
          <a:custGeom>
            <a:avLst/>
            <a:gdLst/>
            <a:ahLst/>
            <a:cxnLst/>
            <a:rect l="l" t="t" r="r" b="b"/>
            <a:pathLst>
              <a:path w="1033779">
                <a:moveTo>
                  <a:pt x="1033779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54335" y="2667000"/>
            <a:ext cx="209903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55557" y="2613906"/>
            <a:ext cx="106186" cy="106186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15239" y="15239"/>
                </a:lnTo>
                <a:lnTo>
                  <a:pt x="0" y="44450"/>
                </a:lnTo>
                <a:lnTo>
                  <a:pt x="0" y="64770"/>
                </a:lnTo>
                <a:lnTo>
                  <a:pt x="24130" y="100330"/>
                </a:lnTo>
                <a:lnTo>
                  <a:pt x="54610" y="109220"/>
                </a:lnTo>
                <a:lnTo>
                  <a:pt x="64770" y="107950"/>
                </a:lnTo>
                <a:lnTo>
                  <a:pt x="100330" y="85089"/>
                </a:lnTo>
                <a:lnTo>
                  <a:pt x="109220" y="54610"/>
                </a:lnTo>
                <a:lnTo>
                  <a:pt x="107950" y="44450"/>
                </a:lnTo>
                <a:lnTo>
                  <a:pt x="85089" y="888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56829" y="2613906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19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1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4839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igna</a:t>
            </a:r>
            <a:r>
              <a:rPr dirty="0">
                <a:latin typeface="Arial"/>
                <a:cs typeface="Arial"/>
              </a:rPr>
              <a:t>l </a:t>
            </a:r>
            <a:r>
              <a:rPr spc="-5" dirty="0">
                <a:latin typeface="Arial"/>
                <a:cs typeface="Arial"/>
              </a:rPr>
              <a:t>Rout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880" y="1883954"/>
            <a:ext cx="12255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85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782562"/>
            <a:ext cx="711517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800"/>
              </a:lnSpc>
            </a:pPr>
            <a:r>
              <a:rPr sz="2150" spc="-10" dirty="0">
                <a:latin typeface="Arial"/>
                <a:cs typeface="Arial"/>
              </a:rPr>
              <a:t>C</a:t>
            </a:r>
            <a:r>
              <a:rPr sz="2150" spc="-15" dirty="0">
                <a:latin typeface="Arial"/>
                <a:cs typeface="Arial"/>
              </a:rPr>
              <a:t>a</a:t>
            </a:r>
            <a:r>
              <a:rPr sz="2150" spc="-5" dirty="0">
                <a:latin typeface="Arial"/>
                <a:cs typeface="Arial"/>
              </a:rPr>
              <a:t>rr</a:t>
            </a:r>
            <a:r>
              <a:rPr sz="2150" dirty="0">
                <a:latin typeface="Arial"/>
                <a:cs typeface="Arial"/>
              </a:rPr>
              <a:t>y</a:t>
            </a:r>
            <a:r>
              <a:rPr sz="2150" spc="-5" dirty="0">
                <a:latin typeface="Arial"/>
                <a:cs typeface="Arial"/>
              </a:rPr>
              <a:t>: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5" dirty="0">
                <a:latin typeface="Arial"/>
                <a:cs typeface="Arial"/>
              </a:rPr>
              <a:t>o</a:t>
            </a:r>
            <a:r>
              <a:rPr sz="2150" spc="-15" dirty="0">
                <a:latin typeface="Arial"/>
                <a:cs typeface="Arial"/>
              </a:rPr>
              <a:t>n</a:t>
            </a:r>
            <a:r>
              <a:rPr sz="2150" spc="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5" dirty="0">
                <a:latin typeface="Arial"/>
                <a:cs typeface="Arial"/>
              </a:rPr>
              <a:t>ts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LI</a:t>
            </a:r>
            <a:r>
              <a:rPr sz="2150" spc="-10" dirty="0">
                <a:latin typeface="Arial"/>
                <a:cs typeface="Arial"/>
              </a:rPr>
              <a:t>CEL</a:t>
            </a:r>
            <a:r>
              <a:rPr sz="2150" spc="-80" dirty="0">
                <a:latin typeface="Arial"/>
                <a:cs typeface="Arial"/>
              </a:rPr>
              <a:t> </a:t>
            </a:r>
            <a:r>
              <a:rPr sz="2150" spc="0" dirty="0">
                <a:latin typeface="Arial"/>
                <a:cs typeface="Arial"/>
              </a:rPr>
              <a:t>o</a:t>
            </a:r>
            <a:r>
              <a:rPr sz="2150" spc="-5" dirty="0">
                <a:latin typeface="Arial"/>
                <a:cs typeface="Arial"/>
              </a:rPr>
              <a:t>r </a:t>
            </a:r>
            <a:r>
              <a:rPr sz="2150" spc="-1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LI</a:t>
            </a:r>
            <a:r>
              <a:rPr sz="2150" spc="-10" dirty="0">
                <a:latin typeface="Arial"/>
                <a:cs typeface="Arial"/>
              </a:rPr>
              <a:t>CEM</a:t>
            </a:r>
            <a:r>
              <a:rPr sz="2150" dirty="0">
                <a:latin typeface="Arial"/>
                <a:cs typeface="Arial"/>
              </a:rPr>
              <a:t> c</a:t>
            </a:r>
            <a:r>
              <a:rPr sz="2150" spc="-5" dirty="0">
                <a:latin typeface="Arial"/>
                <a:cs typeface="Arial"/>
              </a:rPr>
              <a:t>o</a:t>
            </a:r>
            <a:r>
              <a:rPr sz="2150" spc="-1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spc="-15" dirty="0">
                <a:latin typeface="Arial"/>
                <a:cs typeface="Arial"/>
              </a:rPr>
              <a:t>o</a:t>
            </a:r>
            <a:r>
              <a:rPr sz="2150" spc="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spc="-15" dirty="0">
                <a:latin typeface="Arial"/>
                <a:cs typeface="Arial"/>
              </a:rPr>
              <a:t>n</a:t>
            </a:r>
            <a:r>
              <a:rPr sz="2150" spc="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</a:t>
            </a:r>
            <a:r>
              <a:rPr sz="2150" spc="-5" dirty="0">
                <a:latin typeface="Arial"/>
                <a:cs typeface="Arial"/>
              </a:rPr>
              <a:t>erti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10" dirty="0">
                <a:latin typeface="Arial"/>
                <a:cs typeface="Arial"/>
              </a:rPr>
              <a:t>a</a:t>
            </a:r>
            <a:r>
              <a:rPr sz="2150" spc="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l</a:t>
            </a:r>
            <a:r>
              <a:rPr sz="2150" spc="-155" dirty="0">
                <a:latin typeface="Arial"/>
                <a:cs typeface="Arial"/>
              </a:rPr>
              <a:t>y</a:t>
            </a:r>
            <a:r>
              <a:rPr sz="2150" spc="-5" dirty="0">
                <a:latin typeface="Arial"/>
                <a:cs typeface="Arial"/>
              </a:rPr>
              <a:t>. Inter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5" dirty="0">
                <a:latin typeface="Arial"/>
                <a:cs typeface="Arial"/>
              </a:rPr>
              <a:t>onne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5" dirty="0">
                <a:latin typeface="Arial"/>
                <a:cs typeface="Arial"/>
              </a:rPr>
              <a:t>ts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(hori</a:t>
            </a:r>
            <a:r>
              <a:rPr sz="2150" dirty="0">
                <a:latin typeface="Arial"/>
                <a:cs typeface="Arial"/>
              </a:rPr>
              <a:t>z</a:t>
            </a:r>
            <a:r>
              <a:rPr sz="2150" spc="-5" dirty="0">
                <a:latin typeface="Arial"/>
                <a:cs typeface="Arial"/>
              </a:rPr>
              <a:t>ontal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an</a:t>
            </a:r>
            <a:r>
              <a:rPr sz="2150" spc="-10" dirty="0">
                <a:latin typeface="Arial"/>
                <a:cs typeface="Arial"/>
              </a:rPr>
              <a:t>d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</a:t>
            </a:r>
            <a:r>
              <a:rPr sz="2150" spc="-5" dirty="0">
                <a:latin typeface="Arial"/>
                <a:cs typeface="Arial"/>
              </a:rPr>
              <a:t>erti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5" dirty="0">
                <a:latin typeface="Arial"/>
                <a:cs typeface="Arial"/>
              </a:rPr>
              <a:t>al)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" y="2309404"/>
            <a:ext cx="12255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85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39" y="2719546"/>
            <a:ext cx="1104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80" dirty="0"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610" y="2629498"/>
            <a:ext cx="370776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400"/>
              </a:lnSpc>
            </a:pPr>
            <a:r>
              <a:rPr sz="1850" spc="5" dirty="0">
                <a:latin typeface="Arial"/>
                <a:cs typeface="Arial"/>
              </a:rPr>
              <a:t>C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spc="5" dirty="0">
                <a:latin typeface="Arial"/>
                <a:cs typeface="Arial"/>
              </a:rPr>
              <a:t>nn</a:t>
            </a:r>
            <a:r>
              <a:rPr sz="1850" spc="15" dirty="0">
                <a:latin typeface="Arial"/>
                <a:cs typeface="Arial"/>
              </a:rPr>
              <a:t>e</a:t>
            </a:r>
            <a:r>
              <a:rPr sz="1850" spc="10" dirty="0">
                <a:latin typeface="Arial"/>
                <a:cs typeface="Arial"/>
              </a:rPr>
              <a:t>c</a:t>
            </a:r>
            <a:r>
              <a:rPr sz="1850" spc="5" dirty="0">
                <a:latin typeface="Arial"/>
                <a:cs typeface="Arial"/>
              </a:rPr>
              <a:t>t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c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spc="10" dirty="0">
                <a:latin typeface="Arial"/>
                <a:cs typeface="Arial"/>
              </a:rPr>
              <a:t>mpo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e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spc="5" dirty="0">
                <a:latin typeface="Arial"/>
                <a:cs typeface="Arial"/>
              </a:rPr>
              <a:t>f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th</a:t>
            </a:r>
            <a:r>
              <a:rPr sz="1850" spc="10" dirty="0">
                <a:latin typeface="Arial"/>
                <a:cs typeface="Arial"/>
              </a:rPr>
              <a:t>e</a:t>
            </a:r>
            <a:r>
              <a:rPr sz="1850" spc="5" dirty="0">
                <a:latin typeface="Arial"/>
                <a:cs typeface="Arial"/>
              </a:rPr>
              <a:t> F</a:t>
            </a:r>
            <a:r>
              <a:rPr sz="1850" spc="10" dirty="0">
                <a:latin typeface="Arial"/>
                <a:cs typeface="Arial"/>
              </a:rPr>
              <a:t>P</a:t>
            </a:r>
            <a:r>
              <a:rPr sz="1850" spc="5" dirty="0">
                <a:latin typeface="Arial"/>
                <a:cs typeface="Arial"/>
              </a:rPr>
              <a:t>G</a:t>
            </a:r>
            <a:r>
              <a:rPr sz="1850" spc="10" dirty="0">
                <a:latin typeface="Arial"/>
                <a:cs typeface="Arial"/>
              </a:rPr>
              <a:t>A</a:t>
            </a:r>
            <a:r>
              <a:rPr sz="1850" spc="5" dirty="0">
                <a:latin typeface="Arial"/>
                <a:cs typeface="Arial"/>
              </a:rPr>
              <a:t>. </a:t>
            </a:r>
            <a:r>
              <a:rPr sz="1850" spc="10" dirty="0">
                <a:latin typeface="Arial"/>
                <a:cs typeface="Arial"/>
              </a:rPr>
              <a:t>3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y</a:t>
            </a:r>
            <a:r>
              <a:rPr sz="1850" spc="5" dirty="0">
                <a:latin typeface="Arial"/>
                <a:cs typeface="Arial"/>
              </a:rPr>
              <a:t>p</a:t>
            </a:r>
            <a:r>
              <a:rPr sz="1850" spc="15" dirty="0">
                <a:latin typeface="Arial"/>
                <a:cs typeface="Arial"/>
              </a:rPr>
              <a:t>e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of</a:t>
            </a:r>
            <a:r>
              <a:rPr sz="1850" dirty="0">
                <a:latin typeface="Arial"/>
                <a:cs typeface="Arial"/>
              </a:rPr>
              <a:t> c</a:t>
            </a:r>
            <a:r>
              <a:rPr sz="1850" spc="5" dirty="0">
                <a:latin typeface="Arial"/>
                <a:cs typeface="Arial"/>
              </a:rPr>
              <a:t>o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n</a:t>
            </a:r>
            <a:r>
              <a:rPr sz="1850" spc="1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cti</a:t>
            </a:r>
            <a:r>
              <a:rPr sz="1850" spc="5" dirty="0">
                <a:latin typeface="Arial"/>
                <a:cs typeface="Arial"/>
              </a:rPr>
              <a:t>o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dirty="0">
                <a:latin typeface="Arial"/>
                <a:cs typeface="Arial"/>
              </a:rPr>
              <a:t>s</a:t>
            </a:r>
            <a:r>
              <a:rPr sz="1850" spc="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39" y="3080226"/>
            <a:ext cx="1104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80" dirty="0"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130" y="3414440"/>
            <a:ext cx="110489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5" dirty="0"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200" spc="65" dirty="0"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200" spc="65" dirty="0"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169" y="3349674"/>
            <a:ext cx="493014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900"/>
              </a:lnSpc>
            </a:pP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e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onnec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onne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ghbo</a:t>
            </a:r>
            <a:r>
              <a:rPr sz="1600" dirty="0">
                <a:latin typeface="Arial"/>
                <a:cs typeface="Arial"/>
              </a:rPr>
              <a:t>ri</a:t>
            </a:r>
            <a:r>
              <a:rPr sz="1600" spc="5" dirty="0">
                <a:latin typeface="Arial"/>
                <a:cs typeface="Arial"/>
              </a:rPr>
              <a:t>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ponen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. D</a:t>
            </a:r>
            <a:r>
              <a:rPr sz="1600" spc="5" dirty="0">
                <a:latin typeface="Arial"/>
                <a:cs typeface="Arial"/>
              </a:rPr>
              <a:t>oub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conne</a:t>
            </a:r>
            <a:r>
              <a:rPr sz="1600" dirty="0">
                <a:latin typeface="Arial"/>
                <a:cs typeface="Arial"/>
              </a:rPr>
              <a:t>cti</a:t>
            </a:r>
            <a:r>
              <a:rPr sz="1600" spc="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conne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eve</a:t>
            </a:r>
            <a:r>
              <a:rPr sz="1600" dirty="0">
                <a:latin typeface="Arial"/>
                <a:cs typeface="Arial"/>
              </a:rPr>
              <a:t>ry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ponen</a:t>
            </a:r>
            <a:r>
              <a:rPr sz="1600" dirty="0">
                <a:latin typeface="Arial"/>
                <a:cs typeface="Arial"/>
              </a:rPr>
              <a:t>t. </a:t>
            </a:r>
            <a:r>
              <a:rPr sz="1600" spc="-10" dirty="0">
                <a:latin typeface="Arial"/>
                <a:cs typeface="Arial"/>
              </a:rPr>
              <a:t>Q</a:t>
            </a:r>
            <a:r>
              <a:rPr sz="1600" spc="5" dirty="0">
                <a:latin typeface="Arial"/>
                <a:cs typeface="Arial"/>
              </a:rPr>
              <a:t>uad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onnec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onnec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ponen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439" y="4341336"/>
            <a:ext cx="1104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0610" y="4252558"/>
            <a:ext cx="725106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H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r</a:t>
            </a:r>
            <a:r>
              <a:rPr sz="1850" spc="5" dirty="0">
                <a:latin typeface="Arial"/>
                <a:cs typeface="Arial"/>
              </a:rPr>
              <a:t>d</a:t>
            </a:r>
            <a:r>
              <a:rPr sz="1850" spc="15" dirty="0">
                <a:latin typeface="Arial"/>
                <a:cs typeface="Arial"/>
              </a:rPr>
              <a:t>-w</a:t>
            </a:r>
            <a:r>
              <a:rPr sz="1850" dirty="0">
                <a:latin typeface="Arial"/>
                <a:cs typeface="Arial"/>
              </a:rPr>
              <a:t>ir</a:t>
            </a:r>
            <a:r>
              <a:rPr sz="1850" spc="5" dirty="0">
                <a:latin typeface="Arial"/>
                <a:cs typeface="Arial"/>
              </a:rPr>
              <a:t>e</a:t>
            </a:r>
            <a:r>
              <a:rPr sz="1850" spc="15" dirty="0">
                <a:latin typeface="Arial"/>
                <a:cs typeface="Arial"/>
              </a:rPr>
              <a:t>d</a:t>
            </a:r>
            <a:r>
              <a:rPr sz="1850" spc="5" dirty="0">
                <a:latin typeface="Arial"/>
                <a:cs typeface="Arial"/>
              </a:rPr>
              <a:t>,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sw</a:t>
            </a:r>
            <a:r>
              <a:rPr sz="1850" dirty="0">
                <a:latin typeface="Arial"/>
                <a:cs typeface="Arial"/>
              </a:rPr>
              <a:t>it</a:t>
            </a:r>
            <a:r>
              <a:rPr sz="1850" spc="-5" dirty="0">
                <a:latin typeface="Arial"/>
                <a:cs typeface="Arial"/>
              </a:rPr>
              <a:t>c</a:t>
            </a:r>
            <a:r>
              <a:rPr sz="1850" spc="10" dirty="0">
                <a:latin typeface="Arial"/>
                <a:cs typeface="Arial"/>
              </a:rPr>
              <a:t>h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ma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r</a:t>
            </a:r>
            <a:r>
              <a:rPr sz="1850" dirty="0">
                <a:latin typeface="Arial"/>
                <a:cs typeface="Arial"/>
              </a:rPr>
              <a:t>i</a:t>
            </a:r>
            <a:r>
              <a:rPr sz="1850" spc="10" dirty="0">
                <a:latin typeface="Arial"/>
                <a:cs typeface="Arial"/>
              </a:rPr>
              <a:t>x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c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spc="5" dirty="0">
                <a:latin typeface="Arial"/>
                <a:cs typeface="Arial"/>
              </a:rPr>
              <a:t>n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e</a:t>
            </a:r>
            <a:r>
              <a:rPr sz="1850" spc="10" dirty="0">
                <a:latin typeface="Arial"/>
                <a:cs typeface="Arial"/>
              </a:rPr>
              <a:t>c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dirty="0">
                <a:latin typeface="Arial"/>
                <a:cs typeface="Arial"/>
              </a:rPr>
              <a:t> t</a:t>
            </a:r>
            <a:r>
              <a:rPr sz="1850" spc="10" dirty="0">
                <a:latin typeface="Arial"/>
                <a:cs typeface="Arial"/>
              </a:rPr>
              <a:t>o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spc="5" dirty="0">
                <a:latin typeface="Arial"/>
                <a:cs typeface="Arial"/>
              </a:rPr>
              <a:t>pp</a:t>
            </a:r>
            <a:r>
              <a:rPr sz="1850" spc="10" dirty="0">
                <a:latin typeface="Arial"/>
                <a:cs typeface="Arial"/>
              </a:rPr>
              <a:t>r</a:t>
            </a:r>
            <a:r>
              <a:rPr sz="1850" spc="5" dirty="0">
                <a:latin typeface="Arial"/>
                <a:cs typeface="Arial"/>
              </a:rPr>
              <a:t>op</a:t>
            </a:r>
            <a:r>
              <a:rPr sz="1850" spc="10" dirty="0">
                <a:latin typeface="Arial"/>
                <a:cs typeface="Arial"/>
              </a:rPr>
              <a:t>r</a:t>
            </a:r>
            <a:r>
              <a:rPr sz="1850" dirty="0">
                <a:latin typeface="Arial"/>
                <a:cs typeface="Arial"/>
              </a:rPr>
              <a:t>iat</a:t>
            </a:r>
            <a:r>
              <a:rPr sz="1850" spc="10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y</a:t>
            </a:r>
            <a:r>
              <a:rPr sz="1850" spc="5" dirty="0">
                <a:latin typeface="Arial"/>
                <a:cs typeface="Arial"/>
              </a:rPr>
              <a:t>p</a:t>
            </a:r>
            <a:r>
              <a:rPr sz="1850" spc="10" dirty="0">
                <a:latin typeface="Arial"/>
                <a:cs typeface="Arial"/>
              </a:rPr>
              <a:t>e </a:t>
            </a:r>
            <a:r>
              <a:rPr sz="1850" spc="5" dirty="0">
                <a:latin typeface="Arial"/>
                <a:cs typeface="Arial"/>
              </a:rPr>
              <a:t>an</a:t>
            </a:r>
            <a:r>
              <a:rPr sz="1850" spc="10" dirty="0">
                <a:latin typeface="Arial"/>
                <a:cs typeface="Arial"/>
              </a:rPr>
              <a:t>d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d</a:t>
            </a:r>
            <a:r>
              <a:rPr sz="1850" dirty="0">
                <a:latin typeface="Arial"/>
                <a:cs typeface="Arial"/>
              </a:rPr>
              <a:t>ir</a:t>
            </a:r>
            <a:r>
              <a:rPr sz="1850" spc="1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cti</a:t>
            </a:r>
            <a:r>
              <a:rPr sz="1850" spc="5" dirty="0">
                <a:latin typeface="Arial"/>
                <a:cs typeface="Arial"/>
              </a:rPr>
              <a:t>o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880" y="4719864"/>
            <a:ext cx="12255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85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050" y="4618472"/>
            <a:ext cx="164655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25" dirty="0">
                <a:latin typeface="Arial"/>
                <a:cs typeface="Arial"/>
              </a:rPr>
              <a:t>S</a:t>
            </a:r>
            <a:r>
              <a:rPr sz="2150" spc="-15" dirty="0">
                <a:latin typeface="Arial"/>
                <a:cs typeface="Arial"/>
              </a:rPr>
              <a:t>w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10" dirty="0">
                <a:latin typeface="Arial"/>
                <a:cs typeface="Arial"/>
              </a:rPr>
              <a:t>t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10" dirty="0">
                <a:latin typeface="Arial"/>
                <a:cs typeface="Arial"/>
              </a:rPr>
              <a:t>h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atrix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439" y="5128736"/>
            <a:ext cx="1104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0610" y="5039958"/>
            <a:ext cx="524192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C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spc="5" dirty="0">
                <a:latin typeface="Arial"/>
                <a:cs typeface="Arial"/>
              </a:rPr>
              <a:t>nn</a:t>
            </a:r>
            <a:r>
              <a:rPr sz="1850" spc="15" dirty="0">
                <a:latin typeface="Arial"/>
                <a:cs typeface="Arial"/>
              </a:rPr>
              <a:t>e</a:t>
            </a:r>
            <a:r>
              <a:rPr sz="1850" spc="10" dirty="0">
                <a:latin typeface="Arial"/>
                <a:cs typeface="Arial"/>
              </a:rPr>
              <a:t>c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C</a:t>
            </a:r>
            <a:r>
              <a:rPr sz="1850" spc="5" dirty="0">
                <a:latin typeface="Arial"/>
                <a:cs typeface="Arial"/>
              </a:rPr>
              <a:t>L</a:t>
            </a:r>
            <a:r>
              <a:rPr sz="1850" spc="10" dirty="0">
                <a:latin typeface="Arial"/>
                <a:cs typeface="Arial"/>
              </a:rPr>
              <a:t>B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 i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r</a:t>
            </a:r>
            <a:r>
              <a:rPr sz="1850" spc="10" dirty="0">
                <a:latin typeface="Arial"/>
                <a:cs typeface="Arial"/>
              </a:rPr>
              <a:t>c</a:t>
            </a:r>
            <a:r>
              <a:rPr sz="1850" spc="5" dirty="0">
                <a:latin typeface="Arial"/>
                <a:cs typeface="Arial"/>
              </a:rPr>
              <a:t>on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e</a:t>
            </a:r>
            <a:r>
              <a:rPr sz="1850" spc="10" dirty="0">
                <a:latin typeface="Arial"/>
                <a:cs typeface="Arial"/>
              </a:rPr>
              <a:t>c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spc="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50" spc="5" dirty="0">
                <a:latin typeface="Arial"/>
                <a:cs typeface="Arial"/>
              </a:rPr>
              <a:t>R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ut</a:t>
            </a:r>
            <a:r>
              <a:rPr sz="1850" spc="10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 si</a:t>
            </a:r>
            <a:r>
              <a:rPr sz="1850" spc="15" dirty="0">
                <a:latin typeface="Arial"/>
                <a:cs typeface="Arial"/>
              </a:rPr>
              <a:t>g</a:t>
            </a:r>
            <a:r>
              <a:rPr sz="1850" spc="5" dirty="0">
                <a:latin typeface="Arial"/>
                <a:cs typeface="Arial"/>
              </a:rPr>
              <a:t>n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l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b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spc="10" dirty="0">
                <a:latin typeface="Arial"/>
                <a:cs typeface="Arial"/>
              </a:rPr>
              <a:t>ck</a:t>
            </a:r>
            <a:r>
              <a:rPr sz="1850" spc="-5" dirty="0">
                <a:latin typeface="Arial"/>
                <a:cs typeface="Arial"/>
              </a:rPr>
              <a:t> t</a:t>
            </a:r>
            <a:r>
              <a:rPr sz="1850" spc="10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spc="5" dirty="0">
                <a:latin typeface="Arial"/>
                <a:cs typeface="Arial"/>
              </a:rPr>
              <a:t>am</a:t>
            </a:r>
            <a:r>
              <a:rPr sz="1850" spc="10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C</a:t>
            </a:r>
            <a:r>
              <a:rPr sz="1850" spc="5" dirty="0">
                <a:latin typeface="Arial"/>
                <a:cs typeface="Arial"/>
              </a:rPr>
              <a:t>L</a:t>
            </a:r>
            <a:r>
              <a:rPr sz="1850" spc="10" dirty="0">
                <a:latin typeface="Arial"/>
                <a:cs typeface="Arial"/>
              </a:rPr>
              <a:t>B</a:t>
            </a:r>
            <a:r>
              <a:rPr sz="1850" dirty="0">
                <a:latin typeface="Arial"/>
                <a:cs typeface="Arial"/>
              </a:rPr>
              <a:t> (fa</a:t>
            </a:r>
            <a:r>
              <a:rPr sz="1850" spc="15" dirty="0">
                <a:latin typeface="Arial"/>
                <a:cs typeface="Arial"/>
              </a:rPr>
              <a:t>s</a:t>
            </a:r>
            <a:r>
              <a:rPr sz="1850" spc="5" dirty="0">
                <a:latin typeface="Arial"/>
                <a:cs typeface="Arial"/>
              </a:rPr>
              <a:t>t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c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spc="5" dirty="0">
                <a:latin typeface="Arial"/>
                <a:cs typeface="Arial"/>
              </a:rPr>
              <a:t>n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e</a:t>
            </a:r>
            <a:r>
              <a:rPr sz="1850" spc="10" dirty="0">
                <a:latin typeface="Arial"/>
                <a:cs typeface="Arial"/>
              </a:rPr>
              <a:t>c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dirty="0">
                <a:latin typeface="Arial"/>
                <a:cs typeface="Arial"/>
              </a:rPr>
              <a:t>i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spc="5" dirty="0">
                <a:latin typeface="Arial"/>
                <a:cs typeface="Arial"/>
              </a:rPr>
              <a:t>n</a:t>
            </a:r>
            <a:r>
              <a:rPr sz="1850" spc="10" dirty="0">
                <a:latin typeface="Arial"/>
                <a:cs typeface="Arial"/>
              </a:rPr>
              <a:t>)</a:t>
            </a:r>
            <a:r>
              <a:rPr sz="1850" spc="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439" y="5490686"/>
            <a:ext cx="1104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7130" y="582363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5" dirty="0"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0169" y="5758864"/>
            <a:ext cx="28575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ex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ic.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3439" y="6151086"/>
            <a:ext cx="1104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80" dirty="0"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0610" y="6062308"/>
            <a:ext cx="832358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dirty="0">
                <a:latin typeface="Arial"/>
                <a:cs typeface="Arial"/>
              </a:rPr>
              <a:t>P</a:t>
            </a:r>
            <a:r>
              <a:rPr sz="1850" spc="10" dirty="0">
                <a:latin typeface="Arial"/>
                <a:cs typeface="Arial"/>
              </a:rPr>
              <a:t>r</a:t>
            </a:r>
            <a:r>
              <a:rPr sz="1850" spc="5" dirty="0">
                <a:latin typeface="Arial"/>
                <a:cs typeface="Arial"/>
              </a:rPr>
              <a:t>o</a:t>
            </a:r>
            <a:r>
              <a:rPr sz="1850" spc="15" dirty="0">
                <a:latin typeface="Arial"/>
                <a:cs typeface="Arial"/>
              </a:rPr>
              <a:t>g</a:t>
            </a:r>
            <a:r>
              <a:rPr sz="1850" dirty="0">
                <a:latin typeface="Arial"/>
                <a:cs typeface="Arial"/>
              </a:rPr>
              <a:t>ra</a:t>
            </a:r>
            <a:r>
              <a:rPr sz="1850" spc="25" dirty="0">
                <a:latin typeface="Arial"/>
                <a:cs typeface="Arial"/>
              </a:rPr>
              <a:t>m</a:t>
            </a:r>
            <a:r>
              <a:rPr sz="1850" spc="5" dirty="0">
                <a:latin typeface="Arial"/>
                <a:cs typeface="Arial"/>
              </a:rPr>
              <a:t>m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spc="5" dirty="0">
                <a:latin typeface="Arial"/>
                <a:cs typeface="Arial"/>
              </a:rPr>
              <a:t>b</a:t>
            </a:r>
            <a:r>
              <a:rPr sz="1850" dirty="0">
                <a:latin typeface="Arial"/>
                <a:cs typeface="Arial"/>
              </a:rPr>
              <a:t>l</a:t>
            </a:r>
            <a:r>
              <a:rPr sz="1850" spc="10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d</a:t>
            </a:r>
            <a:r>
              <a:rPr sz="1850" dirty="0">
                <a:latin typeface="Arial"/>
                <a:cs typeface="Arial"/>
              </a:rPr>
              <a:t>uri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10" dirty="0">
                <a:latin typeface="Arial"/>
                <a:cs typeface="Arial"/>
              </a:rPr>
              <a:t>g</a:t>
            </a:r>
            <a:r>
              <a:rPr sz="1850" dirty="0">
                <a:latin typeface="Arial"/>
                <a:cs typeface="Arial"/>
              </a:rPr>
              <a:t> c</a:t>
            </a:r>
            <a:r>
              <a:rPr sz="1850" spc="15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nfi</a:t>
            </a:r>
            <a:r>
              <a:rPr sz="1850" spc="5" dirty="0">
                <a:latin typeface="Arial"/>
                <a:cs typeface="Arial"/>
              </a:rPr>
              <a:t>g</a:t>
            </a:r>
            <a:r>
              <a:rPr sz="1850" spc="15" dirty="0">
                <a:latin typeface="Arial"/>
                <a:cs typeface="Arial"/>
              </a:rPr>
              <a:t>u</a:t>
            </a:r>
            <a:r>
              <a:rPr sz="1850" dirty="0">
                <a:latin typeface="Arial"/>
                <a:cs typeface="Arial"/>
              </a:rPr>
              <a:t>r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dirty="0">
                <a:latin typeface="Arial"/>
                <a:cs typeface="Arial"/>
              </a:rPr>
              <a:t>i</a:t>
            </a:r>
            <a:r>
              <a:rPr sz="1850" spc="5" dirty="0">
                <a:latin typeface="Arial"/>
                <a:cs typeface="Arial"/>
              </a:rPr>
              <a:t>o</a:t>
            </a:r>
            <a:r>
              <a:rPr sz="1850" spc="10" dirty="0">
                <a:latin typeface="Arial"/>
                <a:cs typeface="Arial"/>
              </a:rPr>
              <a:t>n </a:t>
            </a:r>
            <a:r>
              <a:rPr sz="1850" spc="5" dirty="0">
                <a:latin typeface="Arial"/>
                <a:cs typeface="Arial"/>
              </a:rPr>
              <a:t>u</a:t>
            </a:r>
            <a:r>
              <a:rPr sz="1850" dirty="0">
                <a:latin typeface="Arial"/>
                <a:cs typeface="Arial"/>
              </a:rPr>
              <a:t>si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10" dirty="0">
                <a:latin typeface="Arial"/>
                <a:cs typeface="Arial"/>
              </a:rPr>
              <a:t>g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p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s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dirty="0">
                <a:latin typeface="Arial"/>
                <a:cs typeface="Arial"/>
              </a:rPr>
              <a:t> th</a:t>
            </a:r>
            <a:r>
              <a:rPr sz="1850" spc="10" dirty="0">
                <a:latin typeface="Arial"/>
                <a:cs typeface="Arial"/>
              </a:rPr>
              <a:t>r</a:t>
            </a:r>
            <a:r>
              <a:rPr sz="1850" spc="5" dirty="0">
                <a:latin typeface="Arial"/>
                <a:cs typeface="Arial"/>
              </a:rPr>
              <a:t>o</a:t>
            </a:r>
            <a:r>
              <a:rPr sz="1850" spc="15" dirty="0">
                <a:latin typeface="Arial"/>
                <a:cs typeface="Arial"/>
              </a:rPr>
              <a:t>u</a:t>
            </a:r>
            <a:r>
              <a:rPr sz="1850" spc="5" dirty="0">
                <a:latin typeface="Arial"/>
                <a:cs typeface="Arial"/>
              </a:rPr>
              <a:t>g</a:t>
            </a:r>
            <a:r>
              <a:rPr sz="1850" spc="10" dirty="0">
                <a:latin typeface="Arial"/>
                <a:cs typeface="Arial"/>
              </a:rPr>
              <a:t>h</a:t>
            </a:r>
            <a:r>
              <a:rPr sz="1850" dirty="0">
                <a:latin typeface="Arial"/>
                <a:cs typeface="Arial"/>
              </a:rPr>
              <a:t> tr</a:t>
            </a:r>
            <a:r>
              <a:rPr sz="1850" spc="5" dirty="0">
                <a:latin typeface="Arial"/>
                <a:cs typeface="Arial"/>
              </a:rPr>
              <a:t>a</a:t>
            </a:r>
            <a:r>
              <a:rPr sz="1850" spc="15" dirty="0">
                <a:latin typeface="Arial"/>
                <a:cs typeface="Arial"/>
              </a:rPr>
              <a:t>n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dirty="0">
                <a:latin typeface="Arial"/>
                <a:cs typeface="Arial"/>
              </a:rPr>
              <a:t>istor</a:t>
            </a:r>
            <a:r>
              <a:rPr sz="1850" spc="10" dirty="0">
                <a:latin typeface="Arial"/>
                <a:cs typeface="Arial"/>
              </a:rPr>
              <a:t>s</a:t>
            </a:r>
            <a:r>
              <a:rPr sz="1850" spc="5" dirty="0">
                <a:latin typeface="Arial"/>
                <a:cs typeface="Arial"/>
              </a:rPr>
              <a:t> an</a:t>
            </a:r>
            <a:r>
              <a:rPr sz="1850" spc="10" dirty="0">
                <a:latin typeface="Arial"/>
                <a:cs typeface="Arial"/>
              </a:rPr>
              <a:t>d </a:t>
            </a:r>
            <a:r>
              <a:rPr sz="1850" dirty="0">
                <a:latin typeface="Arial"/>
                <a:cs typeface="Arial"/>
              </a:rPr>
              <a:t>l</a:t>
            </a:r>
            <a:r>
              <a:rPr sz="1850" spc="5" dirty="0">
                <a:latin typeface="Arial"/>
                <a:cs typeface="Arial"/>
              </a:rPr>
              <a:t>a</a:t>
            </a:r>
            <a:r>
              <a:rPr sz="1850" spc="-5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c</a:t>
            </a:r>
            <a:r>
              <a:rPr sz="1850" spc="15" dirty="0">
                <a:latin typeface="Arial"/>
                <a:cs typeface="Arial"/>
              </a:rPr>
              <a:t>h</a:t>
            </a:r>
            <a:r>
              <a:rPr sz="1850" spc="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s</a:t>
            </a:r>
            <a:r>
              <a:rPr sz="1850" spc="5" dirty="0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880" y="6529614"/>
            <a:ext cx="12255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85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050" y="6428222"/>
            <a:ext cx="748665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ot</a:t>
            </a:r>
            <a:r>
              <a:rPr sz="2100" spc="2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l</a:t>
            </a:r>
            <a:r>
              <a:rPr sz="2100" spc="15" dirty="0">
                <a:latin typeface="Arial"/>
                <a:cs typeface="Arial"/>
              </a:rPr>
              <a:t> o</a:t>
            </a:r>
            <a:r>
              <a:rPr sz="2100" spc="10" dirty="0">
                <a:latin typeface="Arial"/>
                <a:cs typeface="Arial"/>
              </a:rPr>
              <a:t>f</a:t>
            </a:r>
            <a:r>
              <a:rPr sz="2100" spc="2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f</a:t>
            </a:r>
            <a:r>
              <a:rPr sz="2150" spc="0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v</a:t>
            </a:r>
            <a:r>
              <a:rPr sz="2150" spc="-10" dirty="0">
                <a:latin typeface="Arial"/>
                <a:cs typeface="Arial"/>
              </a:rPr>
              <a:t>e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00" spc="25" dirty="0">
                <a:latin typeface="Arial"/>
                <a:cs typeface="Arial"/>
              </a:rPr>
              <a:t>co</a:t>
            </a:r>
            <a:r>
              <a:rPr sz="2150" spc="-15" dirty="0">
                <a:latin typeface="Arial"/>
                <a:cs typeface="Arial"/>
              </a:rPr>
              <a:t>n</a:t>
            </a:r>
            <a:r>
              <a:rPr sz="2150" spc="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00" spc="1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i</a:t>
            </a:r>
            <a:r>
              <a:rPr sz="2150" spc="-15" dirty="0">
                <a:latin typeface="Arial"/>
                <a:cs typeface="Arial"/>
              </a:rPr>
              <a:t>o</a:t>
            </a:r>
            <a:r>
              <a:rPr sz="2150" spc="0" dirty="0">
                <a:latin typeface="Arial"/>
                <a:cs typeface="Arial"/>
              </a:rPr>
              <a:t>n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: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</a:t>
            </a:r>
            <a:r>
              <a:rPr sz="2150" spc="-15" dirty="0">
                <a:latin typeface="Arial"/>
                <a:cs typeface="Arial"/>
              </a:rPr>
              <a:t>a</a:t>
            </a:r>
            <a:r>
              <a:rPr sz="2150" spc="-5" dirty="0">
                <a:latin typeface="Arial"/>
                <a:cs typeface="Arial"/>
              </a:rPr>
              <a:t>r</a:t>
            </a:r>
            <a:r>
              <a:rPr sz="2100" spc="10" dirty="0">
                <a:latin typeface="Arial"/>
                <a:cs typeface="Arial"/>
              </a:rPr>
              <a:t>r</a:t>
            </a:r>
            <a:r>
              <a:rPr sz="2150" spc="-145" dirty="0">
                <a:latin typeface="Arial"/>
                <a:cs typeface="Arial"/>
              </a:rPr>
              <a:t>y</a:t>
            </a:r>
            <a:r>
              <a:rPr sz="2150" spc="-5" dirty="0">
                <a:latin typeface="Arial"/>
                <a:cs typeface="Arial"/>
              </a:rPr>
              <a:t>,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f</a:t>
            </a:r>
            <a:r>
              <a:rPr sz="2100" spc="25" dirty="0">
                <a:latin typeface="Arial"/>
                <a:cs typeface="Arial"/>
              </a:rPr>
              <a:t>a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t,</a:t>
            </a:r>
            <a:r>
              <a:rPr sz="2150" dirty="0">
                <a:latin typeface="Arial"/>
                <a:cs typeface="Arial"/>
              </a:rPr>
              <a:t> s</a:t>
            </a:r>
            <a:r>
              <a:rPr sz="2150" spc="-5" dirty="0">
                <a:latin typeface="Arial"/>
                <a:cs typeface="Arial"/>
              </a:rPr>
              <a:t>ingle,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double,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an</a:t>
            </a:r>
            <a:r>
              <a:rPr sz="2150" spc="-10" dirty="0">
                <a:latin typeface="Arial"/>
                <a:cs typeface="Arial"/>
              </a:rPr>
              <a:t>d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quad.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888"/>
            <a:r>
              <a:rPr spc="-15" dirty="0"/>
              <a:t>FPG</a:t>
            </a:r>
            <a:r>
              <a:rPr spc="-5" dirty="0"/>
              <a:t>A</a:t>
            </a:r>
            <a:r>
              <a:rPr spc="-19" dirty="0"/>
              <a:t> </a:t>
            </a:r>
            <a:r>
              <a:rPr spc="-15" dirty="0"/>
              <a:t>Architectur</a:t>
            </a:r>
            <a:r>
              <a:rPr spc="-5" dirty="0"/>
              <a:t>e</a:t>
            </a:r>
            <a:r>
              <a:rPr spc="-19" dirty="0"/>
              <a:t> </a:t>
            </a:r>
            <a:r>
              <a:rPr spc="-15" dirty="0"/>
              <a:t>Desig</a:t>
            </a:r>
            <a:r>
              <a:rPr spc="-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719137" y="889000"/>
            <a:ext cx="4347457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400" y="2111375"/>
            <a:ext cx="2333625" cy="1111250"/>
          </a:xfrm>
          <a:custGeom>
            <a:avLst/>
            <a:gdLst/>
            <a:ahLst/>
            <a:cxnLst/>
            <a:rect l="l" t="t" r="r" b="b"/>
            <a:pathLst>
              <a:path w="2400300" h="1143000">
                <a:moveTo>
                  <a:pt x="2400300" y="0"/>
                </a:moveTo>
                <a:lnTo>
                  <a:pt x="0" y="0"/>
                </a:lnTo>
                <a:lnTo>
                  <a:pt x="0" y="1143000"/>
                </a:lnTo>
                <a:lnTo>
                  <a:pt x="2400300" y="1143000"/>
                </a:lnTo>
                <a:lnTo>
                  <a:pt x="24003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19900" y="25558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9900" y="25558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05096" y="2649377"/>
            <a:ext cx="2753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2625" b="1" spc="-7" baseline="-23148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1021" b="1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1021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2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42025" y="25558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42025" y="255587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42025" y="2555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86525" y="3000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24752" y="2663473"/>
            <a:ext cx="279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1750" b="1" spc="5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sz="175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86525" y="2778125"/>
            <a:ext cx="250649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30999" y="2725031"/>
            <a:ext cx="85196" cy="106186"/>
          </a:xfrm>
          <a:custGeom>
            <a:avLst/>
            <a:gdLst/>
            <a:ahLst/>
            <a:cxnLst/>
            <a:rect l="l" t="t" r="r" b="b"/>
            <a:pathLst>
              <a:path w="87629" h="109219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08650" y="2786767"/>
            <a:ext cx="255588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56829" y="2733674"/>
            <a:ext cx="85196" cy="107420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9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08650" y="2323746"/>
            <a:ext cx="0" cy="463021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08650" y="2323746"/>
            <a:ext cx="1889125" cy="9878"/>
          </a:xfrm>
          <a:custGeom>
            <a:avLst/>
            <a:gdLst/>
            <a:ahLst/>
            <a:cxnLst/>
            <a:rect l="l" t="t" r="r" b="b"/>
            <a:pathLst>
              <a:path w="1943100" h="10160">
                <a:moveTo>
                  <a:pt x="1943100" y="1016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597775" y="2333625"/>
            <a:ext cx="0" cy="397581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939"/>
                </a:moveTo>
                <a:lnTo>
                  <a:pt x="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44682" y="2725031"/>
            <a:ext cx="106186" cy="106186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15239" y="15239"/>
                </a:lnTo>
                <a:lnTo>
                  <a:pt x="0" y="54610"/>
                </a:lnTo>
                <a:lnTo>
                  <a:pt x="1269" y="64770"/>
                </a:lnTo>
                <a:lnTo>
                  <a:pt x="24129" y="100330"/>
                </a:lnTo>
                <a:lnTo>
                  <a:pt x="54609" y="109220"/>
                </a:lnTo>
                <a:lnTo>
                  <a:pt x="64769" y="107950"/>
                </a:lnTo>
                <a:lnTo>
                  <a:pt x="100329" y="85089"/>
                </a:lnTo>
                <a:lnTo>
                  <a:pt x="109219" y="54610"/>
                </a:lnTo>
                <a:lnTo>
                  <a:pt x="107950" y="44450"/>
                </a:lnTo>
                <a:lnTo>
                  <a:pt x="83819" y="888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59460" y="2778125"/>
            <a:ext cx="1005064" cy="0"/>
          </a:xfrm>
          <a:custGeom>
            <a:avLst/>
            <a:gdLst/>
            <a:ahLst/>
            <a:cxnLst/>
            <a:rect l="l" t="t" r="r" b="b"/>
            <a:pathLst>
              <a:path w="1033779">
                <a:moveTo>
                  <a:pt x="1033779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042150" y="3078162"/>
            <a:ext cx="0" cy="366713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377189"/>
                </a:moveTo>
                <a:lnTo>
                  <a:pt x="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89057" y="3000375"/>
            <a:ext cx="106186" cy="85196"/>
          </a:xfrm>
          <a:custGeom>
            <a:avLst/>
            <a:gdLst/>
            <a:ahLst/>
            <a:cxnLst/>
            <a:rect l="l" t="t" r="r" b="b"/>
            <a:pathLst>
              <a:path w="109220" h="87630">
                <a:moveTo>
                  <a:pt x="54609" y="0"/>
                </a:moveTo>
                <a:lnTo>
                  <a:pt x="0" y="87629"/>
                </a:lnTo>
                <a:lnTo>
                  <a:pt x="109219" y="8762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74228" y="3507816"/>
            <a:ext cx="82541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defTabSz="888980"/>
            <a:r>
              <a:rPr sz="1750" b="1" spc="-10" dirty="0">
                <a:solidFill>
                  <a:prstClr val="black"/>
                </a:solidFill>
                <a:latin typeface="Lucida Sans Typewriter"/>
                <a:cs typeface="Lucida Sans Typewriter"/>
              </a:rPr>
              <a:t>enabl</a:t>
            </a:r>
            <a:r>
              <a:rPr sz="1750" b="1" spc="-5" dirty="0">
                <a:solidFill>
                  <a:prstClr val="black"/>
                </a:solidFill>
                <a:latin typeface="Lucida Sans Typewriter"/>
                <a:cs typeface="Lucida Sans Typewriter"/>
              </a:rPr>
              <a:t>e</a:t>
            </a:r>
            <a:endParaRPr sz="1750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6019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888"/>
            <a:r>
              <a:rPr spc="-15" dirty="0"/>
              <a:t>FPG</a:t>
            </a:r>
            <a:r>
              <a:rPr spc="-5" dirty="0"/>
              <a:t>A</a:t>
            </a:r>
            <a:r>
              <a:rPr spc="-19" dirty="0"/>
              <a:t> </a:t>
            </a:r>
            <a:r>
              <a:rPr spc="-15" dirty="0"/>
              <a:t>Architectur</a:t>
            </a:r>
            <a:r>
              <a:rPr spc="-5" dirty="0"/>
              <a:t>e</a:t>
            </a:r>
            <a:r>
              <a:rPr spc="-19" dirty="0"/>
              <a:t> </a:t>
            </a:r>
            <a:r>
              <a:rPr spc="-15" dirty="0"/>
              <a:t>Desig</a:t>
            </a:r>
            <a:r>
              <a:rPr spc="-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719137" y="889000"/>
            <a:ext cx="4347457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2222500"/>
            <a:ext cx="4222750" cy="3288065"/>
          </a:xfrm>
          <a:custGeom>
            <a:avLst/>
            <a:gdLst/>
            <a:ahLst/>
            <a:cxnLst/>
            <a:rect l="l" t="t" r="r" b="b"/>
            <a:pathLst>
              <a:path w="4343400" h="3382010">
                <a:moveTo>
                  <a:pt x="4343400" y="0"/>
                </a:moveTo>
                <a:lnTo>
                  <a:pt x="0" y="0"/>
                </a:lnTo>
                <a:lnTo>
                  <a:pt x="0" y="3382010"/>
                </a:lnTo>
                <a:lnTo>
                  <a:pt x="4343400" y="3382010"/>
                </a:lnTo>
                <a:lnTo>
                  <a:pt x="4343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2222500"/>
            <a:ext cx="4222750" cy="3288065"/>
          </a:xfrm>
          <a:custGeom>
            <a:avLst/>
            <a:gdLst/>
            <a:ahLst/>
            <a:cxnLst/>
            <a:rect l="l" t="t" r="r" b="b"/>
            <a:pathLst>
              <a:path w="4343400" h="3382010">
                <a:moveTo>
                  <a:pt x="2171700" y="3382010"/>
                </a:moveTo>
                <a:lnTo>
                  <a:pt x="0" y="3382010"/>
                </a:lnTo>
                <a:lnTo>
                  <a:pt x="0" y="0"/>
                </a:lnTo>
                <a:lnTo>
                  <a:pt x="4343400" y="0"/>
                </a:lnTo>
                <a:lnTo>
                  <a:pt x="4343400" y="3382010"/>
                </a:lnTo>
                <a:lnTo>
                  <a:pt x="2171700" y="338201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1352" y="2314716"/>
            <a:ext cx="2389805" cy="299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88980"/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H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omewo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r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k</a:t>
            </a:r>
            <a:r>
              <a:rPr sz="1944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#</a:t>
            </a:r>
            <a:r>
              <a:rPr lang="en-US"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3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:</a:t>
            </a:r>
            <a:r>
              <a:rPr sz="1944" spc="1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Due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2761" y="2314716"/>
            <a:ext cx="14927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48781" defTabSz="888980">
              <a:lnSpc>
                <a:spcPts val="2265"/>
              </a:lnSpc>
            </a:pPr>
            <a:r>
              <a:rPr lang="en-US"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Monday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coun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t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er.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1351" y="2602406"/>
            <a:ext cx="2241021" cy="299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88980"/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D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esign</a:t>
            </a:r>
            <a:r>
              <a:rPr sz="1944" spc="1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an</a:t>
            </a:r>
            <a:r>
              <a:rPr sz="1944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en-US"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4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­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bit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5852" y="2890096"/>
            <a:ext cx="3136812" cy="2346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90" indent="-444490" defTabSz="888980">
              <a:lnSpc>
                <a:spcPts val="2265"/>
              </a:lnSpc>
            </a:pP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L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abel</a:t>
            </a:r>
            <a:r>
              <a:rPr sz="1944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i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nput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s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/ou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t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puts: 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c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lock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444490" marR="1789072" defTabSz="888980">
              <a:lnSpc>
                <a:spcPts val="2265"/>
              </a:lnSpc>
            </a:pP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e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nable 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R="1042082" indent="444490" defTabSz="888980">
              <a:lnSpc>
                <a:spcPts val="2265"/>
              </a:lnSpc>
            </a:pP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c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ount</a:t>
            </a:r>
            <a:r>
              <a:rPr sz="1944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[</a:t>
            </a:r>
            <a:r>
              <a:rPr lang="en-US"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3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:0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] 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R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oute</a:t>
            </a:r>
            <a:r>
              <a:rPr sz="1944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p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ath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444490" marR="1489041" defTabSz="888980">
              <a:lnSpc>
                <a:spcPts val="2265"/>
              </a:lnSpc>
            </a:pP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M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uxes 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F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eedba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c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k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888980">
              <a:lnSpc>
                <a:spcPts val="2202"/>
              </a:lnSpc>
            </a:pP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D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efine</a:t>
            </a:r>
            <a:r>
              <a:rPr sz="1944" spc="1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INIT</a:t>
            </a:r>
            <a:r>
              <a:rPr sz="1944" spc="1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val</a:t>
            </a:r>
            <a:r>
              <a:rPr sz="1944" dirty="0">
                <a:solidFill>
                  <a:prstClr val="black"/>
                </a:solidFill>
                <a:latin typeface="Lucida Console"/>
                <a:cs typeface="Lucida Console"/>
              </a:rPr>
              <a:t>u</a:t>
            </a:r>
            <a:r>
              <a:rPr sz="1944" spc="-5" dirty="0">
                <a:solidFill>
                  <a:prstClr val="black"/>
                </a:solidFill>
                <a:latin typeface="Lucida Console"/>
                <a:cs typeface="Lucida Console"/>
              </a:rPr>
              <a:t>es</a:t>
            </a:r>
            <a:endParaRPr sz="1944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046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-2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02006"/>
            <a:ext cx="1708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 marR="5080">
              <a:lnSpc>
                <a:spcPts val="3590"/>
              </a:lnSpc>
            </a:pPr>
            <a:r>
              <a:rPr sz="3200" spc="5" dirty="0">
                <a:latin typeface="Arial"/>
                <a:cs typeface="Arial"/>
              </a:rPr>
              <a:t>Lo</a:t>
            </a:r>
            <a:r>
              <a:rPr sz="3200" spc="-5" dirty="0">
                <a:latin typeface="Arial"/>
                <a:cs typeface="Arial"/>
              </a:rPr>
              <a:t>gi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5" dirty="0">
                <a:latin typeface="Arial"/>
                <a:cs typeface="Arial"/>
              </a:rPr>
              <a:t>co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nen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PGA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5" dirty="0">
                <a:latin typeface="Arial"/>
                <a:cs typeface="Arial"/>
              </a:rPr>
              <a:t> l</a:t>
            </a:r>
            <a:r>
              <a:rPr sz="3200" spc="5" dirty="0">
                <a:latin typeface="Arial"/>
                <a:cs typeface="Arial"/>
              </a:rPr>
              <a:t>oc</a:t>
            </a:r>
            <a:r>
              <a:rPr sz="3200" spc="-5" dirty="0">
                <a:latin typeface="Arial"/>
                <a:cs typeface="Arial"/>
              </a:rPr>
              <a:t>at</a:t>
            </a:r>
            <a:r>
              <a:rPr sz="3200" dirty="0">
                <a:latin typeface="Arial"/>
                <a:cs typeface="Arial"/>
              </a:rPr>
              <a:t>ed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fi</a:t>
            </a:r>
            <a:r>
              <a:rPr sz="3200" spc="5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ur</a:t>
            </a:r>
            <a:r>
              <a:rPr sz="3200" spc="5" dirty="0">
                <a:latin typeface="Arial"/>
                <a:cs typeface="Arial"/>
              </a:rPr>
              <a:t>ab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Log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 B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ock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5" dirty="0">
                <a:latin typeface="Arial"/>
                <a:cs typeface="Arial"/>
              </a:rPr>
              <a:t>CL</a:t>
            </a:r>
            <a:r>
              <a:rPr sz="3200" spc="-10" dirty="0">
                <a:latin typeface="Arial"/>
                <a:cs typeface="Arial"/>
              </a:rPr>
              <a:t>B).</a:t>
            </a:r>
            <a:endParaRPr sz="3200">
              <a:latin typeface="Arial"/>
              <a:cs typeface="Arial"/>
            </a:endParaRPr>
          </a:p>
          <a:p>
            <a:pPr marL="121285" marR="1790064">
              <a:lnSpc>
                <a:spcPts val="5000"/>
              </a:lnSpc>
              <a:spcBef>
                <a:spcPts val="290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ang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tw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5" dirty="0">
                <a:latin typeface="Arial"/>
                <a:cs typeface="Arial"/>
              </a:rPr>
              <a:t>ona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rid. E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h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B </a:t>
            </a:r>
            <a:r>
              <a:rPr sz="3200" spc="-5" dirty="0">
                <a:latin typeface="Arial"/>
                <a:cs typeface="Arial"/>
              </a:rPr>
              <a:t>h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5" dirty="0">
                <a:latin typeface="Arial"/>
                <a:cs typeface="Arial"/>
              </a:rPr>
              <a:t>tw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ce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94206"/>
            <a:ext cx="1708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629206"/>
            <a:ext cx="1708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9869" y="4186940"/>
            <a:ext cx="15303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4148485"/>
            <a:ext cx="7979411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ICE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gh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h</a:t>
            </a:r>
            <a:r>
              <a:rPr sz="2400" spc="-10" dirty="0" smtClean="0">
                <a:latin typeface="Arial"/>
                <a:cs typeface="Arial"/>
              </a:rPr>
              <a:t>a</a:t>
            </a:r>
            <a:r>
              <a:rPr sz="2400" spc="-5" dirty="0" smtClean="0">
                <a:latin typeface="Arial"/>
                <a:cs typeface="Arial"/>
              </a:rPr>
              <a:t>lf</a:t>
            </a:r>
            <a:r>
              <a:rPr lang="en-US" sz="2400" spc="-5" dirty="0" smtClean="0">
                <a:latin typeface="Arial"/>
                <a:cs typeface="Arial"/>
              </a:rPr>
              <a:t> (Spartan-6)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ICE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ICE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 smtClean="0">
                <a:latin typeface="Arial"/>
                <a:cs typeface="Arial"/>
              </a:rPr>
              <a:t>ha</a:t>
            </a:r>
            <a:r>
              <a:rPr sz="2400" spc="-5" dirty="0" smtClean="0">
                <a:latin typeface="Arial"/>
                <a:cs typeface="Arial"/>
              </a:rPr>
              <a:t>lf</a:t>
            </a:r>
            <a:r>
              <a:rPr lang="en-US" sz="2400" spc="-5" dirty="0" smtClean="0">
                <a:latin typeface="Arial"/>
                <a:cs typeface="Arial"/>
              </a:rPr>
              <a:t> (right half for 7s)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160826"/>
            <a:ext cx="1708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5054218"/>
            <a:ext cx="8253730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500"/>
              </a:lnSpc>
            </a:pPr>
            <a:r>
              <a:rPr sz="3200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ce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5" dirty="0">
                <a:latin typeface="Arial"/>
                <a:cs typeface="Arial"/>
              </a:rPr>
              <a:t>ar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den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fi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5" dirty="0">
                <a:latin typeface="Arial"/>
                <a:cs typeface="Arial"/>
              </a:rPr>
              <a:t>th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ti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. Th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w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18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ft</a:t>
            </a:r>
            <a:r>
              <a:rPr sz="3200" spc="-15" dirty="0">
                <a:latin typeface="Arial"/>
                <a:cs typeface="Arial"/>
              </a:rPr>
              <a:t>-</a:t>
            </a:r>
            <a:r>
              <a:rPr sz="3200" spc="5" dirty="0">
                <a:latin typeface="Arial"/>
                <a:cs typeface="Arial"/>
              </a:rPr>
              <a:t>han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 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5" dirty="0">
                <a:latin typeface="Arial"/>
                <a:cs typeface="Arial"/>
              </a:rPr>
              <a:t>0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5" dirty="0">
                <a:latin typeface="Arial"/>
                <a:cs typeface="Arial"/>
              </a:rPr>
              <a:t>0.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5797096"/>
            <a:ext cx="1708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710" y="2194560"/>
            <a:ext cx="6824980" cy="198120"/>
          </a:xfrm>
          <a:custGeom>
            <a:avLst/>
            <a:gdLst/>
            <a:ahLst/>
            <a:cxnLst/>
            <a:rect l="l" t="t" r="r" b="b"/>
            <a:pathLst>
              <a:path w="6824980" h="198119">
                <a:moveTo>
                  <a:pt x="6824980" y="0"/>
                </a:moveTo>
                <a:lnTo>
                  <a:pt x="0" y="15239"/>
                </a:lnTo>
                <a:lnTo>
                  <a:pt x="0" y="198119"/>
                </a:lnTo>
                <a:lnTo>
                  <a:pt x="6824980" y="182879"/>
                </a:lnTo>
                <a:lnTo>
                  <a:pt x="682498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9459" y="2094229"/>
            <a:ext cx="307340" cy="384810"/>
          </a:xfrm>
          <a:custGeom>
            <a:avLst/>
            <a:gdLst/>
            <a:ahLst/>
            <a:cxnLst/>
            <a:rect l="l" t="t" r="r" b="b"/>
            <a:pathLst>
              <a:path w="307340" h="384810">
                <a:moveTo>
                  <a:pt x="0" y="0"/>
                </a:moveTo>
                <a:lnTo>
                  <a:pt x="1270" y="384810"/>
                </a:lnTo>
                <a:lnTo>
                  <a:pt x="307340" y="1917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2109470"/>
            <a:ext cx="307340" cy="383540"/>
          </a:xfrm>
          <a:custGeom>
            <a:avLst/>
            <a:gdLst/>
            <a:ahLst/>
            <a:cxnLst/>
            <a:rect l="l" t="t" r="r" b="b"/>
            <a:pathLst>
              <a:path w="307339" h="383539">
                <a:moveTo>
                  <a:pt x="306070" y="0"/>
                </a:moveTo>
                <a:lnTo>
                  <a:pt x="0" y="193039"/>
                </a:lnTo>
                <a:lnTo>
                  <a:pt x="307340" y="383539"/>
                </a:lnTo>
                <a:lnTo>
                  <a:pt x="3060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3840" y="4023359"/>
            <a:ext cx="577850" cy="182880"/>
          </a:xfrm>
          <a:custGeom>
            <a:avLst/>
            <a:gdLst/>
            <a:ahLst/>
            <a:cxnLst/>
            <a:rect l="l" t="t" r="r" b="b"/>
            <a:pathLst>
              <a:path w="577850" h="182879">
                <a:moveTo>
                  <a:pt x="0" y="182879"/>
                </a:moveTo>
                <a:lnTo>
                  <a:pt x="577849" y="182879"/>
                </a:lnTo>
                <a:lnTo>
                  <a:pt x="57784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0639" y="4023359"/>
            <a:ext cx="2560320" cy="182880"/>
          </a:xfrm>
          <a:custGeom>
            <a:avLst/>
            <a:gdLst/>
            <a:ahLst/>
            <a:cxnLst/>
            <a:rect l="l" t="t" r="r" b="b"/>
            <a:pathLst>
              <a:path w="2560320" h="182879">
                <a:moveTo>
                  <a:pt x="0" y="182879"/>
                </a:moveTo>
                <a:lnTo>
                  <a:pt x="2560320" y="182879"/>
                </a:lnTo>
                <a:lnTo>
                  <a:pt x="256032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7439" y="4023359"/>
            <a:ext cx="2560320" cy="182880"/>
          </a:xfrm>
          <a:custGeom>
            <a:avLst/>
            <a:gdLst/>
            <a:ahLst/>
            <a:cxnLst/>
            <a:rect l="l" t="t" r="r" b="b"/>
            <a:pathLst>
              <a:path w="2560320" h="182879">
                <a:moveTo>
                  <a:pt x="0" y="182879"/>
                </a:moveTo>
                <a:lnTo>
                  <a:pt x="2560320" y="182879"/>
                </a:lnTo>
                <a:lnTo>
                  <a:pt x="256032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6709" y="4023359"/>
            <a:ext cx="577850" cy="182880"/>
          </a:xfrm>
          <a:custGeom>
            <a:avLst/>
            <a:gdLst/>
            <a:ahLst/>
            <a:cxnLst/>
            <a:rect l="l" t="t" r="r" b="b"/>
            <a:pathLst>
              <a:path w="577850" h="182879">
                <a:moveTo>
                  <a:pt x="0" y="182879"/>
                </a:moveTo>
                <a:lnTo>
                  <a:pt x="577849" y="182879"/>
                </a:lnTo>
                <a:lnTo>
                  <a:pt x="57784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0730" y="39230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70" h="383539">
                <a:moveTo>
                  <a:pt x="0" y="0"/>
                </a:moveTo>
                <a:lnTo>
                  <a:pt x="0" y="383540"/>
                </a:lnTo>
                <a:lnTo>
                  <a:pt x="306070" y="1917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39230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69" h="383539">
                <a:moveTo>
                  <a:pt x="306070" y="0"/>
                </a:moveTo>
                <a:lnTo>
                  <a:pt x="0" y="191770"/>
                </a:lnTo>
                <a:lnTo>
                  <a:pt x="306070" y="383540"/>
                </a:lnTo>
                <a:lnTo>
                  <a:pt x="3060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24079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3886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7950" y="22860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7950" y="39624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517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Basi</a:t>
            </a:r>
            <a:r>
              <a:rPr dirty="0">
                <a:latin typeface="Arial"/>
                <a:cs typeface="Arial"/>
              </a:rPr>
              <a:t>c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Logi</a:t>
            </a:r>
            <a:r>
              <a:rPr dirty="0">
                <a:latin typeface="Arial"/>
                <a:cs typeface="Arial"/>
              </a:rPr>
              <a:t>c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Architecture</a:t>
            </a:r>
          </a:p>
        </p:txBody>
      </p:sp>
      <p:sp>
        <p:nvSpPr>
          <p:cNvPr id="16" name="object 16"/>
          <p:cNvSpPr/>
          <p:nvPr/>
        </p:nvSpPr>
        <p:spPr>
          <a:xfrm>
            <a:off x="2194560" y="1845310"/>
            <a:ext cx="182880" cy="4006850"/>
          </a:xfrm>
          <a:custGeom>
            <a:avLst/>
            <a:gdLst/>
            <a:ahLst/>
            <a:cxnLst/>
            <a:rect l="l" t="t" r="r" b="b"/>
            <a:pathLst>
              <a:path w="182880" h="4006850">
                <a:moveTo>
                  <a:pt x="0" y="4006850"/>
                </a:moveTo>
                <a:lnTo>
                  <a:pt x="182880" y="4006850"/>
                </a:lnTo>
                <a:lnTo>
                  <a:pt x="182880" y="0"/>
                </a:lnTo>
                <a:lnTo>
                  <a:pt x="0" y="0"/>
                </a:lnTo>
                <a:lnTo>
                  <a:pt x="0" y="40068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4560" y="6035040"/>
            <a:ext cx="182880" cy="349250"/>
          </a:xfrm>
          <a:custGeom>
            <a:avLst/>
            <a:gdLst/>
            <a:ahLst/>
            <a:cxnLst/>
            <a:rect l="l" t="t" r="r" b="b"/>
            <a:pathLst>
              <a:path w="182880" h="349250">
                <a:moveTo>
                  <a:pt x="0" y="349250"/>
                </a:moveTo>
                <a:lnTo>
                  <a:pt x="182880" y="349250"/>
                </a:lnTo>
                <a:lnTo>
                  <a:pt x="18288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4229" y="1600200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69">
                <a:moveTo>
                  <a:pt x="191769" y="0"/>
                </a:moveTo>
                <a:lnTo>
                  <a:pt x="0" y="306070"/>
                </a:lnTo>
                <a:lnTo>
                  <a:pt x="383539" y="306070"/>
                </a:lnTo>
                <a:lnTo>
                  <a:pt x="19176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4229" y="6323329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70">
                <a:moveTo>
                  <a:pt x="383539" y="0"/>
                </a:moveTo>
                <a:lnTo>
                  <a:pt x="0" y="0"/>
                </a:lnTo>
                <a:lnTo>
                  <a:pt x="191769" y="306070"/>
                </a:lnTo>
                <a:lnTo>
                  <a:pt x="38353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7759" y="1845310"/>
            <a:ext cx="182880" cy="4006850"/>
          </a:xfrm>
          <a:custGeom>
            <a:avLst/>
            <a:gdLst/>
            <a:ahLst/>
            <a:cxnLst/>
            <a:rect l="l" t="t" r="r" b="b"/>
            <a:pathLst>
              <a:path w="182879" h="4006850">
                <a:moveTo>
                  <a:pt x="0" y="4006850"/>
                </a:moveTo>
                <a:lnTo>
                  <a:pt x="182879" y="4006850"/>
                </a:lnTo>
                <a:lnTo>
                  <a:pt x="182879" y="0"/>
                </a:lnTo>
                <a:lnTo>
                  <a:pt x="0" y="0"/>
                </a:lnTo>
                <a:lnTo>
                  <a:pt x="0" y="40068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7759" y="6035040"/>
            <a:ext cx="182880" cy="349250"/>
          </a:xfrm>
          <a:custGeom>
            <a:avLst/>
            <a:gdLst/>
            <a:ahLst/>
            <a:cxnLst/>
            <a:rect l="l" t="t" r="r" b="b"/>
            <a:pathLst>
              <a:path w="182879" h="349250">
                <a:moveTo>
                  <a:pt x="0" y="349250"/>
                </a:moveTo>
                <a:lnTo>
                  <a:pt x="182879" y="349250"/>
                </a:lnTo>
                <a:lnTo>
                  <a:pt x="182879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7429" y="1600200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69">
                <a:moveTo>
                  <a:pt x="191770" y="0"/>
                </a:moveTo>
                <a:lnTo>
                  <a:pt x="0" y="306070"/>
                </a:lnTo>
                <a:lnTo>
                  <a:pt x="383540" y="306070"/>
                </a:lnTo>
                <a:lnTo>
                  <a:pt x="1917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7429" y="6323329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39" h="306070">
                <a:moveTo>
                  <a:pt x="383540" y="0"/>
                </a:moveTo>
                <a:lnTo>
                  <a:pt x="0" y="0"/>
                </a:lnTo>
                <a:lnTo>
                  <a:pt x="191770" y="306070"/>
                </a:lnTo>
                <a:lnTo>
                  <a:pt x="3835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80959" y="1845310"/>
            <a:ext cx="182880" cy="4006850"/>
          </a:xfrm>
          <a:custGeom>
            <a:avLst/>
            <a:gdLst/>
            <a:ahLst/>
            <a:cxnLst/>
            <a:rect l="l" t="t" r="r" b="b"/>
            <a:pathLst>
              <a:path w="182879" h="4006850">
                <a:moveTo>
                  <a:pt x="0" y="4006850"/>
                </a:moveTo>
                <a:lnTo>
                  <a:pt x="182879" y="4006850"/>
                </a:lnTo>
                <a:lnTo>
                  <a:pt x="182879" y="0"/>
                </a:lnTo>
                <a:lnTo>
                  <a:pt x="0" y="0"/>
                </a:lnTo>
                <a:lnTo>
                  <a:pt x="0" y="40068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80959" y="6035040"/>
            <a:ext cx="182880" cy="349250"/>
          </a:xfrm>
          <a:custGeom>
            <a:avLst/>
            <a:gdLst/>
            <a:ahLst/>
            <a:cxnLst/>
            <a:rect l="l" t="t" r="r" b="b"/>
            <a:pathLst>
              <a:path w="182879" h="349250">
                <a:moveTo>
                  <a:pt x="0" y="349250"/>
                </a:moveTo>
                <a:lnTo>
                  <a:pt x="182879" y="349250"/>
                </a:lnTo>
                <a:lnTo>
                  <a:pt x="182879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80630" y="1600200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40" h="306069">
                <a:moveTo>
                  <a:pt x="191770" y="0"/>
                </a:moveTo>
                <a:lnTo>
                  <a:pt x="0" y="306070"/>
                </a:lnTo>
                <a:lnTo>
                  <a:pt x="383540" y="306070"/>
                </a:lnTo>
                <a:lnTo>
                  <a:pt x="1917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0630" y="6323329"/>
            <a:ext cx="383540" cy="306070"/>
          </a:xfrm>
          <a:custGeom>
            <a:avLst/>
            <a:gdLst/>
            <a:ahLst/>
            <a:cxnLst/>
            <a:rect l="l" t="t" r="r" b="b"/>
            <a:pathLst>
              <a:path w="383540" h="306070">
                <a:moveTo>
                  <a:pt x="383540" y="0"/>
                </a:moveTo>
                <a:lnTo>
                  <a:pt x="0" y="0"/>
                </a:lnTo>
                <a:lnTo>
                  <a:pt x="191770" y="306070"/>
                </a:lnTo>
                <a:lnTo>
                  <a:pt x="3835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16710" y="5852159"/>
            <a:ext cx="6824980" cy="182880"/>
          </a:xfrm>
          <a:custGeom>
            <a:avLst/>
            <a:gdLst/>
            <a:ahLst/>
            <a:cxnLst/>
            <a:rect l="l" t="t" r="r" b="b"/>
            <a:pathLst>
              <a:path w="6824980" h="182879">
                <a:moveTo>
                  <a:pt x="6824980" y="182879"/>
                </a:moveTo>
                <a:lnTo>
                  <a:pt x="0" y="182879"/>
                </a:lnTo>
                <a:lnTo>
                  <a:pt x="0" y="0"/>
                </a:lnTo>
                <a:lnTo>
                  <a:pt x="6824980" y="0"/>
                </a:lnTo>
                <a:lnTo>
                  <a:pt x="6824980" y="1828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0730" y="57518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70" h="383539">
                <a:moveTo>
                  <a:pt x="0" y="0"/>
                </a:moveTo>
                <a:lnTo>
                  <a:pt x="0" y="383540"/>
                </a:lnTo>
                <a:lnTo>
                  <a:pt x="306070" y="19177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1600" y="5751829"/>
            <a:ext cx="306070" cy="383540"/>
          </a:xfrm>
          <a:custGeom>
            <a:avLst/>
            <a:gdLst/>
            <a:ahLst/>
            <a:cxnLst/>
            <a:rect l="l" t="t" r="r" b="b"/>
            <a:pathLst>
              <a:path w="306069" h="383539">
                <a:moveTo>
                  <a:pt x="306070" y="0"/>
                </a:moveTo>
                <a:lnTo>
                  <a:pt x="0" y="191770"/>
                </a:lnTo>
                <a:lnTo>
                  <a:pt x="306070" y="383540"/>
                </a:lnTo>
                <a:lnTo>
                  <a:pt x="3060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180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792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4600" y="25146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14600" y="25146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04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04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65550" y="26151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29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9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63290" y="3030179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M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1229" y="34556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X0Y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148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148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14800" y="29718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X1Y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43200" y="42367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3200" y="57150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47950" y="41148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47950" y="57912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69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7180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0792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80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860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14600" y="43434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14600" y="43434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2004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04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65550" y="44439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429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29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63290" y="4858980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91229" y="52844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X0Y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148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48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114800" y="48006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X1Y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86400" y="24079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6400" y="3886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91150" y="22860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91150" y="39624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1500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51120" y="32004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912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9200" y="31051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57800" y="25146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257800" y="25146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9436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43600" y="25146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508750" y="26151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1722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722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206490" y="3030179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5080" indent="-14732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34429" y="34556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X2Y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58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8000" y="29718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858000" y="29718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X3Y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486400" y="423672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86400" y="57150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55879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91150" y="41148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95250" y="0"/>
                </a:moveTo>
                <a:lnTo>
                  <a:pt x="0" y="152400"/>
                </a:lnTo>
                <a:lnTo>
                  <a:pt x="19177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91150" y="5791200"/>
            <a:ext cx="191770" cy="152400"/>
          </a:xfrm>
          <a:custGeom>
            <a:avLst/>
            <a:gdLst/>
            <a:ahLst/>
            <a:cxnLst/>
            <a:rect l="l" t="t" r="r" b="b"/>
            <a:pathLst>
              <a:path w="191770" h="152400">
                <a:moveTo>
                  <a:pt x="191770" y="0"/>
                </a:moveTo>
                <a:lnTo>
                  <a:pt x="0" y="0"/>
                </a:lnTo>
                <a:lnTo>
                  <a:pt x="95250" y="152400"/>
                </a:lnTo>
                <a:lnTo>
                  <a:pt x="19177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1500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51120" y="50292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5880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912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0" y="0"/>
                </a:moveTo>
                <a:lnTo>
                  <a:pt x="0" y="191770"/>
                </a:lnTo>
                <a:lnTo>
                  <a:pt x="1524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29200" y="4933950"/>
            <a:ext cx="152400" cy="191770"/>
          </a:xfrm>
          <a:custGeom>
            <a:avLst/>
            <a:gdLst/>
            <a:ahLst/>
            <a:cxnLst/>
            <a:rect l="l" t="t" r="r" b="b"/>
            <a:pathLst>
              <a:path w="152400" h="191770">
                <a:moveTo>
                  <a:pt x="152400" y="0"/>
                </a:moveTo>
                <a:lnTo>
                  <a:pt x="0" y="95250"/>
                </a:lnTo>
                <a:lnTo>
                  <a:pt x="152400" y="191770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57800" y="43434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7200" y="0"/>
                </a:lnTo>
                <a:lnTo>
                  <a:pt x="45720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257800" y="4343400"/>
            <a:ext cx="457200" cy="13716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45085" indent="-5080">
              <a:lnSpc>
                <a:spcPts val="1120"/>
              </a:lnSpc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9436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1600200" y="1371600"/>
                </a:lnTo>
                <a:lnTo>
                  <a:pt x="1600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43600" y="4343400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1371600"/>
                </a:lnTo>
                <a:lnTo>
                  <a:pt x="8001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508750" y="4443912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1722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722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206490" y="4858980"/>
            <a:ext cx="3898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5080" indent="-14732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234429" y="5284430"/>
            <a:ext cx="334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X2Y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858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58000" y="4800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858000" y="4800600"/>
            <a:ext cx="457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 marR="38100" algn="ct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SL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X3Y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657600" y="37452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89020" y="36576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57600" y="19164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89020" y="18288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19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57600" y="5574029"/>
            <a:ext cx="0" cy="826769"/>
          </a:xfrm>
          <a:custGeom>
            <a:avLst/>
            <a:gdLst/>
            <a:ahLst/>
            <a:cxnLst/>
            <a:rect l="l" t="t" r="r" b="b"/>
            <a:pathLst>
              <a:path h="826770">
                <a:moveTo>
                  <a:pt x="0" y="0"/>
                </a:moveTo>
                <a:lnTo>
                  <a:pt x="0" y="8267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89020" y="54864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00800" y="5574029"/>
            <a:ext cx="0" cy="826769"/>
          </a:xfrm>
          <a:custGeom>
            <a:avLst/>
            <a:gdLst/>
            <a:ahLst/>
            <a:cxnLst/>
            <a:rect l="l" t="t" r="r" b="b"/>
            <a:pathLst>
              <a:path h="826770">
                <a:moveTo>
                  <a:pt x="0" y="0"/>
                </a:moveTo>
                <a:lnTo>
                  <a:pt x="0" y="8267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32220" y="54864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00800" y="19164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32220" y="18288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19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00800" y="3745229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70"/>
                </a:lnTo>
              </a:path>
            </a:pathLst>
          </a:custGeom>
          <a:ln w="17779">
            <a:solidFill>
              <a:srgbClr val="2222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32220" y="3657600"/>
            <a:ext cx="137160" cy="109220"/>
          </a:xfrm>
          <a:custGeom>
            <a:avLst/>
            <a:gdLst/>
            <a:ahLst/>
            <a:cxnLst/>
            <a:rect l="l" t="t" r="r" b="b"/>
            <a:pathLst>
              <a:path w="137160" h="109220">
                <a:moveTo>
                  <a:pt x="68579" y="0"/>
                </a:moveTo>
                <a:lnTo>
                  <a:pt x="0" y="109220"/>
                </a:lnTo>
                <a:lnTo>
                  <a:pt x="137159" y="109220"/>
                </a:lnTo>
                <a:lnTo>
                  <a:pt x="68579" y="0"/>
                </a:lnTo>
                <a:close/>
              </a:path>
            </a:pathLst>
          </a:custGeom>
          <a:solidFill>
            <a:srgbClr val="222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3902709" y="4031948"/>
            <a:ext cx="1336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735070" y="1873210"/>
            <a:ext cx="7366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10"/>
              </a:lnSpc>
            </a:pP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Y </a:t>
            </a:r>
            <a:r>
              <a:rPr sz="1000" spc="-5" dirty="0">
                <a:latin typeface="Arial"/>
                <a:cs typeface="Arial"/>
              </a:rPr>
              <a:t>CONN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478270" y="1873210"/>
            <a:ext cx="7366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10"/>
              </a:lnSpc>
            </a:pP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Y </a:t>
            </a:r>
            <a:r>
              <a:rPr sz="1000" spc="-5" dirty="0">
                <a:latin typeface="Arial"/>
                <a:cs typeface="Arial"/>
              </a:rPr>
              <a:t>CONN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CTS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0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8288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7315200" y="0"/>
                </a:moveTo>
                <a:lnTo>
                  <a:pt x="0" y="0"/>
                </a:lnTo>
                <a:lnTo>
                  <a:pt x="0" y="2971800"/>
                </a:lnTo>
                <a:lnTo>
                  <a:pt x="7315200" y="2971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800" y="18288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3657600" y="2971800"/>
                </a:moveTo>
                <a:lnTo>
                  <a:pt x="0" y="29718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2971800"/>
                </a:lnTo>
                <a:lnTo>
                  <a:pt x="3657600" y="29718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2940" y="1851096"/>
            <a:ext cx="773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spc="15" dirty="0">
                <a:latin typeface="Arial"/>
                <a:cs typeface="Arial"/>
              </a:rPr>
              <a:t>H</a:t>
            </a:r>
            <a:r>
              <a:rPr sz="1400" b="1" spc="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20574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7315200" y="0"/>
                </a:moveTo>
                <a:lnTo>
                  <a:pt x="0" y="0"/>
                </a:lnTo>
                <a:lnTo>
                  <a:pt x="0" y="2971800"/>
                </a:lnTo>
                <a:lnTo>
                  <a:pt x="7315200" y="2971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20574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3657600" y="2971800"/>
                </a:moveTo>
                <a:lnTo>
                  <a:pt x="0" y="29718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2971800"/>
                </a:lnTo>
                <a:lnTo>
                  <a:pt x="3657600" y="29718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4340" y="2079696"/>
            <a:ext cx="773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spc="15" dirty="0">
                <a:latin typeface="Arial"/>
                <a:cs typeface="Arial"/>
              </a:rPr>
              <a:t>H</a:t>
            </a:r>
            <a:r>
              <a:rPr sz="1400" b="1" spc="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22860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7315200" y="0"/>
                </a:moveTo>
                <a:lnTo>
                  <a:pt x="0" y="0"/>
                </a:lnTo>
                <a:lnTo>
                  <a:pt x="0" y="2971800"/>
                </a:lnTo>
                <a:lnTo>
                  <a:pt x="7315200" y="2971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2860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3657600" y="2971800"/>
                </a:moveTo>
                <a:lnTo>
                  <a:pt x="0" y="29718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2971800"/>
                </a:lnTo>
                <a:lnTo>
                  <a:pt x="3657600" y="29718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25740" y="2308296"/>
            <a:ext cx="773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spc="15" dirty="0">
                <a:latin typeface="Arial"/>
                <a:cs typeface="Arial"/>
              </a:rPr>
              <a:t>H</a:t>
            </a:r>
            <a:r>
              <a:rPr sz="1400" b="1" spc="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25146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7315200" y="0"/>
                </a:moveTo>
                <a:lnTo>
                  <a:pt x="0" y="0"/>
                </a:lnTo>
                <a:lnTo>
                  <a:pt x="0" y="2971800"/>
                </a:lnTo>
                <a:lnTo>
                  <a:pt x="7315200" y="2971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2514600"/>
            <a:ext cx="7315200" cy="2971800"/>
          </a:xfrm>
          <a:custGeom>
            <a:avLst/>
            <a:gdLst/>
            <a:ahLst/>
            <a:cxnLst/>
            <a:rect l="l" t="t" r="r" b="b"/>
            <a:pathLst>
              <a:path w="7315200" h="2971800">
                <a:moveTo>
                  <a:pt x="3657600" y="2971800"/>
                </a:moveTo>
                <a:lnTo>
                  <a:pt x="0" y="29718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2971800"/>
                </a:lnTo>
                <a:lnTo>
                  <a:pt x="3657600" y="29718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03490" y="2536896"/>
            <a:ext cx="7670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CHA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9070">
              <a:lnSpc>
                <a:spcPct val="100000"/>
              </a:lnSpc>
            </a:pPr>
            <a:r>
              <a:rPr dirty="0" smtClean="0">
                <a:latin typeface="Arial"/>
                <a:cs typeface="Arial"/>
              </a:rPr>
              <a:t>S</a:t>
            </a:r>
            <a:r>
              <a:rPr spc="-5" dirty="0" smtClean="0">
                <a:latin typeface="Arial"/>
                <a:cs typeface="Arial"/>
              </a:rPr>
              <a:t>LICE</a:t>
            </a:r>
            <a:r>
              <a:rPr dirty="0" smtClean="0">
                <a:latin typeface="Arial"/>
                <a:cs typeface="Arial"/>
              </a:rPr>
              <a:t>X</a:t>
            </a:r>
            <a:endParaRPr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1600" y="274320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3429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685800" y="0"/>
                </a:lnTo>
                <a:lnTo>
                  <a:pt x="685800" y="1143000"/>
                </a:lnTo>
                <a:lnTo>
                  <a:pt x="342900" y="11430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1600" y="2743200"/>
            <a:ext cx="685800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2743200"/>
            <a:ext cx="685800" cy="1600200"/>
          </a:xfrm>
          <a:custGeom>
            <a:avLst/>
            <a:gdLst/>
            <a:ahLst/>
            <a:cxnLst/>
            <a:rect l="l" t="t" r="r" b="b"/>
            <a:pathLst>
              <a:path w="685800" h="1600200">
                <a:moveTo>
                  <a:pt x="685800" y="0"/>
                </a:moveTo>
                <a:lnTo>
                  <a:pt x="0" y="0"/>
                </a:lnTo>
                <a:lnTo>
                  <a:pt x="0" y="1600200"/>
                </a:lnTo>
                <a:lnTo>
                  <a:pt x="685800" y="1600200"/>
                </a:lnTo>
                <a:lnTo>
                  <a:pt x="6858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600" y="2743200"/>
            <a:ext cx="685800" cy="1600200"/>
          </a:xfrm>
          <a:custGeom>
            <a:avLst/>
            <a:gdLst/>
            <a:ahLst/>
            <a:cxnLst/>
            <a:rect l="l" t="t" r="r" b="b"/>
            <a:pathLst>
              <a:path w="685800" h="1600200">
                <a:moveTo>
                  <a:pt x="3429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685800" y="0"/>
                </a:lnTo>
                <a:lnTo>
                  <a:pt x="685800" y="1600200"/>
                </a:lnTo>
                <a:lnTo>
                  <a:pt x="342900" y="16002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83360" y="3448756"/>
            <a:ext cx="4616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7800" y="32004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685800" y="0"/>
                </a:moveTo>
                <a:lnTo>
                  <a:pt x="0" y="0"/>
                </a:lnTo>
                <a:lnTo>
                  <a:pt x="0" y="914400"/>
                </a:lnTo>
                <a:lnTo>
                  <a:pt x="685800" y="914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7800" y="32004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342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685800" y="0"/>
                </a:lnTo>
                <a:lnTo>
                  <a:pt x="685800" y="914400"/>
                </a:lnTo>
                <a:lnTo>
                  <a:pt x="342900" y="9144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88609" y="3489657"/>
            <a:ext cx="4241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ts val="1340"/>
              </a:lnSpc>
            </a:pP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LIP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LOP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29400" y="3200400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0"/>
                </a:moveTo>
                <a:lnTo>
                  <a:pt x="0" y="914400"/>
                </a:lnTo>
                <a:lnTo>
                  <a:pt x="228600" y="685800"/>
                </a:lnTo>
                <a:lnTo>
                  <a:pt x="22860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31279" y="3659838"/>
            <a:ext cx="67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heavy" spc="-5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29400" y="3200400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685800"/>
                </a:lnTo>
                <a:lnTo>
                  <a:pt x="0" y="9144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60847" y="3477210"/>
            <a:ext cx="177800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9400" y="4114800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0"/>
                </a:moveTo>
                <a:lnTo>
                  <a:pt x="0" y="914400"/>
                </a:lnTo>
                <a:lnTo>
                  <a:pt x="228600" y="685800"/>
                </a:lnTo>
                <a:lnTo>
                  <a:pt x="22860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4114800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685800"/>
                </a:lnTo>
                <a:lnTo>
                  <a:pt x="0" y="9144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94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60847" y="4391610"/>
            <a:ext cx="177800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436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0" y="34290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0" y="4343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72200" y="3657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2200" y="3657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00800" y="297180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46190" y="383159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00800" y="4800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3800" y="43434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685800" y="0"/>
                </a:moveTo>
                <a:lnTo>
                  <a:pt x="0" y="0"/>
                </a:lnTo>
                <a:lnTo>
                  <a:pt x="0" y="914400"/>
                </a:lnTo>
                <a:lnTo>
                  <a:pt x="685800" y="914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3800" y="43434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342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685800" y="0"/>
                </a:lnTo>
                <a:lnTo>
                  <a:pt x="685800" y="914400"/>
                </a:lnTo>
                <a:lnTo>
                  <a:pt x="342900" y="9144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712709" y="4632657"/>
            <a:ext cx="347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LIP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74609" y="4802838"/>
            <a:ext cx="4241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LOP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58000" y="4572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8000" y="365760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29600" y="45720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6600" y="4800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200" y="5029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4400" y="594360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4400" y="61722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4400" y="64008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86600" y="48006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15200" y="50292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2400" y="52578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9200" y="3886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0600" y="3657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00600" y="3657600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0"/>
                </a:moveTo>
                <a:lnTo>
                  <a:pt x="0" y="224282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45990" y="588899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4400" y="2971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4400" y="3200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4400" y="3429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400" y="3657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400" y="3886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400" y="4114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9200" y="3886200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0"/>
                </a:moveTo>
                <a:lnTo>
                  <a:pt x="0" y="224282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4590" y="611759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86400" y="4114800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0"/>
                </a:moveTo>
                <a:lnTo>
                  <a:pt x="0" y="224282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31790" y="634619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63269" y="6019760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CLK/CLK</a:t>
            </a:r>
            <a:r>
              <a:rPr sz="1000" b="1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3269" y="6248360"/>
            <a:ext cx="4464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R</a:t>
            </a:r>
            <a:r>
              <a:rPr sz="1000" b="1" spc="-10" dirty="0">
                <a:latin typeface="Arial"/>
                <a:cs typeface="Arial"/>
              </a:rPr>
              <a:t>ESE</a:t>
            </a:r>
            <a:r>
              <a:rPr sz="1000" b="1" spc="-5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3269" y="5791160"/>
            <a:ext cx="497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CL</a:t>
            </a:r>
            <a:r>
              <a:rPr sz="1000" b="1" dirty="0">
                <a:latin typeface="Arial"/>
                <a:cs typeface="Arial"/>
              </a:rPr>
              <a:t>K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63269" y="28193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3269" y="30479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63269" y="32765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3269" y="35051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63269" y="37337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3269" y="39623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3269" y="4419560"/>
            <a:ext cx="2019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221469" y="2819360"/>
            <a:ext cx="1174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221469" y="3505160"/>
            <a:ext cx="398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AMU</a:t>
            </a:r>
            <a:r>
              <a:rPr sz="1000" b="1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221469" y="4419560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AQ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286000" y="2743200"/>
            <a:ext cx="2057400" cy="2514600"/>
          </a:xfrm>
          <a:custGeom>
            <a:avLst/>
            <a:gdLst/>
            <a:ahLst/>
            <a:cxnLst/>
            <a:rect l="l" t="t" r="r" b="b"/>
            <a:pathLst>
              <a:path w="2057400" h="2514600">
                <a:moveTo>
                  <a:pt x="2057400" y="0"/>
                </a:moveTo>
                <a:lnTo>
                  <a:pt x="0" y="0"/>
                </a:lnTo>
                <a:lnTo>
                  <a:pt x="0" y="2514600"/>
                </a:lnTo>
                <a:lnTo>
                  <a:pt x="2057400" y="2514600"/>
                </a:lnTo>
                <a:lnTo>
                  <a:pt x="20574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14700" y="525780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7787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05479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33089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070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8831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1592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43529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71139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00020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7629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55239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2850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10460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38070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86000" y="525780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77110" y="52578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889" y="0"/>
                </a:moveTo>
                <a:lnTo>
                  <a:pt x="0" y="0"/>
                </a:lnTo>
                <a:lnTo>
                  <a:pt x="0" y="5079"/>
                </a:lnTo>
                <a:lnTo>
                  <a:pt x="3809" y="8889"/>
                </a:lnTo>
                <a:lnTo>
                  <a:pt x="8889" y="8889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77110" y="524764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77110" y="518287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77110" y="511047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77110" y="503872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77110" y="496633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77110" y="489394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77110" y="482155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77110" y="474916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77110" y="467677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77110" y="460438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77110" y="453199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77110" y="445960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77110" y="438721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77110" y="431482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77110" y="424243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7110" y="417004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77110" y="409829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77110" y="402590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77110" y="395350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77110" y="388112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77110" y="380872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77110" y="373634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77110" y="366395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77110" y="359155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77110" y="351917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77110" y="344677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77110" y="337439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77110" y="330200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77110" y="322961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77110" y="315722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77110" y="308482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77110" y="301243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77110" y="294068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77110" y="286829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77110" y="279590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8727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5966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3205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0317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57556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4795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20339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92729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6512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3751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0990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82289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54679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2707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99459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7185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444240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516629" y="274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58902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61409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73380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80619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78579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5097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23359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9575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68140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40529" y="2743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12920" y="274320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343400" y="2734310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5080" y="0"/>
                </a:moveTo>
                <a:lnTo>
                  <a:pt x="0" y="0"/>
                </a:lnTo>
                <a:lnTo>
                  <a:pt x="0" y="8890"/>
                </a:lnTo>
                <a:lnTo>
                  <a:pt x="8890" y="8890"/>
                </a:lnTo>
                <a:lnTo>
                  <a:pt x="8890" y="3810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334509" y="274573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334509" y="280288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34509" y="287527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34509" y="29476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34509" y="302006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34509" y="309245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334509" y="316420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334509" y="323659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34509" y="330898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34509" y="338137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334509" y="345376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334509" y="352615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34509" y="359854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334509" y="367093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34509" y="374332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34509" y="381507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34509" y="38874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34509" y="395985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34509" y="403225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34509" y="41046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34509" y="417702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334509" y="424942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34509" y="432180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34509" y="43942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334509" y="446595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334509" y="453834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334509" y="461073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34509" y="468312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334509" y="475551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34509" y="482790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34509" y="490029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34509" y="497268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34509" y="504507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34509" y="511746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34509" y="518985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334509" y="525081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343400" y="52578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889" y="0"/>
                </a:moveTo>
                <a:lnTo>
                  <a:pt x="0" y="0"/>
                </a:lnTo>
                <a:lnTo>
                  <a:pt x="0" y="8890"/>
                </a:lnTo>
                <a:lnTo>
                  <a:pt x="5079" y="8890"/>
                </a:lnTo>
                <a:lnTo>
                  <a:pt x="8889" y="5080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20540" y="52578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248150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75759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03370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030979" y="52578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95859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8620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13809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74142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669029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59664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52425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51859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379470" y="5257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2636520" y="3705295"/>
            <a:ext cx="135445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937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DD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 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 S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/S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1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914400" y="45720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057400" y="3429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057400" y="29718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41"/>
          <p:cNvSpPr/>
          <p:nvPr/>
        </p:nvSpPr>
        <p:spPr>
          <a:xfrm>
            <a:off x="6413500" y="38845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068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LICE</a:t>
            </a:r>
            <a:r>
              <a:rPr dirty="0">
                <a:latin typeface="Arial"/>
                <a:cs typeface="Arial"/>
              </a:rPr>
              <a:t>X </a:t>
            </a:r>
            <a:r>
              <a:rPr spc="-5" dirty="0">
                <a:latin typeface="Arial"/>
                <a:cs typeface="Arial"/>
              </a:rPr>
              <a:t>an</a:t>
            </a:r>
            <a:r>
              <a:rPr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 L</a:t>
            </a:r>
            <a:r>
              <a:rPr spc="5" dirty="0">
                <a:latin typeface="Arial"/>
                <a:cs typeface="Arial"/>
              </a:rPr>
              <a:t>/</a:t>
            </a:r>
            <a:r>
              <a:rPr dirty="0">
                <a:latin typeface="Arial"/>
                <a:cs typeface="Arial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19" y="188492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940" y="1782978"/>
            <a:ext cx="266763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identic</a:t>
            </a:r>
            <a:r>
              <a:rPr sz="2200" dirty="0">
                <a:latin typeface="Arial"/>
                <a:cs typeface="Arial"/>
              </a:rPr>
              <a:t>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50" y="2214229"/>
            <a:ext cx="681482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buSzPct val="72727"/>
              <a:buFont typeface="Calibri"/>
              <a:buChar char="–"/>
              <a:tabLst>
                <a:tab pos="210820" algn="l"/>
              </a:tabLst>
            </a:pPr>
            <a:r>
              <a:rPr sz="2475" spc="-7" baseline="3367" dirty="0">
                <a:latin typeface="Arial"/>
                <a:cs typeface="Arial"/>
              </a:rPr>
              <a:t>S</a:t>
            </a:r>
            <a:r>
              <a:rPr sz="2475" spc="7" baseline="3367" dirty="0">
                <a:latin typeface="Arial"/>
                <a:cs typeface="Arial"/>
              </a:rPr>
              <a:t>i</a:t>
            </a:r>
            <a:r>
              <a:rPr sz="2475" baseline="3367" dirty="0">
                <a:latin typeface="Arial"/>
                <a:cs typeface="Arial"/>
              </a:rPr>
              <a:t>ng</a:t>
            </a:r>
            <a:r>
              <a:rPr sz="2475" spc="7" baseline="3367" dirty="0">
                <a:latin typeface="Arial"/>
                <a:cs typeface="Arial"/>
              </a:rPr>
              <a:t>le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6</a:t>
            </a:r>
            <a:r>
              <a:rPr sz="2475" spc="-7" baseline="3367" dirty="0">
                <a:latin typeface="Arial"/>
                <a:cs typeface="Arial"/>
              </a:rPr>
              <a:t>-i</a:t>
            </a:r>
            <a:r>
              <a:rPr sz="2475" spc="7" baseline="3367" dirty="0">
                <a:latin typeface="Arial"/>
                <a:cs typeface="Arial"/>
              </a:rPr>
              <a:t>n</a:t>
            </a:r>
            <a:r>
              <a:rPr sz="2475" baseline="3367" dirty="0">
                <a:latin typeface="Arial"/>
                <a:cs typeface="Arial"/>
              </a:rPr>
              <a:t>p</a:t>
            </a:r>
            <a:r>
              <a:rPr sz="2475" spc="7" baseline="3367" dirty="0">
                <a:latin typeface="Arial"/>
                <a:cs typeface="Arial"/>
              </a:rPr>
              <a:t>u</a:t>
            </a:r>
            <a:r>
              <a:rPr sz="2475" baseline="3367" dirty="0">
                <a:latin typeface="Arial"/>
                <a:cs typeface="Arial"/>
              </a:rPr>
              <a:t>t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2</a:t>
            </a:r>
            <a:r>
              <a:rPr sz="2475" spc="-7" baseline="3367" dirty="0">
                <a:latin typeface="Arial"/>
                <a:cs typeface="Arial"/>
              </a:rPr>
              <a:t>-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baseline="3367" dirty="0">
                <a:latin typeface="Arial"/>
                <a:cs typeface="Arial"/>
              </a:rPr>
              <a:t>u</a:t>
            </a:r>
            <a:r>
              <a:rPr sz="2475" spc="-7" baseline="3367" dirty="0">
                <a:latin typeface="Arial"/>
                <a:cs typeface="Arial"/>
              </a:rPr>
              <a:t>tp</a:t>
            </a:r>
            <a:r>
              <a:rPr sz="2475" spc="7" baseline="3367" dirty="0">
                <a:latin typeface="Arial"/>
                <a:cs typeface="Arial"/>
              </a:rPr>
              <a:t>u</a:t>
            </a:r>
            <a:r>
              <a:rPr sz="2475" baseline="3367" dirty="0">
                <a:latin typeface="Arial"/>
                <a:cs typeface="Arial"/>
              </a:rPr>
              <a:t>t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LU</a:t>
            </a:r>
            <a:r>
              <a:rPr sz="2475" spc="7" baseline="3367" dirty="0">
                <a:latin typeface="Arial"/>
                <a:cs typeface="Arial"/>
              </a:rPr>
              <a:t>T</a:t>
            </a:r>
            <a:r>
              <a:rPr sz="2475" spc="-52" baseline="3367" dirty="0">
                <a:latin typeface="Arial"/>
                <a:cs typeface="Arial"/>
              </a:rPr>
              <a:t> </a:t>
            </a:r>
            <a:r>
              <a:rPr sz="2475" spc="-7" baseline="3367" dirty="0">
                <a:latin typeface="Arial"/>
                <a:cs typeface="Arial"/>
              </a:rPr>
              <a:t>(</a:t>
            </a:r>
            <a:r>
              <a:rPr sz="2475" spc="7" baseline="3367" dirty="0">
                <a:latin typeface="Arial"/>
                <a:cs typeface="Arial"/>
              </a:rPr>
              <a:t>4</a:t>
            </a:r>
            <a:r>
              <a:rPr sz="2475" spc="-7" baseline="3367" dirty="0">
                <a:latin typeface="Arial"/>
                <a:cs typeface="Arial"/>
              </a:rPr>
              <a:t> tota</a:t>
            </a:r>
            <a:r>
              <a:rPr sz="2475" spc="7" baseline="3367" dirty="0">
                <a:latin typeface="Arial"/>
                <a:cs typeface="Arial"/>
              </a:rPr>
              <a:t>l</a:t>
            </a:r>
            <a:r>
              <a:rPr sz="2475" baseline="3367" dirty="0">
                <a:latin typeface="Arial"/>
                <a:cs typeface="Arial"/>
              </a:rPr>
              <a:t>)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spc="-7" baseline="3367" dirty="0">
                <a:latin typeface="Arial"/>
                <a:cs typeface="Arial"/>
              </a:rPr>
              <a:t>fo</a:t>
            </a:r>
            <a:r>
              <a:rPr sz="2475" baseline="3367" dirty="0">
                <a:latin typeface="Arial"/>
                <a:cs typeface="Arial"/>
              </a:rPr>
              <a:t>r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c</a:t>
            </a:r>
            <a:r>
              <a:rPr sz="2475" baseline="3367" dirty="0">
                <a:latin typeface="Arial"/>
                <a:cs typeface="Arial"/>
              </a:rPr>
              <a:t>om</a:t>
            </a:r>
            <a:r>
              <a:rPr sz="2475" spc="7" baseline="3367" dirty="0">
                <a:latin typeface="Arial"/>
                <a:cs typeface="Arial"/>
              </a:rPr>
              <a:t>b</a:t>
            </a:r>
            <a:r>
              <a:rPr sz="2475" spc="-7" baseline="3367" dirty="0">
                <a:latin typeface="Arial"/>
                <a:cs typeface="Arial"/>
              </a:rPr>
              <a:t>in</a:t>
            </a:r>
            <a:r>
              <a:rPr sz="2475" spc="7" baseline="3367" dirty="0">
                <a:latin typeface="Arial"/>
                <a:cs typeface="Arial"/>
              </a:rPr>
              <a:t>a</a:t>
            </a:r>
            <a:r>
              <a:rPr sz="2475" spc="-22" baseline="3367" dirty="0">
                <a:latin typeface="Arial"/>
                <a:cs typeface="Arial"/>
              </a:rPr>
              <a:t>t</a:t>
            </a:r>
            <a:r>
              <a:rPr sz="2475" spc="-7" baseline="3367" dirty="0">
                <a:latin typeface="Arial"/>
                <a:cs typeface="Arial"/>
              </a:rPr>
              <a:t>i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baseline="3367" dirty="0">
                <a:latin typeface="Arial"/>
                <a:cs typeface="Arial"/>
              </a:rPr>
              <a:t>n</a:t>
            </a:r>
            <a:r>
              <a:rPr sz="2475" spc="7" baseline="3367" dirty="0">
                <a:latin typeface="Arial"/>
                <a:cs typeface="Arial"/>
              </a:rPr>
              <a:t>a</a:t>
            </a:r>
            <a:r>
              <a:rPr sz="2475" baseline="3367" dirty="0">
                <a:latin typeface="Arial"/>
                <a:cs typeface="Arial"/>
              </a:rPr>
              <a:t>l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l</a:t>
            </a:r>
            <a:r>
              <a:rPr sz="2475" baseline="3367" dirty="0">
                <a:latin typeface="Arial"/>
                <a:cs typeface="Arial"/>
              </a:rPr>
              <a:t>o</a:t>
            </a:r>
            <a:r>
              <a:rPr sz="2475" spc="7" baseline="3367" dirty="0">
                <a:latin typeface="Arial"/>
                <a:cs typeface="Arial"/>
              </a:rPr>
              <a:t>g</a:t>
            </a:r>
            <a:r>
              <a:rPr sz="2475" spc="-7" baseline="3367" dirty="0">
                <a:latin typeface="Arial"/>
                <a:cs typeface="Arial"/>
              </a:rPr>
              <a:t>ic.</a:t>
            </a:r>
            <a:endParaRPr sz="2475" baseline="3367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spcBef>
                <a:spcPts val="450"/>
              </a:spcBef>
              <a:buSzPct val="72727"/>
              <a:buFont typeface="Calibri"/>
              <a:buChar char="–"/>
              <a:tabLst>
                <a:tab pos="210820" algn="l"/>
              </a:tabLst>
            </a:pPr>
            <a:r>
              <a:rPr sz="2475" spc="-150" baseline="3367" dirty="0">
                <a:latin typeface="Arial"/>
                <a:cs typeface="Arial"/>
              </a:rPr>
              <a:t>T</a:t>
            </a:r>
            <a:r>
              <a:rPr sz="2475" baseline="3367" dirty="0">
                <a:latin typeface="Arial"/>
                <a:cs typeface="Arial"/>
              </a:rPr>
              <a:t>w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F</a:t>
            </a:r>
            <a:r>
              <a:rPr sz="2475" spc="-7" baseline="3367" dirty="0">
                <a:latin typeface="Arial"/>
                <a:cs typeface="Arial"/>
              </a:rPr>
              <a:t>li</a:t>
            </a:r>
            <a:r>
              <a:rPr sz="2475" spc="7" baseline="3367" dirty="0">
                <a:latin typeface="Arial"/>
                <a:cs typeface="Arial"/>
              </a:rPr>
              <a:t>p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F</a:t>
            </a:r>
            <a:r>
              <a:rPr sz="2475" spc="-7" baseline="3367" dirty="0">
                <a:latin typeface="Arial"/>
                <a:cs typeface="Arial"/>
              </a:rPr>
              <a:t>l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baseline="3367" dirty="0">
                <a:latin typeface="Arial"/>
                <a:cs typeface="Arial"/>
              </a:rPr>
              <a:t>p</a:t>
            </a:r>
            <a:r>
              <a:rPr sz="2475" spc="7" baseline="3367" dirty="0">
                <a:latin typeface="Arial"/>
                <a:cs typeface="Arial"/>
              </a:rPr>
              <a:t>s</a:t>
            </a:r>
            <a:r>
              <a:rPr sz="2475" baseline="3367" dirty="0">
                <a:latin typeface="Arial"/>
                <a:cs typeface="Arial"/>
              </a:rPr>
              <a:t> </a:t>
            </a:r>
            <a:r>
              <a:rPr sz="2475" spc="-7" baseline="3367" dirty="0">
                <a:latin typeface="Arial"/>
                <a:cs typeface="Arial"/>
              </a:rPr>
              <a:t>wi</a:t>
            </a:r>
            <a:r>
              <a:rPr sz="2475" spc="-22" baseline="3367" dirty="0">
                <a:latin typeface="Arial"/>
                <a:cs typeface="Arial"/>
              </a:rPr>
              <a:t>t</a:t>
            </a:r>
            <a:r>
              <a:rPr sz="2475" spc="7" baseline="3367" dirty="0">
                <a:latin typeface="Arial"/>
                <a:cs typeface="Arial"/>
              </a:rPr>
              <a:t>h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clo</a:t>
            </a:r>
            <a:r>
              <a:rPr sz="2475" spc="7" baseline="3367" dirty="0">
                <a:latin typeface="Arial"/>
                <a:cs typeface="Arial"/>
              </a:rPr>
              <a:t>ck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e</a:t>
            </a:r>
            <a:r>
              <a:rPr sz="2475" spc="7" baseline="3367" dirty="0">
                <a:latin typeface="Arial"/>
                <a:cs typeface="Arial"/>
              </a:rPr>
              <a:t>n</a:t>
            </a:r>
            <a:r>
              <a:rPr sz="2475" baseline="3367" dirty="0">
                <a:latin typeface="Arial"/>
                <a:cs typeface="Arial"/>
              </a:rPr>
              <a:t>a</a:t>
            </a:r>
            <a:r>
              <a:rPr sz="2475" spc="7" baseline="3367" dirty="0">
                <a:latin typeface="Arial"/>
                <a:cs typeface="Arial"/>
              </a:rPr>
              <a:t>b</a:t>
            </a:r>
            <a:r>
              <a:rPr sz="2475" spc="-7" baseline="3367" dirty="0">
                <a:latin typeface="Arial"/>
                <a:cs typeface="Arial"/>
              </a:rPr>
              <a:t>l</a:t>
            </a:r>
            <a:r>
              <a:rPr sz="2475" spc="7" baseline="3367" dirty="0">
                <a:latin typeface="Arial"/>
                <a:cs typeface="Arial"/>
              </a:rPr>
              <a:t>e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a</a:t>
            </a:r>
            <a:r>
              <a:rPr sz="2475" spc="7" baseline="3367" dirty="0">
                <a:latin typeface="Arial"/>
                <a:cs typeface="Arial"/>
              </a:rPr>
              <a:t>nd</a:t>
            </a:r>
            <a:r>
              <a:rPr sz="2475" spc="-7" baseline="3367" dirty="0">
                <a:latin typeface="Arial"/>
                <a:cs typeface="Arial"/>
              </a:rPr>
              <a:t> r</a:t>
            </a:r>
            <a:r>
              <a:rPr sz="2475" baseline="3367" dirty="0">
                <a:latin typeface="Arial"/>
                <a:cs typeface="Arial"/>
              </a:rPr>
              <a:t>e</a:t>
            </a:r>
            <a:r>
              <a:rPr sz="2475" spc="7" baseline="3367" dirty="0">
                <a:latin typeface="Arial"/>
                <a:cs typeface="Arial"/>
              </a:rPr>
              <a:t>s</a:t>
            </a:r>
            <a:r>
              <a:rPr sz="2475" baseline="3367" dirty="0">
                <a:latin typeface="Arial"/>
                <a:cs typeface="Arial"/>
              </a:rPr>
              <a:t>et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(8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spc="-22" baseline="3367" dirty="0">
                <a:latin typeface="Arial"/>
                <a:cs typeface="Arial"/>
              </a:rPr>
              <a:t>t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spc="-22" baseline="3367" dirty="0">
                <a:latin typeface="Arial"/>
                <a:cs typeface="Arial"/>
              </a:rPr>
              <a:t>t</a:t>
            </a:r>
            <a:r>
              <a:rPr sz="2475" spc="7" baseline="3367" dirty="0">
                <a:latin typeface="Arial"/>
                <a:cs typeface="Arial"/>
              </a:rPr>
              <a:t>a</a:t>
            </a:r>
            <a:r>
              <a:rPr sz="2475" spc="-7" baseline="3367" dirty="0">
                <a:latin typeface="Arial"/>
                <a:cs typeface="Arial"/>
              </a:rPr>
              <a:t>l</a:t>
            </a:r>
            <a:r>
              <a:rPr sz="2475" baseline="3367" dirty="0">
                <a:latin typeface="Arial"/>
                <a:cs typeface="Arial"/>
              </a:rPr>
              <a:t>)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spc="-22" baseline="3367" dirty="0">
                <a:latin typeface="Arial"/>
                <a:cs typeface="Arial"/>
              </a:rPr>
              <a:t>f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baseline="3367" dirty="0">
                <a:latin typeface="Arial"/>
                <a:cs typeface="Arial"/>
              </a:rPr>
              <a:t>r</a:t>
            </a:r>
            <a:r>
              <a:rPr sz="2475" spc="-7" baseline="3367" dirty="0">
                <a:latin typeface="Arial"/>
                <a:cs typeface="Arial"/>
              </a:rPr>
              <a:t> s</a:t>
            </a:r>
            <a:r>
              <a:rPr sz="2475" spc="7" baseline="3367" dirty="0">
                <a:latin typeface="Arial"/>
                <a:cs typeface="Arial"/>
              </a:rPr>
              <a:t>e</a:t>
            </a:r>
            <a:r>
              <a:rPr sz="2475" baseline="3367" dirty="0">
                <a:latin typeface="Arial"/>
                <a:cs typeface="Arial"/>
              </a:rPr>
              <a:t>q</a:t>
            </a:r>
            <a:r>
              <a:rPr sz="2475" spc="7" baseline="3367" dirty="0">
                <a:latin typeface="Arial"/>
                <a:cs typeface="Arial"/>
              </a:rPr>
              <a:t>u</a:t>
            </a:r>
            <a:r>
              <a:rPr sz="2475" baseline="3367" dirty="0">
                <a:latin typeface="Arial"/>
                <a:cs typeface="Arial"/>
              </a:rPr>
              <a:t>en</a:t>
            </a:r>
            <a:r>
              <a:rPr sz="2475" spc="-7" baseline="3367" dirty="0">
                <a:latin typeface="Arial"/>
                <a:cs typeface="Arial"/>
              </a:rPr>
              <a:t>ti</a:t>
            </a:r>
            <a:r>
              <a:rPr sz="2475" spc="15" baseline="3367" dirty="0">
                <a:latin typeface="Arial"/>
                <a:cs typeface="Arial"/>
              </a:rPr>
              <a:t>a</a:t>
            </a:r>
            <a:r>
              <a:rPr sz="2475" baseline="3367" dirty="0">
                <a:latin typeface="Arial"/>
                <a:cs typeface="Arial"/>
              </a:rPr>
              <a:t>l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l</a:t>
            </a:r>
            <a:r>
              <a:rPr sz="2475" baseline="3367" dirty="0">
                <a:latin typeface="Arial"/>
                <a:cs typeface="Arial"/>
              </a:rPr>
              <a:t>og</a:t>
            </a:r>
            <a:r>
              <a:rPr sz="2475" spc="-7" baseline="3367" dirty="0">
                <a:latin typeface="Arial"/>
                <a:cs typeface="Arial"/>
              </a:rPr>
              <a:t>ic.</a:t>
            </a:r>
            <a:endParaRPr sz="2475" baseline="3367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spcBef>
                <a:spcPts val="459"/>
              </a:spcBef>
              <a:buSzPct val="72727"/>
              <a:buFont typeface="Calibri"/>
              <a:buChar char="–"/>
              <a:tabLst>
                <a:tab pos="210820" algn="l"/>
              </a:tabLst>
            </a:pPr>
            <a:r>
              <a:rPr sz="2475" spc="-150" baseline="3367" dirty="0">
                <a:latin typeface="Arial"/>
                <a:cs typeface="Arial"/>
              </a:rPr>
              <a:t>T</a:t>
            </a:r>
            <a:r>
              <a:rPr sz="2475" baseline="3367" dirty="0">
                <a:latin typeface="Arial"/>
                <a:cs typeface="Arial"/>
              </a:rPr>
              <a:t>w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st</a:t>
            </a:r>
            <a:r>
              <a:rPr sz="2475" spc="-7" baseline="3367" dirty="0">
                <a:latin typeface="Arial"/>
                <a:cs typeface="Arial"/>
              </a:rPr>
              <a:t>ati</a:t>
            </a:r>
            <a:r>
              <a:rPr sz="2475" spc="7" baseline="3367" dirty="0">
                <a:latin typeface="Arial"/>
                <a:cs typeface="Arial"/>
              </a:rPr>
              <a:t>c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MU</a:t>
            </a:r>
            <a:r>
              <a:rPr sz="2475" spc="7" baseline="3367" dirty="0">
                <a:latin typeface="Arial"/>
                <a:cs typeface="Arial"/>
              </a:rPr>
              <a:t>Xs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spc="-7" baseline="3367" dirty="0">
                <a:latin typeface="Arial"/>
                <a:cs typeface="Arial"/>
              </a:rPr>
              <a:t>(</a:t>
            </a:r>
            <a:r>
              <a:rPr sz="2475" spc="7" baseline="3367" dirty="0">
                <a:latin typeface="Arial"/>
                <a:cs typeface="Arial"/>
              </a:rPr>
              <a:t>8</a:t>
            </a:r>
            <a:r>
              <a:rPr sz="2475" spc="-7" baseline="3367" dirty="0">
                <a:latin typeface="Arial"/>
                <a:cs typeface="Arial"/>
              </a:rPr>
              <a:t> total</a:t>
            </a:r>
            <a:r>
              <a:rPr sz="2475" baseline="3367" dirty="0">
                <a:latin typeface="Arial"/>
                <a:cs typeface="Arial"/>
              </a:rPr>
              <a:t>)</a:t>
            </a:r>
            <a:r>
              <a:rPr sz="2475" spc="-7" baseline="3367" dirty="0">
                <a:latin typeface="Arial"/>
                <a:cs typeface="Arial"/>
              </a:rPr>
              <a:t> fo</a:t>
            </a:r>
            <a:r>
              <a:rPr sz="2475" baseline="3367" dirty="0">
                <a:latin typeface="Arial"/>
                <a:cs typeface="Arial"/>
              </a:rPr>
              <a:t>r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sig</a:t>
            </a:r>
            <a:r>
              <a:rPr sz="2475" spc="7" baseline="3367" dirty="0">
                <a:latin typeface="Arial"/>
                <a:cs typeface="Arial"/>
              </a:rPr>
              <a:t>n</a:t>
            </a:r>
            <a:r>
              <a:rPr sz="2475" baseline="3367" dirty="0">
                <a:latin typeface="Arial"/>
                <a:cs typeface="Arial"/>
              </a:rPr>
              <a:t>al </a:t>
            </a:r>
            <a:r>
              <a:rPr sz="2475" spc="-7" baseline="3367" dirty="0">
                <a:latin typeface="Arial"/>
                <a:cs typeface="Arial"/>
              </a:rPr>
              <a:t>r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baseline="3367" dirty="0">
                <a:latin typeface="Arial"/>
                <a:cs typeface="Arial"/>
              </a:rPr>
              <a:t>u</a:t>
            </a:r>
            <a:r>
              <a:rPr sz="2475" spc="-7" baseline="3367" dirty="0">
                <a:latin typeface="Arial"/>
                <a:cs typeface="Arial"/>
              </a:rPr>
              <a:t>tin</a:t>
            </a:r>
            <a:r>
              <a:rPr sz="2475" spc="7" baseline="3367" dirty="0">
                <a:latin typeface="Arial"/>
                <a:cs typeface="Arial"/>
              </a:rPr>
              <a:t>g</a:t>
            </a:r>
            <a:r>
              <a:rPr sz="2475" baseline="3367" dirty="0">
                <a:latin typeface="Arial"/>
                <a:cs typeface="Arial"/>
              </a:rPr>
              <a:t>.</a:t>
            </a:r>
            <a:endParaRPr sz="2475" baseline="33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19" y="325144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" y="3149499"/>
            <a:ext cx="8058150" cy="180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1959">
              <a:lnSpc>
                <a:spcPts val="2470"/>
              </a:lnSpc>
            </a:pP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UT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onfigu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 r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p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og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am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abl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d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 c</a:t>
            </a:r>
            <a:r>
              <a:rPr sz="2200" spc="-5" dirty="0">
                <a:latin typeface="Arial"/>
                <a:cs typeface="Arial"/>
              </a:rPr>
              <a:t>onfig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ation.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ain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int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(SLI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5" dirty="0">
                <a:latin typeface="Arial"/>
                <a:cs typeface="Arial"/>
              </a:rPr>
              <a:t>EX</a:t>
            </a:r>
            <a:r>
              <a:rPr sz="2200" spc="-10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70"/>
              </a:lnSpc>
              <a:spcBef>
                <a:spcPts val="1035"/>
              </a:spcBef>
            </a:pPr>
            <a:r>
              <a:rPr sz="2200" dirty="0">
                <a:latin typeface="Arial"/>
                <a:cs typeface="Arial"/>
              </a:rPr>
              <a:t>SLI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5" dirty="0">
                <a:latin typeface="Arial"/>
                <a:cs typeface="Arial"/>
              </a:rPr>
              <a:t>EL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includ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plu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dit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ry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logi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ultip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419" y="4003283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419" y="4441433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7450" y="5084429"/>
            <a:ext cx="812609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buSzPct val="72727"/>
              <a:buFont typeface="Calibri"/>
              <a:buChar char="–"/>
              <a:tabLst>
                <a:tab pos="210820" algn="l"/>
              </a:tabLst>
            </a:pPr>
            <a:r>
              <a:rPr sz="2475" baseline="3367" dirty="0">
                <a:latin typeface="Arial"/>
                <a:cs typeface="Arial"/>
              </a:rPr>
              <a:t>Ca</a:t>
            </a:r>
            <a:r>
              <a:rPr sz="2475" spc="7" baseline="3367" dirty="0">
                <a:latin typeface="Arial"/>
                <a:cs typeface="Arial"/>
              </a:rPr>
              <a:t>r</a:t>
            </a:r>
            <a:r>
              <a:rPr sz="2475" spc="-7" baseline="3367" dirty="0">
                <a:latin typeface="Arial"/>
                <a:cs typeface="Arial"/>
              </a:rPr>
              <a:t>r</a:t>
            </a:r>
            <a:r>
              <a:rPr sz="2475" spc="7" baseline="3367" dirty="0">
                <a:latin typeface="Arial"/>
                <a:cs typeface="Arial"/>
              </a:rPr>
              <a:t>y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spc="-7" baseline="3367" dirty="0">
                <a:latin typeface="Arial"/>
                <a:cs typeface="Arial"/>
              </a:rPr>
              <a:t>l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spc="-7" baseline="3367" dirty="0">
                <a:latin typeface="Arial"/>
                <a:cs typeface="Arial"/>
              </a:rPr>
              <a:t>gi</a:t>
            </a:r>
            <a:r>
              <a:rPr sz="2475" spc="7" baseline="3367" dirty="0">
                <a:latin typeface="Arial"/>
                <a:cs typeface="Arial"/>
              </a:rPr>
              <a:t>c</a:t>
            </a:r>
            <a:r>
              <a:rPr sz="2475" baseline="3367" dirty="0">
                <a:latin typeface="Arial"/>
                <a:cs typeface="Arial"/>
              </a:rPr>
              <a:t> p</a:t>
            </a:r>
            <a:r>
              <a:rPr sz="2475" spc="-7" baseline="3367" dirty="0">
                <a:latin typeface="Arial"/>
                <a:cs typeface="Arial"/>
              </a:rPr>
              <a:t>r</a:t>
            </a:r>
            <a:r>
              <a:rPr sz="2475" baseline="3367" dirty="0">
                <a:latin typeface="Arial"/>
                <a:cs typeface="Arial"/>
              </a:rPr>
              <a:t>ovid</a:t>
            </a:r>
            <a:r>
              <a:rPr sz="2475" spc="7" baseline="3367" dirty="0">
                <a:latin typeface="Arial"/>
                <a:cs typeface="Arial"/>
              </a:rPr>
              <a:t>es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v</a:t>
            </a:r>
            <a:r>
              <a:rPr sz="2475" baseline="3367" dirty="0">
                <a:latin typeface="Arial"/>
                <a:cs typeface="Arial"/>
              </a:rPr>
              <a:t>e</a:t>
            </a:r>
            <a:r>
              <a:rPr sz="2475" spc="-7" baseline="3367" dirty="0">
                <a:latin typeface="Arial"/>
                <a:cs typeface="Arial"/>
              </a:rPr>
              <a:t>rtica</a:t>
            </a:r>
            <a:r>
              <a:rPr sz="2475" baseline="3367" dirty="0">
                <a:latin typeface="Arial"/>
                <a:cs typeface="Arial"/>
              </a:rPr>
              <a:t>l </a:t>
            </a:r>
            <a:r>
              <a:rPr sz="2475" spc="-7" baseline="3367" dirty="0">
                <a:latin typeface="Arial"/>
                <a:cs typeface="Arial"/>
              </a:rPr>
              <a:t>i</a:t>
            </a:r>
            <a:r>
              <a:rPr sz="2475" spc="7" baseline="3367" dirty="0">
                <a:latin typeface="Arial"/>
                <a:cs typeface="Arial"/>
              </a:rPr>
              <a:t>n</a:t>
            </a:r>
            <a:r>
              <a:rPr sz="2475" spc="-22" baseline="3367" dirty="0">
                <a:latin typeface="Arial"/>
                <a:cs typeface="Arial"/>
              </a:rPr>
              <a:t>t</a:t>
            </a:r>
            <a:r>
              <a:rPr sz="2475" spc="7" baseline="3367" dirty="0">
                <a:latin typeface="Arial"/>
                <a:cs typeface="Arial"/>
              </a:rPr>
              <a:t>e</a:t>
            </a:r>
            <a:r>
              <a:rPr sz="2475" spc="-7" baseline="3367" dirty="0">
                <a:latin typeface="Arial"/>
                <a:cs typeface="Arial"/>
              </a:rPr>
              <a:t>r</a:t>
            </a:r>
            <a:r>
              <a:rPr sz="2475" spc="7" baseline="3367" dirty="0">
                <a:latin typeface="Arial"/>
                <a:cs typeface="Arial"/>
              </a:rPr>
              <a:t>c</a:t>
            </a:r>
            <a:r>
              <a:rPr sz="2475" baseline="3367" dirty="0">
                <a:latin typeface="Arial"/>
                <a:cs typeface="Arial"/>
              </a:rPr>
              <a:t>o</a:t>
            </a:r>
            <a:r>
              <a:rPr sz="2475" spc="7" baseline="3367" dirty="0">
                <a:latin typeface="Arial"/>
                <a:cs typeface="Arial"/>
              </a:rPr>
              <a:t>n</a:t>
            </a:r>
            <a:r>
              <a:rPr sz="2475" baseline="3367" dirty="0">
                <a:latin typeface="Arial"/>
                <a:cs typeface="Arial"/>
              </a:rPr>
              <a:t>nects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b</a:t>
            </a:r>
            <a:r>
              <a:rPr sz="2475" baseline="3367" dirty="0">
                <a:latin typeface="Arial"/>
                <a:cs typeface="Arial"/>
              </a:rPr>
              <a:t>etwee</a:t>
            </a:r>
            <a:r>
              <a:rPr sz="2475" spc="7" baseline="3367" dirty="0">
                <a:latin typeface="Arial"/>
                <a:cs typeface="Arial"/>
              </a:rPr>
              <a:t>n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ch</a:t>
            </a:r>
            <a:r>
              <a:rPr sz="2475" baseline="3367" dirty="0">
                <a:latin typeface="Arial"/>
                <a:cs typeface="Arial"/>
              </a:rPr>
              <a:t>a</a:t>
            </a:r>
            <a:r>
              <a:rPr sz="2475" spc="-7" baseline="3367" dirty="0">
                <a:latin typeface="Arial"/>
                <a:cs typeface="Arial"/>
              </a:rPr>
              <a:t>i</a:t>
            </a:r>
            <a:r>
              <a:rPr sz="2475" spc="7" baseline="3367" dirty="0">
                <a:latin typeface="Arial"/>
                <a:cs typeface="Arial"/>
              </a:rPr>
              <a:t>ns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a</a:t>
            </a:r>
            <a:r>
              <a:rPr sz="2475" spc="7" baseline="3367" dirty="0">
                <a:latin typeface="Arial"/>
                <a:cs typeface="Arial"/>
              </a:rPr>
              <a:t>nd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slices.</a:t>
            </a:r>
            <a:endParaRPr sz="2475" baseline="3367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spcBef>
                <a:spcPts val="450"/>
              </a:spcBef>
              <a:buSzPct val="72727"/>
              <a:buFont typeface="Calibri"/>
              <a:buChar char="–"/>
              <a:tabLst>
                <a:tab pos="210820" algn="l"/>
              </a:tabLst>
            </a:pPr>
            <a:r>
              <a:rPr sz="2475" spc="-7" baseline="3367" dirty="0">
                <a:latin typeface="Arial"/>
                <a:cs typeface="Arial"/>
              </a:rPr>
              <a:t>A</a:t>
            </a:r>
            <a:r>
              <a:rPr sz="2475" spc="7" baseline="3367" dirty="0">
                <a:latin typeface="Arial"/>
                <a:cs typeface="Arial"/>
              </a:rPr>
              <a:t>d</a:t>
            </a:r>
            <a:r>
              <a:rPr sz="2475" spc="-7" baseline="3367" dirty="0">
                <a:latin typeface="Arial"/>
                <a:cs typeface="Arial"/>
              </a:rPr>
              <a:t>diti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baseline="3367" dirty="0">
                <a:latin typeface="Arial"/>
                <a:cs typeface="Arial"/>
              </a:rPr>
              <a:t>nal m</a:t>
            </a:r>
            <a:r>
              <a:rPr sz="2475" spc="7" baseline="3367" dirty="0">
                <a:latin typeface="Arial"/>
                <a:cs typeface="Arial"/>
              </a:rPr>
              <a:t>u</a:t>
            </a:r>
            <a:r>
              <a:rPr sz="2475" spc="-7" baseline="3367" dirty="0">
                <a:latin typeface="Arial"/>
                <a:cs typeface="Arial"/>
              </a:rPr>
              <a:t>l</a:t>
            </a:r>
            <a:r>
              <a:rPr sz="2475" spc="-22" baseline="3367" dirty="0">
                <a:latin typeface="Arial"/>
                <a:cs typeface="Arial"/>
              </a:rPr>
              <a:t>t</a:t>
            </a:r>
            <a:r>
              <a:rPr sz="2475" spc="7" baseline="3367" dirty="0">
                <a:latin typeface="Arial"/>
                <a:cs typeface="Arial"/>
              </a:rPr>
              <a:t>i</a:t>
            </a:r>
            <a:r>
              <a:rPr sz="2475" baseline="3367" dirty="0">
                <a:latin typeface="Arial"/>
                <a:cs typeface="Arial"/>
              </a:rPr>
              <a:t>p</a:t>
            </a:r>
            <a:r>
              <a:rPr sz="2475" spc="-7" baseline="3367" dirty="0">
                <a:latin typeface="Arial"/>
                <a:cs typeface="Arial"/>
              </a:rPr>
              <a:t>l</a:t>
            </a:r>
            <a:r>
              <a:rPr sz="2475" spc="7" baseline="3367" dirty="0">
                <a:latin typeface="Arial"/>
                <a:cs typeface="Arial"/>
              </a:rPr>
              <a:t>e</a:t>
            </a:r>
            <a:r>
              <a:rPr sz="2475" spc="-7" baseline="3367" dirty="0">
                <a:latin typeface="Arial"/>
                <a:cs typeface="Arial"/>
              </a:rPr>
              <a:t>x</a:t>
            </a:r>
            <a:r>
              <a:rPr sz="2475" spc="7" baseline="3367" dirty="0">
                <a:latin typeface="Arial"/>
                <a:cs typeface="Arial"/>
              </a:rPr>
              <a:t>e</a:t>
            </a:r>
            <a:r>
              <a:rPr sz="2475" spc="-7" baseline="3367" dirty="0">
                <a:latin typeface="Arial"/>
                <a:cs typeface="Arial"/>
              </a:rPr>
              <a:t>r</a:t>
            </a:r>
            <a:r>
              <a:rPr sz="2475" spc="7" baseline="3367" dirty="0">
                <a:latin typeface="Arial"/>
                <a:cs typeface="Arial"/>
              </a:rPr>
              <a:t>s</a:t>
            </a:r>
            <a:r>
              <a:rPr sz="2475" spc="-15" baseline="3367" dirty="0">
                <a:latin typeface="Arial"/>
                <a:cs typeface="Arial"/>
              </a:rPr>
              <a:t> </a:t>
            </a:r>
            <a:r>
              <a:rPr sz="2475" spc="7" baseline="3367" dirty="0">
                <a:latin typeface="Arial"/>
                <a:cs typeface="Arial"/>
              </a:rPr>
              <a:t>can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imp</a:t>
            </a:r>
            <a:r>
              <a:rPr sz="2475" spc="-7" baseline="3367" dirty="0">
                <a:latin typeface="Arial"/>
                <a:cs typeface="Arial"/>
              </a:rPr>
              <a:t>l</a:t>
            </a:r>
            <a:r>
              <a:rPr sz="2475" spc="7" baseline="3367" dirty="0">
                <a:latin typeface="Arial"/>
                <a:cs typeface="Arial"/>
              </a:rPr>
              <a:t>e</a:t>
            </a:r>
            <a:r>
              <a:rPr sz="2475" baseline="3367" dirty="0">
                <a:latin typeface="Arial"/>
                <a:cs typeface="Arial"/>
              </a:rPr>
              <a:t>me</a:t>
            </a:r>
            <a:r>
              <a:rPr sz="2475" spc="7" baseline="3367" dirty="0">
                <a:latin typeface="Arial"/>
                <a:cs typeface="Arial"/>
              </a:rPr>
              <a:t>n</a:t>
            </a:r>
            <a:r>
              <a:rPr sz="2475" baseline="3367" dirty="0">
                <a:latin typeface="Arial"/>
                <a:cs typeface="Arial"/>
              </a:rPr>
              <a:t>t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wid</a:t>
            </a:r>
            <a:r>
              <a:rPr sz="2475" spc="7" baseline="3367" dirty="0">
                <a:latin typeface="Arial"/>
                <a:cs typeface="Arial"/>
              </a:rPr>
              <a:t>e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m</a:t>
            </a:r>
            <a:r>
              <a:rPr sz="2475" spc="7" baseline="3367" dirty="0">
                <a:latin typeface="Arial"/>
                <a:cs typeface="Arial"/>
              </a:rPr>
              <a:t>u</a:t>
            </a:r>
            <a:r>
              <a:rPr sz="2475" spc="-7" baseline="3367" dirty="0">
                <a:latin typeface="Arial"/>
                <a:cs typeface="Arial"/>
              </a:rPr>
              <a:t>ltipl</a:t>
            </a:r>
            <a:r>
              <a:rPr sz="2475" spc="7" baseline="3367" dirty="0">
                <a:latin typeface="Arial"/>
                <a:cs typeface="Arial"/>
              </a:rPr>
              <a:t>ex</a:t>
            </a:r>
            <a:r>
              <a:rPr sz="2475" baseline="3367" dirty="0">
                <a:latin typeface="Arial"/>
                <a:cs typeface="Arial"/>
              </a:rPr>
              <a:t>e</a:t>
            </a:r>
            <a:r>
              <a:rPr sz="2475" spc="-7" baseline="3367" dirty="0">
                <a:latin typeface="Arial"/>
                <a:cs typeface="Arial"/>
              </a:rPr>
              <a:t>r</a:t>
            </a:r>
            <a:r>
              <a:rPr sz="2475" spc="7" baseline="3367" dirty="0">
                <a:latin typeface="Arial"/>
                <a:cs typeface="Arial"/>
              </a:rPr>
              <a:t>s</a:t>
            </a:r>
            <a:r>
              <a:rPr sz="2475" baseline="3367" dirty="0">
                <a:latin typeface="Arial"/>
                <a:cs typeface="Arial"/>
              </a:rPr>
              <a:t> </a:t>
            </a:r>
            <a:r>
              <a:rPr sz="2475" spc="-7" baseline="3367" dirty="0">
                <a:latin typeface="Arial"/>
                <a:cs typeface="Arial"/>
              </a:rPr>
              <a:t>(</a:t>
            </a:r>
            <a:r>
              <a:rPr sz="2475" baseline="3367" dirty="0">
                <a:latin typeface="Arial"/>
                <a:cs typeface="Arial"/>
              </a:rPr>
              <a:t>u</a:t>
            </a:r>
            <a:r>
              <a:rPr sz="2475" spc="7" baseline="3367" dirty="0">
                <a:latin typeface="Arial"/>
                <a:cs typeface="Arial"/>
              </a:rPr>
              <a:t>p</a:t>
            </a:r>
            <a:r>
              <a:rPr sz="2475" spc="-7" baseline="3367" dirty="0">
                <a:latin typeface="Arial"/>
                <a:cs typeface="Arial"/>
              </a:rPr>
              <a:t> t</a:t>
            </a:r>
            <a:r>
              <a:rPr sz="2475" spc="7" baseline="3367" dirty="0">
                <a:latin typeface="Arial"/>
                <a:cs typeface="Arial"/>
              </a:rPr>
              <a:t>o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1</a:t>
            </a:r>
            <a:r>
              <a:rPr sz="2475" spc="7" baseline="3367" dirty="0">
                <a:latin typeface="Arial"/>
                <a:cs typeface="Arial"/>
              </a:rPr>
              <a:t>6</a:t>
            </a:r>
            <a:r>
              <a:rPr sz="2475" spc="-22" baseline="3367" dirty="0">
                <a:latin typeface="Arial"/>
                <a:cs typeface="Arial"/>
              </a:rPr>
              <a:t>:</a:t>
            </a:r>
            <a:r>
              <a:rPr sz="2475" spc="7" baseline="3367" dirty="0">
                <a:latin typeface="Arial"/>
                <a:cs typeface="Arial"/>
              </a:rPr>
              <a:t>1</a:t>
            </a:r>
            <a:r>
              <a:rPr sz="2475" spc="-7" baseline="3367" dirty="0">
                <a:latin typeface="Arial"/>
                <a:cs typeface="Arial"/>
              </a:rPr>
              <a:t>)</a:t>
            </a:r>
            <a:r>
              <a:rPr sz="2475" baseline="3367" dirty="0">
                <a:latin typeface="Arial"/>
                <a:cs typeface="Arial"/>
              </a:rPr>
              <a:t>,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LUT</a:t>
            </a:r>
            <a:r>
              <a:rPr sz="2475" spc="7" baseline="3367" dirty="0">
                <a:latin typeface="Arial"/>
                <a:cs typeface="Arial"/>
              </a:rPr>
              <a:t>7</a:t>
            </a:r>
            <a:r>
              <a:rPr sz="2475" baseline="3367" dirty="0">
                <a:latin typeface="Arial"/>
                <a:cs typeface="Arial"/>
              </a:rPr>
              <a:t>,</a:t>
            </a:r>
            <a:r>
              <a:rPr sz="2475" spc="-22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or</a:t>
            </a:r>
            <a:r>
              <a:rPr sz="2475" spc="-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LUT8.</a:t>
            </a:r>
            <a:endParaRPr sz="2475" baseline="336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419" y="5811763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940" y="5709818"/>
            <a:ext cx="849185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70"/>
              </a:lnSpc>
            </a:pPr>
            <a:r>
              <a:rPr sz="2200" dirty="0">
                <a:latin typeface="Arial"/>
                <a:cs typeface="Arial"/>
              </a:rPr>
              <a:t>SLI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5" dirty="0">
                <a:latin typeface="Arial"/>
                <a:cs typeface="Arial"/>
              </a:rPr>
              <a:t>EM</a:t>
            </a:r>
            <a:r>
              <a:rPr sz="2200" spc="-5" dirty="0">
                <a:latin typeface="Arial"/>
                <a:cs typeface="Arial"/>
              </a:rPr>
              <a:t> in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lu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sa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SLI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plu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dit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hi</a:t>
            </a:r>
            <a:r>
              <a:rPr sz="2200" dirty="0">
                <a:latin typeface="Arial"/>
                <a:cs typeface="Arial"/>
              </a:rPr>
              <a:t>ft</a:t>
            </a:r>
            <a:r>
              <a:rPr sz="2200" spc="-10" dirty="0">
                <a:latin typeface="Arial"/>
                <a:cs typeface="Arial"/>
              </a:rPr>
              <a:t> r</a:t>
            </a:r>
            <a:r>
              <a:rPr sz="2200" spc="-5" dirty="0">
                <a:latin typeface="Arial"/>
                <a:cs typeface="Arial"/>
              </a:rPr>
              <a:t>egi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di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ibut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M.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7450" y="6520236"/>
            <a:ext cx="11176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80" dirty="0"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5569" y="6454759"/>
            <a:ext cx="63290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S</a:t>
            </a:r>
            <a:r>
              <a:rPr sz="1650" spc="5" dirty="0">
                <a:latin typeface="Arial"/>
                <a:cs typeface="Arial"/>
              </a:rPr>
              <a:t>ee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Co</a:t>
            </a:r>
            <a:r>
              <a:rPr sz="1650" spc="5" dirty="0">
                <a:latin typeface="Arial"/>
                <a:cs typeface="Arial"/>
              </a:rPr>
              <a:t>n</a:t>
            </a:r>
            <a:r>
              <a:rPr sz="1650" spc="-15" dirty="0">
                <a:latin typeface="Arial"/>
                <a:cs typeface="Arial"/>
              </a:rPr>
              <a:t>f</a:t>
            </a:r>
            <a:r>
              <a:rPr sz="1650" spc="-5" dirty="0">
                <a:latin typeface="Arial"/>
                <a:cs typeface="Arial"/>
              </a:rPr>
              <a:t>i</a:t>
            </a:r>
            <a:r>
              <a:rPr sz="1650" spc="5" dirty="0">
                <a:latin typeface="Arial"/>
                <a:cs typeface="Arial"/>
              </a:rPr>
              <a:t>g</a:t>
            </a:r>
            <a:r>
              <a:rPr sz="1650" dirty="0">
                <a:latin typeface="Arial"/>
                <a:cs typeface="Arial"/>
              </a:rPr>
              <a:t>u</a:t>
            </a:r>
            <a:r>
              <a:rPr sz="1650" spc="-5" dirty="0">
                <a:latin typeface="Arial"/>
                <a:cs typeface="Arial"/>
              </a:rPr>
              <a:t>r</a:t>
            </a:r>
            <a:r>
              <a:rPr sz="1650" spc="5" dirty="0">
                <a:latin typeface="Arial"/>
                <a:cs typeface="Arial"/>
              </a:rPr>
              <a:t>a</a:t>
            </a:r>
            <a:r>
              <a:rPr sz="1650" dirty="0">
                <a:latin typeface="Arial"/>
                <a:cs typeface="Arial"/>
              </a:rPr>
              <a:t>b</a:t>
            </a:r>
            <a:r>
              <a:rPr sz="1650" spc="-5" dirty="0">
                <a:latin typeface="Arial"/>
                <a:cs typeface="Arial"/>
              </a:rPr>
              <a:t>l</a:t>
            </a:r>
            <a:r>
              <a:rPr sz="1650" spc="5" dirty="0">
                <a:latin typeface="Arial"/>
                <a:cs typeface="Arial"/>
              </a:rPr>
              <a:t>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L</a:t>
            </a:r>
            <a:r>
              <a:rPr sz="1650" dirty="0">
                <a:latin typeface="Arial"/>
                <a:cs typeface="Arial"/>
              </a:rPr>
              <a:t>o</a:t>
            </a:r>
            <a:r>
              <a:rPr sz="1650" spc="5" dirty="0">
                <a:latin typeface="Arial"/>
                <a:cs typeface="Arial"/>
              </a:rPr>
              <a:t>g</a:t>
            </a:r>
            <a:r>
              <a:rPr sz="1650" spc="-5" dirty="0">
                <a:latin typeface="Arial"/>
                <a:cs typeface="Arial"/>
              </a:rPr>
              <a:t>i</a:t>
            </a:r>
            <a:r>
              <a:rPr sz="1650" spc="5" dirty="0">
                <a:latin typeface="Arial"/>
                <a:cs typeface="Arial"/>
              </a:rPr>
              <a:t>c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B</a:t>
            </a:r>
            <a:r>
              <a:rPr sz="1650" spc="-5" dirty="0">
                <a:latin typeface="Arial"/>
                <a:cs typeface="Arial"/>
              </a:rPr>
              <a:t>lo</a:t>
            </a:r>
            <a:r>
              <a:rPr sz="1650" spc="5" dirty="0">
                <a:latin typeface="Arial"/>
                <a:cs typeface="Arial"/>
              </a:rPr>
              <a:t>ck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Us</a:t>
            </a:r>
            <a:r>
              <a:rPr sz="1650" spc="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r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Gu</a:t>
            </a:r>
            <a:r>
              <a:rPr sz="1650" spc="-5" dirty="0">
                <a:latin typeface="Arial"/>
                <a:cs typeface="Arial"/>
              </a:rPr>
              <a:t>i</a:t>
            </a:r>
            <a:r>
              <a:rPr sz="1650" spc="5" dirty="0">
                <a:latin typeface="Arial"/>
                <a:cs typeface="Arial"/>
              </a:rPr>
              <a:t>de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f</a:t>
            </a:r>
            <a:r>
              <a:rPr sz="1650" spc="5" dirty="0">
                <a:latin typeface="Arial"/>
                <a:cs typeface="Arial"/>
              </a:rPr>
              <a:t>o</a:t>
            </a:r>
            <a:r>
              <a:rPr sz="1650" dirty="0">
                <a:latin typeface="Arial"/>
                <a:cs typeface="Arial"/>
              </a:rPr>
              <a:t>r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ad</a:t>
            </a:r>
            <a:r>
              <a:rPr sz="1650" spc="5" dirty="0">
                <a:latin typeface="Arial"/>
                <a:cs typeface="Arial"/>
              </a:rPr>
              <a:t>d</a:t>
            </a:r>
            <a:r>
              <a:rPr sz="1650" spc="-5" dirty="0">
                <a:latin typeface="Arial"/>
                <a:cs typeface="Arial"/>
              </a:rPr>
              <a:t>itio</a:t>
            </a:r>
            <a:r>
              <a:rPr sz="1650" spc="5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al </a:t>
            </a:r>
            <a:r>
              <a:rPr sz="1650" spc="-5" dirty="0">
                <a:latin typeface="Arial"/>
                <a:cs typeface="Arial"/>
              </a:rPr>
              <a:t>info</a:t>
            </a:r>
            <a:r>
              <a:rPr sz="1650" spc="5" dirty="0">
                <a:latin typeface="Arial"/>
                <a:cs typeface="Arial"/>
              </a:rPr>
              <a:t>r</a:t>
            </a:r>
            <a:r>
              <a:rPr sz="1650" spc="-10" dirty="0">
                <a:latin typeface="Arial"/>
                <a:cs typeface="Arial"/>
              </a:rPr>
              <a:t>m</a:t>
            </a:r>
            <a:r>
              <a:rPr sz="1650" spc="5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tio</a:t>
            </a:r>
            <a:r>
              <a:rPr sz="1650" dirty="0">
                <a:latin typeface="Arial"/>
                <a:cs typeface="Arial"/>
              </a:rPr>
              <a:t>n.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286000"/>
            <a:ext cx="3429000" cy="3657600"/>
          </a:xfrm>
          <a:custGeom>
            <a:avLst/>
            <a:gdLst/>
            <a:ahLst/>
            <a:cxnLst/>
            <a:rect l="l" t="t" r="r" b="b"/>
            <a:pathLst>
              <a:path w="3429000" h="3657600">
                <a:moveTo>
                  <a:pt x="3429000" y="0"/>
                </a:moveTo>
                <a:lnTo>
                  <a:pt x="0" y="0"/>
                </a:lnTo>
                <a:lnTo>
                  <a:pt x="0" y="3657600"/>
                </a:lnTo>
                <a:lnTo>
                  <a:pt x="3429000" y="3657600"/>
                </a:lnTo>
                <a:lnTo>
                  <a:pt x="342900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2286000"/>
            <a:ext cx="3429000" cy="3657600"/>
          </a:xfrm>
          <a:custGeom>
            <a:avLst/>
            <a:gdLst/>
            <a:ahLst/>
            <a:cxnLst/>
            <a:rect l="l" t="t" r="r" b="b"/>
            <a:pathLst>
              <a:path w="3429000" h="3657600">
                <a:moveTo>
                  <a:pt x="1714500" y="3657600"/>
                </a:moveTo>
                <a:lnTo>
                  <a:pt x="0" y="3657600"/>
                </a:lnTo>
                <a:lnTo>
                  <a:pt x="0" y="0"/>
                </a:lnTo>
                <a:lnTo>
                  <a:pt x="3429000" y="0"/>
                </a:lnTo>
                <a:lnTo>
                  <a:pt x="3429000" y="3657600"/>
                </a:lnTo>
                <a:lnTo>
                  <a:pt x="1714500" y="36576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7470" y="2349682"/>
            <a:ext cx="598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6-Inpu</a:t>
            </a:r>
            <a:r>
              <a:rPr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2-outpu</a:t>
            </a:r>
            <a:r>
              <a:rPr dirty="0">
                <a:latin typeface="Arial"/>
                <a:cs typeface="Arial"/>
              </a:rPr>
              <a:t>t </a:t>
            </a:r>
            <a:r>
              <a:rPr spc="-5" dirty="0">
                <a:latin typeface="Arial"/>
                <a:cs typeface="Arial"/>
              </a:rPr>
              <a:t>LUT</a:t>
            </a:r>
          </a:p>
        </p:txBody>
      </p:sp>
      <p:sp>
        <p:nvSpPr>
          <p:cNvPr id="6" name="object 6"/>
          <p:cNvSpPr/>
          <p:nvPr/>
        </p:nvSpPr>
        <p:spPr>
          <a:xfrm>
            <a:off x="2514600" y="2514600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914400" y="0"/>
                </a:moveTo>
                <a:lnTo>
                  <a:pt x="0" y="0"/>
                </a:lnTo>
                <a:lnTo>
                  <a:pt x="0" y="1371600"/>
                </a:lnTo>
                <a:lnTo>
                  <a:pt x="914400" y="13716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2514600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4572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914400" y="0"/>
                </a:lnTo>
                <a:lnTo>
                  <a:pt x="914400" y="1371600"/>
                </a:lnTo>
                <a:lnTo>
                  <a:pt x="457200" y="13716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36850" y="3105855"/>
            <a:ext cx="4699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L</a:t>
            </a:r>
            <a:r>
              <a:rPr sz="1400" b="1" spc="5" dirty="0">
                <a:latin typeface="Arial"/>
                <a:cs typeface="Arial"/>
              </a:rPr>
              <a:t>U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7432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29718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3200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34290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3657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4600" y="4114800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914400" y="0"/>
                </a:moveTo>
                <a:lnTo>
                  <a:pt x="0" y="0"/>
                </a:lnTo>
                <a:lnTo>
                  <a:pt x="0" y="1371600"/>
                </a:lnTo>
                <a:lnTo>
                  <a:pt x="914400" y="13716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0" y="4114800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4572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914400" y="0"/>
                </a:lnTo>
                <a:lnTo>
                  <a:pt x="914400" y="1371600"/>
                </a:lnTo>
                <a:lnTo>
                  <a:pt x="457200" y="13716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36850" y="4706056"/>
            <a:ext cx="4699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L</a:t>
            </a:r>
            <a:r>
              <a:rPr sz="1400" b="1" spc="5" dirty="0">
                <a:latin typeface="Arial"/>
                <a:cs typeface="Arial"/>
              </a:rPr>
              <a:t>U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3434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572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8800" y="4800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0" y="50292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1600" y="52578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1600" y="3700779"/>
            <a:ext cx="0" cy="1557020"/>
          </a:xfrm>
          <a:custGeom>
            <a:avLst/>
            <a:gdLst/>
            <a:ahLst/>
            <a:cxnLst/>
            <a:rect l="l" t="t" r="r" b="b"/>
            <a:pathLst>
              <a:path h="1557020">
                <a:moveTo>
                  <a:pt x="0" y="0"/>
                </a:moveTo>
                <a:lnTo>
                  <a:pt x="0" y="155702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6989" y="360299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0200" y="3472179"/>
            <a:ext cx="0" cy="1557020"/>
          </a:xfrm>
          <a:custGeom>
            <a:avLst/>
            <a:gdLst/>
            <a:ahLst/>
            <a:cxnLst/>
            <a:rect l="l" t="t" r="r" b="b"/>
            <a:pathLst>
              <a:path h="1557020">
                <a:moveTo>
                  <a:pt x="0" y="0"/>
                </a:moveTo>
                <a:lnTo>
                  <a:pt x="0" y="155702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45589" y="337439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800" y="3243579"/>
            <a:ext cx="0" cy="1557020"/>
          </a:xfrm>
          <a:custGeom>
            <a:avLst/>
            <a:gdLst/>
            <a:ahLst/>
            <a:cxnLst/>
            <a:rect l="l" t="t" r="r" b="b"/>
            <a:pathLst>
              <a:path h="1557020">
                <a:moveTo>
                  <a:pt x="0" y="0"/>
                </a:moveTo>
                <a:lnTo>
                  <a:pt x="0" y="155702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4189" y="31457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3014979"/>
            <a:ext cx="0" cy="1557020"/>
          </a:xfrm>
          <a:custGeom>
            <a:avLst/>
            <a:gdLst/>
            <a:ahLst/>
            <a:cxnLst/>
            <a:rect l="l" t="t" r="r" b="b"/>
            <a:pathLst>
              <a:path h="1557020">
                <a:moveTo>
                  <a:pt x="0" y="0"/>
                </a:moveTo>
                <a:lnTo>
                  <a:pt x="0" y="155702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02789" y="29171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6000" y="2786379"/>
            <a:ext cx="0" cy="1557020"/>
          </a:xfrm>
          <a:custGeom>
            <a:avLst/>
            <a:gdLst/>
            <a:ahLst/>
            <a:cxnLst/>
            <a:rect l="l" t="t" r="r" b="b"/>
            <a:pathLst>
              <a:path h="1557020">
                <a:moveTo>
                  <a:pt x="0" y="0"/>
                </a:moveTo>
                <a:lnTo>
                  <a:pt x="0" y="155702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1389" y="26885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9000" y="3200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29000" y="480060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1099820"/>
          </a:xfrm>
          <a:custGeom>
            <a:avLst/>
            <a:gdLst/>
            <a:ahLst/>
            <a:cxnLst/>
            <a:rect l="l" t="t" r="r" b="b"/>
            <a:pathLst>
              <a:path h="1099820">
                <a:moveTo>
                  <a:pt x="0" y="0"/>
                </a:moveTo>
                <a:lnTo>
                  <a:pt x="0" y="109982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2990" y="474599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0" y="54610"/>
                </a:lnTo>
                <a:lnTo>
                  <a:pt x="54610" y="10922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3657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3400" y="3429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400" y="5715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14800" y="365760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6200" y="29718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0"/>
                </a:moveTo>
                <a:lnTo>
                  <a:pt x="0" y="914400"/>
                </a:lnTo>
                <a:lnTo>
                  <a:pt x="457200" y="675640"/>
                </a:lnTo>
                <a:lnTo>
                  <a:pt x="457200" y="23875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6200" y="29718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914400"/>
                </a:moveTo>
                <a:lnTo>
                  <a:pt x="0" y="0"/>
                </a:lnTo>
                <a:lnTo>
                  <a:pt x="457200" y="238759"/>
                </a:lnTo>
                <a:lnTo>
                  <a:pt x="457200" y="675640"/>
                </a:lnTo>
                <a:lnTo>
                  <a:pt x="0" y="914400"/>
                </a:lnTo>
                <a:close/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2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297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63269" y="25907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3269" y="28193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3269" y="30479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3269" y="32765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3269" y="35051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269" y="5562560"/>
            <a:ext cx="1879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49470" y="3276560"/>
            <a:ext cx="1955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49470" y="4648160"/>
            <a:ext cx="1955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02250" y="1500183"/>
            <a:ext cx="4372610" cy="566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SzPct val="41176"/>
              <a:buFont typeface="Calibri"/>
              <a:buChar char="●"/>
              <a:tabLst>
                <a:tab pos="184150" algn="l"/>
              </a:tabLst>
            </a:pPr>
            <a:r>
              <a:rPr sz="1700" spc="-105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5</a:t>
            </a:r>
            <a:r>
              <a:rPr sz="1700" dirty="0">
                <a:latin typeface="Arial"/>
                <a:cs typeface="Arial"/>
              </a:rPr>
              <a:t>-</a:t>
            </a:r>
            <a:r>
              <a:rPr sz="1700" spc="-10" dirty="0">
                <a:latin typeface="Arial"/>
                <a:cs typeface="Arial"/>
              </a:rPr>
              <a:t>in</a:t>
            </a:r>
            <a:r>
              <a:rPr sz="1700" spc="-20" dirty="0">
                <a:latin typeface="Arial"/>
                <a:cs typeface="Arial"/>
              </a:rPr>
              <a:t>p</a:t>
            </a:r>
            <a:r>
              <a:rPr sz="1700" spc="-10" dirty="0">
                <a:latin typeface="Arial"/>
                <a:cs typeface="Arial"/>
              </a:rPr>
              <a:t>u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LU</a:t>
            </a:r>
            <a:r>
              <a:rPr sz="1700" spc="-204" dirty="0">
                <a:latin typeface="Arial"/>
                <a:cs typeface="Arial"/>
              </a:rPr>
              <a:t>T</a:t>
            </a:r>
            <a:r>
              <a:rPr sz="1700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SzPct val="41176"/>
              <a:buFont typeface="Calibri"/>
              <a:buChar char="●"/>
              <a:tabLst>
                <a:tab pos="184150" algn="l"/>
              </a:tabLst>
            </a:pPr>
            <a:r>
              <a:rPr sz="1700" spc="-5" dirty="0">
                <a:latin typeface="Arial"/>
                <a:cs typeface="Arial"/>
              </a:rPr>
              <a:t>S</a:t>
            </a:r>
            <a:r>
              <a:rPr sz="1700" spc="-10" dirty="0">
                <a:latin typeface="Arial"/>
                <a:cs typeface="Arial"/>
              </a:rPr>
              <a:t>ingl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2-inp</a:t>
            </a:r>
            <a:r>
              <a:rPr sz="1700" spc="-20" dirty="0">
                <a:latin typeface="Arial"/>
                <a:cs typeface="Arial"/>
              </a:rPr>
              <a:t>u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M</a:t>
            </a:r>
            <a:r>
              <a:rPr sz="1700" spc="-10" dirty="0">
                <a:latin typeface="Arial"/>
                <a:cs typeface="Arial"/>
              </a:rPr>
              <a:t>U</a:t>
            </a:r>
            <a:r>
              <a:rPr sz="1700" spc="-5" dirty="0">
                <a:latin typeface="Arial"/>
                <a:cs typeface="Arial"/>
              </a:rPr>
              <a:t>X.</a:t>
            </a:r>
            <a:endParaRPr sz="17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10"/>
              </a:spcBef>
              <a:buSzPct val="41176"/>
              <a:buFont typeface="Calibri"/>
              <a:buChar char="●"/>
              <a:tabLst>
                <a:tab pos="184150" algn="l"/>
              </a:tabLst>
            </a:pPr>
            <a:r>
              <a:rPr sz="1700" spc="-10" dirty="0">
                <a:latin typeface="Arial"/>
                <a:cs typeface="Arial"/>
              </a:rPr>
              <a:t>6</a:t>
            </a:r>
            <a:r>
              <a:rPr sz="1700" dirty="0">
                <a:latin typeface="Arial"/>
                <a:cs typeface="Arial"/>
              </a:rPr>
              <a:t>4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bi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p</a:t>
            </a:r>
            <a:r>
              <a:rPr sz="1700" spc="-20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r</a:t>
            </a:r>
            <a:r>
              <a:rPr sz="1700" spc="-2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spc="-20" dirty="0">
                <a:latin typeface="Arial"/>
                <a:cs typeface="Arial"/>
              </a:rPr>
              <a:t>e</a:t>
            </a:r>
            <a:r>
              <a:rPr sz="1700" spc="-10" dirty="0">
                <a:latin typeface="Arial"/>
                <a:cs typeface="Arial"/>
              </a:rPr>
              <a:t>te</a:t>
            </a:r>
            <a:r>
              <a:rPr sz="1700" spc="-110" dirty="0">
                <a:latin typeface="Arial"/>
                <a:cs typeface="Arial"/>
              </a:rPr>
              <a:t>r</a:t>
            </a:r>
            <a:r>
              <a:rPr sz="1700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700" spc="155" dirty="0">
                <a:latin typeface="Calibri"/>
                <a:cs typeface="Calibri"/>
              </a:rPr>
              <a:t>●    </a:t>
            </a:r>
            <a:r>
              <a:rPr sz="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Arial"/>
                <a:cs typeface="Arial"/>
              </a:rPr>
              <a:t>O5(0:</a:t>
            </a:r>
            <a:r>
              <a:rPr sz="1700" spc="-20" dirty="0">
                <a:latin typeface="Arial"/>
                <a:cs typeface="Arial"/>
              </a:rPr>
              <a:t>3</a:t>
            </a:r>
            <a:r>
              <a:rPr sz="1700" spc="-10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O6(0:</a:t>
            </a:r>
            <a:r>
              <a:rPr sz="1700" spc="-20" dirty="0">
                <a:latin typeface="Arial"/>
                <a:cs typeface="Arial"/>
              </a:rPr>
              <a:t>3</a:t>
            </a:r>
            <a:r>
              <a:rPr sz="1700" spc="-10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-20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(0</a:t>
            </a:r>
            <a:r>
              <a:rPr sz="1700" spc="-20" dirty="0">
                <a:latin typeface="Arial"/>
                <a:cs typeface="Arial"/>
              </a:rPr>
              <a:t>:</a:t>
            </a:r>
            <a:r>
              <a:rPr sz="1700" spc="-10" dirty="0">
                <a:latin typeface="Arial"/>
                <a:cs typeface="Arial"/>
              </a:rPr>
              <a:t>3</a:t>
            </a:r>
            <a:r>
              <a:rPr sz="1700" spc="-20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700" spc="155" dirty="0">
                <a:latin typeface="Calibri"/>
                <a:cs typeface="Calibri"/>
              </a:rPr>
              <a:t>●    </a:t>
            </a:r>
            <a:r>
              <a:rPr sz="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Arial"/>
                <a:cs typeface="Arial"/>
              </a:rPr>
              <a:t>O5(3</a:t>
            </a:r>
            <a:r>
              <a:rPr sz="1700" spc="-20" dirty="0">
                <a:latin typeface="Arial"/>
                <a:cs typeface="Arial"/>
              </a:rPr>
              <a:t>2</a:t>
            </a:r>
            <a:r>
              <a:rPr sz="1700" spc="-10" dirty="0">
                <a:latin typeface="Arial"/>
                <a:cs typeface="Arial"/>
              </a:rPr>
              <a:t>:63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O5(</a:t>
            </a:r>
            <a:r>
              <a:rPr sz="1700" spc="-20" dirty="0">
                <a:latin typeface="Arial"/>
                <a:cs typeface="Arial"/>
              </a:rPr>
              <a:t>0</a:t>
            </a:r>
            <a:r>
              <a:rPr sz="1700" spc="-10" dirty="0">
                <a:latin typeface="Arial"/>
                <a:cs typeface="Arial"/>
              </a:rPr>
              <a:t>:31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INI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(</a:t>
            </a:r>
            <a:r>
              <a:rPr sz="1700" spc="-20" dirty="0">
                <a:latin typeface="Arial"/>
                <a:cs typeface="Arial"/>
              </a:rPr>
              <a:t>0</a:t>
            </a:r>
            <a:r>
              <a:rPr sz="1700" spc="-10" dirty="0">
                <a:latin typeface="Arial"/>
                <a:cs typeface="Arial"/>
              </a:rPr>
              <a:t>:</a:t>
            </a:r>
            <a:r>
              <a:rPr sz="1700" spc="-20" dirty="0">
                <a:latin typeface="Arial"/>
                <a:cs typeface="Arial"/>
              </a:rPr>
              <a:t>3</a:t>
            </a:r>
            <a:r>
              <a:rPr sz="1700" spc="-10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600"/>
              </a:spcBef>
            </a:pPr>
            <a:r>
              <a:rPr sz="1700" spc="-10" dirty="0">
                <a:latin typeface="Arial"/>
                <a:cs typeface="Arial"/>
              </a:rPr>
              <a:t>O6(3</a:t>
            </a:r>
            <a:r>
              <a:rPr sz="1700" spc="-20" dirty="0">
                <a:latin typeface="Arial"/>
                <a:cs typeface="Arial"/>
              </a:rPr>
              <a:t>2</a:t>
            </a:r>
            <a:r>
              <a:rPr sz="1700" spc="-10" dirty="0">
                <a:latin typeface="Arial"/>
                <a:cs typeface="Arial"/>
              </a:rPr>
              <a:t>:63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INI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(32:</a:t>
            </a:r>
            <a:r>
              <a:rPr sz="1700" spc="-20" dirty="0">
                <a:latin typeface="Arial"/>
                <a:cs typeface="Arial"/>
              </a:rPr>
              <a:t>6</a:t>
            </a:r>
            <a:r>
              <a:rPr sz="1700" spc="-10" dirty="0">
                <a:latin typeface="Arial"/>
                <a:cs typeface="Arial"/>
              </a:rPr>
              <a:t>3)</a:t>
            </a:r>
            <a:r>
              <a:rPr sz="1700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10"/>
              </a:spcBef>
              <a:buSzPct val="41176"/>
              <a:buFont typeface="Calibri"/>
              <a:buChar char="●"/>
              <a:tabLst>
                <a:tab pos="184150" algn="l"/>
              </a:tabLst>
            </a:pPr>
            <a:r>
              <a:rPr sz="1700" spc="-1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spc="-2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ntia</a:t>
            </a:r>
            <a:r>
              <a:rPr sz="1700" spc="-20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io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204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e</a:t>
            </a:r>
            <a:r>
              <a:rPr sz="1700" spc="-20" dirty="0">
                <a:latin typeface="Arial"/>
                <a:cs typeface="Arial"/>
              </a:rPr>
              <a:t>mp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2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  <a:p>
            <a:pPr marR="2272030" algn="ctr">
              <a:lnSpc>
                <a:spcPct val="100000"/>
              </a:lnSpc>
              <a:spcBef>
                <a:spcPts val="670"/>
              </a:spcBef>
            </a:pPr>
            <a:r>
              <a:rPr sz="1250" spc="10" dirty="0">
                <a:latin typeface="Arial"/>
                <a:cs typeface="Arial"/>
              </a:rPr>
              <a:t>LUT6_2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#</a:t>
            </a:r>
            <a:r>
              <a:rPr sz="1250" spc="5" dirty="0">
                <a:latin typeface="Arial"/>
                <a:cs typeface="Arial"/>
              </a:rPr>
              <a:t> (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70"/>
              </a:spcBef>
            </a:pPr>
            <a:r>
              <a:rPr sz="1250" dirty="0">
                <a:latin typeface="Arial"/>
                <a:cs typeface="Arial"/>
              </a:rPr>
              <a:t>.I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(</a:t>
            </a:r>
            <a:r>
              <a:rPr sz="1250" spc="10" dirty="0">
                <a:latin typeface="Arial"/>
                <a:cs typeface="Arial"/>
              </a:rPr>
              <a:t>6</a:t>
            </a:r>
            <a:r>
              <a:rPr sz="1250" dirty="0">
                <a:latin typeface="Arial"/>
                <a:cs typeface="Arial"/>
              </a:rPr>
              <a:t>4</a:t>
            </a:r>
            <a:r>
              <a:rPr sz="1250" spc="-5" dirty="0">
                <a:latin typeface="Arial"/>
                <a:cs typeface="Arial"/>
              </a:rPr>
              <a:t>'</a:t>
            </a:r>
            <a:r>
              <a:rPr sz="1250" spc="10" dirty="0">
                <a:latin typeface="Arial"/>
                <a:cs typeface="Arial"/>
              </a:rPr>
              <a:t>h0000</a:t>
            </a:r>
            <a:r>
              <a:rPr sz="1250" dirty="0">
                <a:latin typeface="Arial"/>
                <a:cs typeface="Arial"/>
              </a:rPr>
              <a:t>0</a:t>
            </a:r>
            <a:r>
              <a:rPr sz="1250" spc="10" dirty="0">
                <a:latin typeface="Arial"/>
                <a:cs typeface="Arial"/>
              </a:rPr>
              <a:t>000</a:t>
            </a:r>
            <a:r>
              <a:rPr sz="1250" dirty="0">
                <a:latin typeface="Arial"/>
                <a:cs typeface="Arial"/>
              </a:rPr>
              <a:t>0</a:t>
            </a:r>
            <a:r>
              <a:rPr sz="1250" spc="10" dirty="0">
                <a:latin typeface="Arial"/>
                <a:cs typeface="Arial"/>
              </a:rPr>
              <a:t>0000</a:t>
            </a:r>
            <a:r>
              <a:rPr sz="1250" dirty="0">
                <a:latin typeface="Arial"/>
                <a:cs typeface="Arial"/>
              </a:rPr>
              <a:t>0</a:t>
            </a:r>
            <a:r>
              <a:rPr sz="1250" spc="10" dirty="0">
                <a:latin typeface="Arial"/>
                <a:cs typeface="Arial"/>
              </a:rPr>
              <a:t>00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  <a:p>
            <a:pPr marR="2065655" algn="ctr">
              <a:lnSpc>
                <a:spcPct val="100000"/>
              </a:lnSpc>
              <a:spcBef>
                <a:spcPts val="370"/>
              </a:spcBef>
            </a:pPr>
            <a:r>
              <a:rPr sz="1250" spc="10" dirty="0">
                <a:latin typeface="Arial"/>
                <a:cs typeface="Arial"/>
              </a:rPr>
              <a:t>LUT6_</a:t>
            </a:r>
            <a:r>
              <a:rPr sz="1250" dirty="0">
                <a:latin typeface="Arial"/>
                <a:cs typeface="Arial"/>
              </a:rPr>
              <a:t>2</a:t>
            </a:r>
            <a:r>
              <a:rPr sz="1250" spc="10" dirty="0">
                <a:latin typeface="Arial"/>
                <a:cs typeface="Arial"/>
              </a:rPr>
              <a:t>_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ns</a:t>
            </a:r>
            <a:r>
              <a:rPr sz="1250" spc="5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(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70"/>
              </a:spcBef>
            </a:pPr>
            <a:r>
              <a:rPr sz="1250" dirty="0">
                <a:latin typeface="Arial"/>
                <a:cs typeface="Arial"/>
              </a:rPr>
              <a:t>.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6</a:t>
            </a:r>
            <a:r>
              <a:rPr sz="1250" dirty="0">
                <a:latin typeface="Arial"/>
                <a:cs typeface="Arial"/>
              </a:rPr>
              <a:t>(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6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,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70"/>
              </a:spcBef>
            </a:pPr>
            <a:r>
              <a:rPr sz="1250" dirty="0">
                <a:latin typeface="Arial"/>
                <a:cs typeface="Arial"/>
              </a:rPr>
              <a:t>.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5</a:t>
            </a:r>
            <a:r>
              <a:rPr sz="1250" dirty="0">
                <a:latin typeface="Arial"/>
                <a:cs typeface="Arial"/>
              </a:rPr>
              <a:t>(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5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,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59"/>
              </a:spcBef>
            </a:pPr>
            <a:r>
              <a:rPr sz="1250" dirty="0">
                <a:latin typeface="Arial"/>
                <a:cs typeface="Arial"/>
              </a:rPr>
              <a:t>.I0(I</a:t>
            </a:r>
            <a:r>
              <a:rPr sz="1250" spc="10" dirty="0">
                <a:latin typeface="Arial"/>
                <a:cs typeface="Arial"/>
              </a:rPr>
              <a:t>0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,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70"/>
              </a:spcBef>
            </a:pPr>
            <a:r>
              <a:rPr sz="1250" dirty="0">
                <a:latin typeface="Arial"/>
                <a:cs typeface="Arial"/>
              </a:rPr>
              <a:t>.I1(I</a:t>
            </a:r>
            <a:r>
              <a:rPr sz="1250" spc="10" dirty="0">
                <a:latin typeface="Arial"/>
                <a:cs typeface="Arial"/>
              </a:rPr>
              <a:t>1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,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70"/>
              </a:spcBef>
            </a:pPr>
            <a:r>
              <a:rPr sz="1250" dirty="0">
                <a:latin typeface="Arial"/>
                <a:cs typeface="Arial"/>
              </a:rPr>
              <a:t>.I2(I</a:t>
            </a:r>
            <a:r>
              <a:rPr sz="1250" spc="10" dirty="0">
                <a:latin typeface="Arial"/>
                <a:cs typeface="Arial"/>
              </a:rPr>
              <a:t>2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,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70"/>
              </a:spcBef>
            </a:pPr>
            <a:r>
              <a:rPr sz="1250" dirty="0">
                <a:latin typeface="Arial"/>
                <a:cs typeface="Arial"/>
              </a:rPr>
              <a:t>.I3(I</a:t>
            </a:r>
            <a:r>
              <a:rPr sz="1250" spc="10" dirty="0">
                <a:latin typeface="Arial"/>
                <a:cs typeface="Arial"/>
              </a:rPr>
              <a:t>3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,</a:t>
            </a:r>
            <a:endParaRPr sz="12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370"/>
              </a:spcBef>
            </a:pPr>
            <a:r>
              <a:rPr sz="1250" dirty="0">
                <a:latin typeface="Arial"/>
                <a:cs typeface="Arial"/>
              </a:rPr>
              <a:t>.I4(I</a:t>
            </a:r>
            <a:r>
              <a:rPr sz="1250" spc="10" dirty="0">
                <a:latin typeface="Arial"/>
                <a:cs typeface="Arial"/>
              </a:rPr>
              <a:t>4</a:t>
            </a:r>
            <a:r>
              <a:rPr sz="1250" dirty="0">
                <a:latin typeface="Arial"/>
                <a:cs typeface="Arial"/>
              </a:rPr>
              <a:t>)</a:t>
            </a:r>
            <a:r>
              <a:rPr sz="1250" spc="5" dirty="0">
                <a:latin typeface="Arial"/>
                <a:cs typeface="Arial"/>
              </a:rPr>
              <a:t>,</a:t>
            </a:r>
            <a:endParaRPr sz="1250">
              <a:latin typeface="Arial"/>
              <a:cs typeface="Arial"/>
            </a:endParaRPr>
          </a:p>
          <a:p>
            <a:pPr marR="2208530" algn="ctr">
              <a:lnSpc>
                <a:spcPct val="100000"/>
              </a:lnSpc>
              <a:spcBef>
                <a:spcPts val="359"/>
              </a:spcBef>
            </a:pPr>
            <a:r>
              <a:rPr sz="1250" dirty="0">
                <a:latin typeface="Arial"/>
                <a:cs typeface="Arial"/>
              </a:rPr>
              <a:t>.I5(I</a:t>
            </a:r>
            <a:r>
              <a:rPr sz="1250" spc="10" dirty="0">
                <a:latin typeface="Arial"/>
                <a:cs typeface="Arial"/>
              </a:rPr>
              <a:t>5</a:t>
            </a:r>
            <a:r>
              <a:rPr sz="1250" dirty="0">
                <a:latin typeface="Arial"/>
                <a:cs typeface="Arial"/>
              </a:rPr>
              <a:t>))</a:t>
            </a:r>
            <a:r>
              <a:rPr sz="1250" spc="5" dirty="0">
                <a:latin typeface="Arial"/>
                <a:cs typeface="Arial"/>
              </a:rPr>
              <a:t>;</a:t>
            </a:r>
            <a:endParaRPr sz="12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09"/>
              </a:spcBef>
              <a:buSzPct val="41176"/>
              <a:buFont typeface="Calibri"/>
              <a:buChar char="●"/>
              <a:tabLst>
                <a:tab pos="184150" algn="l"/>
              </a:tabLst>
            </a:pPr>
            <a:r>
              <a:rPr sz="1700" spc="-10" dirty="0">
                <a:latin typeface="Arial"/>
                <a:cs typeface="Arial"/>
              </a:rPr>
              <a:t>L</a:t>
            </a:r>
            <a:r>
              <a:rPr sz="1700" spc="-2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spc="-2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tion</a:t>
            </a:r>
            <a:r>
              <a:rPr sz="1700" spc="-20" dirty="0">
                <a:latin typeface="Arial"/>
                <a:cs typeface="Arial"/>
              </a:rPr>
              <a:t>/</a:t>
            </a:r>
            <a:r>
              <a:rPr sz="1700" dirty="0">
                <a:latin typeface="Arial"/>
                <a:cs typeface="Arial"/>
              </a:rPr>
              <a:t>R</a:t>
            </a:r>
            <a:r>
              <a:rPr sz="1700" spc="-2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utin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</a:t>
            </a:r>
            <a:r>
              <a:rPr sz="1700" spc="-2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s</a:t>
            </a:r>
            <a:r>
              <a:rPr sz="1700" spc="-10" dirty="0">
                <a:latin typeface="Arial"/>
                <a:cs typeface="Arial"/>
              </a:rPr>
              <a:t>tr</a:t>
            </a:r>
            <a:r>
              <a:rPr sz="1700" spc="-20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20" dirty="0">
                <a:latin typeface="Arial"/>
                <a:cs typeface="Arial"/>
              </a:rPr>
              <a:t>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  <a:p>
            <a:pPr marL="642620" marR="5080">
              <a:lnSpc>
                <a:spcPts val="1420"/>
              </a:lnSpc>
              <a:spcBef>
                <a:spcPts val="785"/>
              </a:spcBef>
            </a:pPr>
            <a:r>
              <a:rPr sz="1250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NST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“</a:t>
            </a:r>
            <a:r>
              <a:rPr sz="1250" spc="10" dirty="0">
                <a:latin typeface="Arial"/>
                <a:cs typeface="Arial"/>
              </a:rPr>
              <a:t>LUT6</a:t>
            </a:r>
            <a:r>
              <a:rPr sz="1250" dirty="0">
                <a:latin typeface="Arial"/>
                <a:cs typeface="Arial"/>
              </a:rPr>
              <a:t>_</a:t>
            </a:r>
            <a:r>
              <a:rPr sz="1250" spc="10" dirty="0">
                <a:latin typeface="Arial"/>
                <a:cs typeface="Arial"/>
              </a:rPr>
              <a:t>2_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spc="5" dirty="0">
                <a:latin typeface="Arial"/>
                <a:cs typeface="Arial"/>
              </a:rPr>
              <a:t>s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5" dirty="0">
                <a:latin typeface="Arial"/>
                <a:cs typeface="Arial"/>
              </a:rPr>
              <a:t>”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L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C</a:t>
            </a:r>
            <a:r>
              <a:rPr sz="1250" spc="15" dirty="0">
                <a:latin typeface="Arial"/>
                <a:cs typeface="Arial"/>
              </a:rPr>
              <a:t>=</a:t>
            </a:r>
            <a:r>
              <a:rPr sz="1250" spc="10" dirty="0">
                <a:latin typeface="Arial"/>
                <a:cs typeface="Arial"/>
              </a:rPr>
              <a:t>SL</a:t>
            </a:r>
            <a:r>
              <a:rPr sz="1250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CE_XmYn</a:t>
            </a:r>
            <a:r>
              <a:rPr sz="1250" spc="5" dirty="0">
                <a:latin typeface="Arial"/>
                <a:cs typeface="Arial"/>
              </a:rPr>
              <a:t> | </a:t>
            </a:r>
            <a:r>
              <a:rPr sz="1250" spc="10" dirty="0">
                <a:latin typeface="Arial"/>
                <a:cs typeface="Arial"/>
              </a:rPr>
              <a:t>BEL</a:t>
            </a:r>
            <a:r>
              <a:rPr sz="1250" dirty="0">
                <a:latin typeface="Arial"/>
                <a:cs typeface="Arial"/>
              </a:rPr>
              <a:t>=[</a:t>
            </a:r>
            <a:r>
              <a:rPr sz="1250" spc="20" dirty="0">
                <a:latin typeface="Arial"/>
                <a:cs typeface="Arial"/>
              </a:rPr>
              <a:t>A</a:t>
            </a:r>
            <a:r>
              <a:rPr sz="1250" spc="-10" dirty="0">
                <a:latin typeface="Arial"/>
                <a:cs typeface="Arial"/>
              </a:rPr>
              <a:t>:</a:t>
            </a:r>
            <a:r>
              <a:rPr sz="1250" spc="10" dirty="0">
                <a:latin typeface="Arial"/>
                <a:cs typeface="Arial"/>
              </a:rPr>
              <a:t>B</a:t>
            </a:r>
            <a:r>
              <a:rPr sz="1250" dirty="0">
                <a:latin typeface="Arial"/>
                <a:cs typeface="Arial"/>
              </a:rPr>
              <a:t>:</a:t>
            </a:r>
            <a:r>
              <a:rPr sz="1250" spc="20" dirty="0">
                <a:latin typeface="Arial"/>
                <a:cs typeface="Arial"/>
              </a:rPr>
              <a:t>C</a:t>
            </a:r>
            <a:r>
              <a:rPr sz="1250" dirty="0">
                <a:latin typeface="Arial"/>
                <a:cs typeface="Arial"/>
              </a:rPr>
              <a:t>:</a:t>
            </a:r>
            <a:r>
              <a:rPr sz="1250" spc="10" dirty="0">
                <a:latin typeface="Arial"/>
                <a:cs typeface="Arial"/>
              </a:rPr>
              <a:t>D</a:t>
            </a:r>
            <a:r>
              <a:rPr sz="1250" dirty="0">
                <a:latin typeface="Arial"/>
                <a:cs typeface="Arial"/>
              </a:rPr>
              <a:t>]6</a:t>
            </a:r>
            <a:r>
              <a:rPr sz="1250" spc="10" dirty="0">
                <a:latin typeface="Arial"/>
                <a:cs typeface="Arial"/>
              </a:rPr>
              <a:t>L</a:t>
            </a:r>
            <a:r>
              <a:rPr sz="1250" spc="20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T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|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</a:t>
            </a:r>
            <a:r>
              <a:rPr sz="1250" spc="1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CK_P</a:t>
            </a:r>
            <a:r>
              <a:rPr sz="1250" dirty="0">
                <a:latin typeface="Arial"/>
                <a:cs typeface="Arial"/>
              </a:rPr>
              <a:t>I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spc="20" dirty="0">
                <a:latin typeface="Arial"/>
                <a:cs typeface="Arial"/>
              </a:rPr>
              <a:t>S</a:t>
            </a:r>
            <a:r>
              <a:rPr sz="1250" spc="5" dirty="0">
                <a:latin typeface="Arial"/>
                <a:cs typeface="Arial"/>
              </a:rPr>
              <a:t>=</a:t>
            </a:r>
            <a:r>
              <a:rPr sz="1250" spc="10" dirty="0">
                <a:latin typeface="Arial"/>
                <a:cs typeface="Arial"/>
              </a:rPr>
              <a:t>ALL</a:t>
            </a:r>
            <a:r>
              <a:rPr sz="1250" spc="-4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r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6</a:t>
            </a:r>
            <a:r>
              <a:rPr sz="1250" spc="-10" dirty="0">
                <a:latin typeface="Arial"/>
                <a:cs typeface="Arial"/>
              </a:rPr>
              <a:t>:</a:t>
            </a:r>
            <a:r>
              <a:rPr sz="1250" spc="1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6</a:t>
            </a:r>
            <a:r>
              <a:rPr sz="1250" spc="-10" dirty="0">
                <a:latin typeface="Arial"/>
                <a:cs typeface="Arial"/>
              </a:rPr>
              <a:t>.</a:t>
            </a:r>
            <a:r>
              <a:rPr sz="1250" dirty="0">
                <a:latin typeface="Arial"/>
                <a:cs typeface="Arial"/>
              </a:rPr>
              <a:t>.</a:t>
            </a:r>
            <a:r>
              <a:rPr sz="1250" spc="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02250" y="3283681"/>
            <a:ext cx="996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55" dirty="0">
                <a:latin typeface="Calibri"/>
                <a:cs typeface="Calibri"/>
              </a:rPr>
              <a:t>●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098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orag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930" y="1893627"/>
            <a:ext cx="14859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45" dirty="0">
                <a:latin typeface="Calibri"/>
                <a:cs typeface="Calibri"/>
              </a:rPr>
              <a:t>●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19" y="1788914"/>
            <a:ext cx="505587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8 </a:t>
            </a:r>
            <a:r>
              <a:rPr sz="2700" spc="1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o</a:t>
            </a:r>
            <a:r>
              <a:rPr sz="2700" spc="15" dirty="0">
                <a:latin typeface="Arial"/>
                <a:cs typeface="Arial"/>
              </a:rPr>
              <a:t>r</a:t>
            </a:r>
            <a:r>
              <a:rPr sz="2700" spc="5" dirty="0">
                <a:latin typeface="Arial"/>
                <a:cs typeface="Arial"/>
              </a:rPr>
              <a:t>ag</a:t>
            </a:r>
            <a:r>
              <a:rPr sz="2700" spc="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l</a:t>
            </a:r>
            <a:r>
              <a:rPr sz="2700" spc="5" dirty="0">
                <a:latin typeface="Arial"/>
                <a:cs typeface="Arial"/>
              </a:rPr>
              <a:t>e</a:t>
            </a:r>
            <a:r>
              <a:rPr sz="2700" spc="15" dirty="0">
                <a:latin typeface="Arial"/>
                <a:cs typeface="Arial"/>
              </a:rPr>
              <a:t>m</a:t>
            </a:r>
            <a:r>
              <a:rPr sz="2700" spc="5" dirty="0">
                <a:latin typeface="Arial"/>
                <a:cs typeface="Arial"/>
              </a:rPr>
              <a:t>ent</a:t>
            </a:r>
            <a:r>
              <a:rPr sz="2700" spc="1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</a:t>
            </a:r>
            <a:r>
              <a:rPr sz="2700" spc="10" dirty="0">
                <a:latin typeface="Arial"/>
                <a:cs typeface="Arial"/>
              </a:rPr>
              <a:t>n</a:t>
            </a:r>
            <a:r>
              <a:rPr sz="2700" spc="5" dirty="0">
                <a:latin typeface="Arial"/>
                <a:cs typeface="Arial"/>
              </a:rPr>
              <a:t> ea</a:t>
            </a:r>
            <a:r>
              <a:rPr sz="2700" spc="15" dirty="0">
                <a:latin typeface="Arial"/>
                <a:cs typeface="Arial"/>
              </a:rPr>
              <a:t>c</a:t>
            </a:r>
            <a:r>
              <a:rPr sz="2700" spc="10" dirty="0">
                <a:latin typeface="Arial"/>
                <a:cs typeface="Arial"/>
              </a:rPr>
              <a:t>h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s</a:t>
            </a:r>
            <a:r>
              <a:rPr sz="2700" spc="-5" dirty="0">
                <a:latin typeface="Arial"/>
                <a:cs typeface="Arial"/>
              </a:rPr>
              <a:t>li</a:t>
            </a:r>
            <a:r>
              <a:rPr sz="2700" spc="15" dirty="0">
                <a:latin typeface="Arial"/>
                <a:cs typeface="Arial"/>
              </a:rPr>
              <a:t>c</a:t>
            </a:r>
            <a:r>
              <a:rPr sz="2700" spc="5" dirty="0">
                <a:latin typeface="Arial"/>
                <a:cs typeface="Arial"/>
              </a:rPr>
              <a:t>e.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469" y="2371628"/>
            <a:ext cx="132080" cy="136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9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500" spc="9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spc="9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spc="9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319903"/>
            <a:ext cx="791083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1600">
              <a:lnSpc>
                <a:spcPct val="122000"/>
              </a:lnSpc>
            </a:pPr>
            <a:r>
              <a:rPr sz="2050" spc="-10" dirty="0">
                <a:latin typeface="Arial"/>
                <a:cs typeface="Arial"/>
              </a:rPr>
              <a:t>4 can be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ei</a:t>
            </a:r>
            <a:r>
              <a:rPr sz="2050" spc="-5" dirty="0">
                <a:latin typeface="Arial"/>
                <a:cs typeface="Arial"/>
              </a:rPr>
              <a:t>t</a:t>
            </a:r>
            <a:r>
              <a:rPr sz="2050" spc="-10" dirty="0">
                <a:latin typeface="Arial"/>
                <a:cs typeface="Arial"/>
              </a:rPr>
              <a:t>h</a:t>
            </a:r>
            <a:r>
              <a:rPr sz="2050" spc="-15" dirty="0">
                <a:latin typeface="Arial"/>
                <a:cs typeface="Arial"/>
              </a:rPr>
              <a:t>e</a:t>
            </a:r>
            <a:r>
              <a:rPr sz="2050" spc="-5" dirty="0">
                <a:latin typeface="Arial"/>
                <a:cs typeface="Arial"/>
              </a:rPr>
              <a:t>r f</a:t>
            </a:r>
            <a:r>
              <a:rPr sz="2050" spc="-10" dirty="0">
                <a:latin typeface="Arial"/>
                <a:cs typeface="Arial"/>
              </a:rPr>
              <a:t>l</a:t>
            </a:r>
            <a:r>
              <a:rPr sz="2050" spc="-5" dirty="0">
                <a:latin typeface="Arial"/>
                <a:cs typeface="Arial"/>
              </a:rPr>
              <a:t>i</a:t>
            </a:r>
            <a:r>
              <a:rPr sz="2050" spc="-10" dirty="0">
                <a:latin typeface="Arial"/>
                <a:cs typeface="Arial"/>
              </a:rPr>
              <a:t>p </a:t>
            </a:r>
            <a:r>
              <a:rPr sz="2050" spc="-5" dirty="0">
                <a:latin typeface="Arial"/>
                <a:cs typeface="Arial"/>
              </a:rPr>
              <a:t>f</a:t>
            </a:r>
            <a:r>
              <a:rPr sz="2050" spc="-10" dirty="0">
                <a:latin typeface="Arial"/>
                <a:cs typeface="Arial"/>
              </a:rPr>
              <a:t>lop</a:t>
            </a:r>
            <a:r>
              <a:rPr sz="2050" spc="-5" dirty="0">
                <a:latin typeface="Arial"/>
                <a:cs typeface="Arial"/>
              </a:rPr>
              <a:t>s (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10" dirty="0">
                <a:latin typeface="Arial"/>
                <a:cs typeface="Arial"/>
              </a:rPr>
              <a:t>e</a:t>
            </a:r>
            <a:r>
              <a:rPr sz="2050" spc="-15" dirty="0">
                <a:latin typeface="Arial"/>
                <a:cs typeface="Arial"/>
              </a:rPr>
              <a:t>g</a:t>
            </a:r>
            <a:r>
              <a:rPr sz="2050" spc="-5" dirty="0">
                <a:latin typeface="Arial"/>
                <a:cs typeface="Arial"/>
              </a:rPr>
              <a:t>ist</a:t>
            </a:r>
            <a:r>
              <a:rPr sz="2050" spc="-10" dirty="0">
                <a:latin typeface="Arial"/>
                <a:cs typeface="Arial"/>
              </a:rPr>
              <a:t>e</a:t>
            </a:r>
            <a:r>
              <a:rPr sz="2050" spc="-5" dirty="0">
                <a:latin typeface="Arial"/>
                <a:cs typeface="Arial"/>
              </a:rPr>
              <a:t>rs) </a:t>
            </a:r>
            <a:r>
              <a:rPr sz="2050" spc="-10" dirty="0">
                <a:latin typeface="Arial"/>
                <a:cs typeface="Arial"/>
              </a:rPr>
              <a:t>o</a:t>
            </a:r>
            <a:r>
              <a:rPr sz="2050" spc="-5" dirty="0">
                <a:latin typeface="Arial"/>
                <a:cs typeface="Arial"/>
              </a:rPr>
              <a:t>r </a:t>
            </a:r>
            <a:r>
              <a:rPr sz="2050" spc="-10" dirty="0">
                <a:latin typeface="Arial"/>
                <a:cs typeface="Arial"/>
              </a:rPr>
              <a:t>la</a:t>
            </a:r>
            <a:r>
              <a:rPr sz="2050" spc="-5" dirty="0">
                <a:latin typeface="Arial"/>
                <a:cs typeface="Arial"/>
              </a:rPr>
              <a:t>t</a:t>
            </a:r>
            <a:r>
              <a:rPr sz="2050" spc="-20" dirty="0">
                <a:latin typeface="Arial"/>
                <a:cs typeface="Arial"/>
              </a:rPr>
              <a:t>c</a:t>
            </a:r>
            <a:r>
              <a:rPr sz="2050" dirty="0">
                <a:latin typeface="Arial"/>
                <a:cs typeface="Arial"/>
              </a:rPr>
              <a:t>h</a:t>
            </a:r>
            <a:r>
              <a:rPr sz="2050" spc="-10" dirty="0">
                <a:latin typeface="Arial"/>
                <a:cs typeface="Arial"/>
              </a:rPr>
              <a:t>e</a:t>
            </a:r>
            <a:r>
              <a:rPr sz="2050" spc="-5" dirty="0">
                <a:latin typeface="Arial"/>
                <a:cs typeface="Arial"/>
              </a:rPr>
              <a:t>s. </a:t>
            </a:r>
            <a:r>
              <a:rPr sz="2050" spc="-10" dirty="0">
                <a:latin typeface="Arial"/>
                <a:cs typeface="Arial"/>
              </a:rPr>
              <a:t>4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can on</a:t>
            </a:r>
            <a:r>
              <a:rPr sz="2050" spc="-5" dirty="0">
                <a:latin typeface="Arial"/>
                <a:cs typeface="Arial"/>
              </a:rPr>
              <a:t>ly</a:t>
            </a:r>
            <a:r>
              <a:rPr sz="2050" spc="-10" dirty="0">
                <a:latin typeface="Arial"/>
                <a:cs typeface="Arial"/>
              </a:rPr>
              <a:t> be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15" dirty="0">
                <a:latin typeface="Arial"/>
                <a:cs typeface="Arial"/>
              </a:rPr>
              <a:t>f</a:t>
            </a:r>
            <a:r>
              <a:rPr sz="2050" spc="-10" dirty="0">
                <a:latin typeface="Arial"/>
                <a:cs typeface="Arial"/>
              </a:rPr>
              <a:t>l</a:t>
            </a:r>
            <a:r>
              <a:rPr sz="2050" spc="-5" dirty="0">
                <a:latin typeface="Arial"/>
                <a:cs typeface="Arial"/>
              </a:rPr>
              <a:t>i</a:t>
            </a:r>
            <a:r>
              <a:rPr sz="2050" spc="-10" dirty="0">
                <a:latin typeface="Arial"/>
                <a:cs typeface="Arial"/>
              </a:rPr>
              <a:t>p </a:t>
            </a:r>
            <a:r>
              <a:rPr sz="2050" spc="-5" dirty="0">
                <a:latin typeface="Arial"/>
                <a:cs typeface="Arial"/>
              </a:rPr>
              <a:t>f</a:t>
            </a:r>
            <a:r>
              <a:rPr sz="2050" spc="-10" dirty="0">
                <a:latin typeface="Arial"/>
                <a:cs typeface="Arial"/>
              </a:rPr>
              <a:t>lo</a:t>
            </a:r>
            <a:r>
              <a:rPr sz="2050" dirty="0">
                <a:latin typeface="Arial"/>
                <a:cs typeface="Arial"/>
              </a:rPr>
              <a:t>p</a:t>
            </a:r>
            <a:r>
              <a:rPr sz="2050" spc="-5" dirty="0">
                <a:latin typeface="Arial"/>
                <a:cs typeface="Arial"/>
              </a:rPr>
              <a:t>s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(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10" dirty="0">
                <a:latin typeface="Arial"/>
                <a:cs typeface="Arial"/>
              </a:rPr>
              <a:t>egi</a:t>
            </a:r>
            <a:r>
              <a:rPr sz="2050" spc="-5" dirty="0">
                <a:latin typeface="Arial"/>
                <a:cs typeface="Arial"/>
              </a:rPr>
              <a:t>st</a:t>
            </a:r>
            <a:r>
              <a:rPr sz="2050" spc="-10" dirty="0">
                <a:latin typeface="Arial"/>
                <a:cs typeface="Arial"/>
              </a:rPr>
              <a:t>e</a:t>
            </a:r>
            <a:r>
              <a:rPr sz="2050" spc="-5" dirty="0">
                <a:latin typeface="Arial"/>
                <a:cs typeface="Arial"/>
              </a:rPr>
              <a:t>rs</a:t>
            </a:r>
            <a:r>
              <a:rPr sz="2050" dirty="0">
                <a:latin typeface="Arial"/>
                <a:cs typeface="Arial"/>
              </a:rPr>
              <a:t>)</a:t>
            </a:r>
            <a:r>
              <a:rPr sz="2050" spc="-5" dirty="0"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50" spc="-5" dirty="0">
                <a:latin typeface="Arial"/>
                <a:cs typeface="Arial"/>
              </a:rPr>
              <a:t>If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4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are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la</a:t>
            </a:r>
            <a:r>
              <a:rPr sz="2050" spc="-5" dirty="0">
                <a:latin typeface="Arial"/>
                <a:cs typeface="Arial"/>
              </a:rPr>
              <a:t>t</a:t>
            </a:r>
            <a:r>
              <a:rPr sz="2050" spc="-10" dirty="0">
                <a:latin typeface="Arial"/>
                <a:cs typeface="Arial"/>
              </a:rPr>
              <a:t>che</a:t>
            </a:r>
            <a:r>
              <a:rPr sz="2050" spc="-5" dirty="0">
                <a:latin typeface="Arial"/>
                <a:cs typeface="Arial"/>
              </a:rPr>
              <a:t>s,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-15" dirty="0">
                <a:latin typeface="Arial"/>
                <a:cs typeface="Arial"/>
              </a:rPr>
              <a:t>t</a:t>
            </a:r>
            <a:r>
              <a:rPr sz="2050" spc="-10" dirty="0">
                <a:latin typeface="Arial"/>
                <a:cs typeface="Arial"/>
              </a:rPr>
              <a:t>he o</a:t>
            </a:r>
            <a:r>
              <a:rPr sz="2050" spc="-5" dirty="0">
                <a:latin typeface="Arial"/>
                <a:cs typeface="Arial"/>
              </a:rPr>
              <a:t>t</a:t>
            </a:r>
            <a:r>
              <a:rPr sz="2050" spc="-10" dirty="0">
                <a:latin typeface="Arial"/>
                <a:cs typeface="Arial"/>
              </a:rPr>
              <a:t>he</a:t>
            </a:r>
            <a:r>
              <a:rPr sz="2050" spc="-5" dirty="0">
                <a:latin typeface="Arial"/>
                <a:cs typeface="Arial"/>
              </a:rPr>
              <a:t>r </a:t>
            </a:r>
            <a:r>
              <a:rPr sz="2050" spc="-10" dirty="0">
                <a:latin typeface="Arial"/>
                <a:cs typeface="Arial"/>
              </a:rPr>
              <a:t>4 </a:t>
            </a:r>
            <a:r>
              <a:rPr sz="2050" spc="-5" dirty="0">
                <a:latin typeface="Arial"/>
                <a:cs typeface="Arial"/>
              </a:rPr>
              <a:t>are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ina</a:t>
            </a:r>
            <a:r>
              <a:rPr sz="2050" spc="-5" dirty="0">
                <a:latin typeface="Arial"/>
                <a:cs typeface="Arial"/>
              </a:rPr>
              <a:t>ccessi</a:t>
            </a:r>
            <a:r>
              <a:rPr sz="2050" spc="-10" dirty="0">
                <a:latin typeface="Arial"/>
                <a:cs typeface="Arial"/>
              </a:rPr>
              <a:t>ble</a:t>
            </a:r>
            <a:r>
              <a:rPr sz="2050" spc="-5" dirty="0"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50" spc="-10" dirty="0">
                <a:latin typeface="Arial"/>
                <a:cs typeface="Arial"/>
              </a:rPr>
              <a:t>Al</a:t>
            </a:r>
            <a:r>
              <a:rPr sz="2050" spc="-5" dirty="0">
                <a:latin typeface="Arial"/>
                <a:cs typeface="Arial"/>
              </a:rPr>
              <a:t>l</a:t>
            </a:r>
            <a:r>
              <a:rPr sz="2050" spc="-10" dirty="0">
                <a:latin typeface="Arial"/>
                <a:cs typeface="Arial"/>
              </a:rPr>
              <a:t> e</a:t>
            </a:r>
            <a:r>
              <a:rPr sz="2050" spc="-5" dirty="0">
                <a:latin typeface="Arial"/>
                <a:cs typeface="Arial"/>
              </a:rPr>
              <a:t>l</a:t>
            </a:r>
            <a:r>
              <a:rPr sz="2050" spc="-10" dirty="0">
                <a:latin typeface="Arial"/>
                <a:cs typeface="Arial"/>
              </a:rPr>
              <a:t>em</a:t>
            </a:r>
            <a:r>
              <a:rPr sz="2050" dirty="0">
                <a:latin typeface="Arial"/>
                <a:cs typeface="Arial"/>
              </a:rPr>
              <a:t>e</a:t>
            </a:r>
            <a:r>
              <a:rPr sz="2050" spc="-10" dirty="0">
                <a:latin typeface="Arial"/>
                <a:cs typeface="Arial"/>
              </a:rPr>
              <a:t>n</a:t>
            </a:r>
            <a:r>
              <a:rPr sz="2050" spc="-15" dirty="0">
                <a:latin typeface="Arial"/>
                <a:cs typeface="Arial"/>
              </a:rPr>
              <a:t>t</a:t>
            </a:r>
            <a:r>
              <a:rPr sz="2050" spc="-5" dirty="0">
                <a:latin typeface="Arial"/>
                <a:cs typeface="Arial"/>
              </a:rPr>
              <a:t>s</a:t>
            </a:r>
            <a:r>
              <a:rPr sz="2050" spc="-10" dirty="0">
                <a:latin typeface="Arial"/>
                <a:cs typeface="Arial"/>
              </a:rPr>
              <a:t> use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15" dirty="0">
                <a:latin typeface="Arial"/>
                <a:cs typeface="Arial"/>
              </a:rPr>
              <a:t>t</a:t>
            </a:r>
            <a:r>
              <a:rPr sz="2050" spc="-10" dirty="0">
                <a:latin typeface="Arial"/>
                <a:cs typeface="Arial"/>
              </a:rPr>
              <a:t>he 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15" dirty="0">
                <a:latin typeface="Arial"/>
                <a:cs typeface="Arial"/>
              </a:rPr>
              <a:t>a</a:t>
            </a:r>
            <a:r>
              <a:rPr sz="2050" spc="-5" dirty="0">
                <a:latin typeface="Arial"/>
                <a:cs typeface="Arial"/>
              </a:rPr>
              <a:t>m</a:t>
            </a:r>
            <a:r>
              <a:rPr sz="2050" spc="-10" dirty="0">
                <a:latin typeface="Arial"/>
                <a:cs typeface="Arial"/>
              </a:rPr>
              <a:t>e </a:t>
            </a:r>
            <a:r>
              <a:rPr sz="2050" spc="-5" dirty="0">
                <a:latin typeface="Arial"/>
                <a:cs typeface="Arial"/>
              </a:rPr>
              <a:t>clock,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c</a:t>
            </a:r>
            <a:r>
              <a:rPr sz="2050" spc="-10" dirty="0">
                <a:latin typeface="Arial"/>
                <a:cs typeface="Arial"/>
              </a:rPr>
              <a:t>lo</a:t>
            </a:r>
            <a:r>
              <a:rPr sz="2050" spc="-5" dirty="0">
                <a:latin typeface="Arial"/>
                <a:cs typeface="Arial"/>
              </a:rPr>
              <a:t>ck </a:t>
            </a:r>
            <a:r>
              <a:rPr sz="2050" spc="-10" dirty="0">
                <a:latin typeface="Arial"/>
                <a:cs typeface="Arial"/>
              </a:rPr>
              <a:t>enable</a:t>
            </a:r>
            <a:r>
              <a:rPr sz="2050" spc="-5" dirty="0">
                <a:latin typeface="Arial"/>
                <a:cs typeface="Arial"/>
              </a:rPr>
              <a:t>,</a:t>
            </a:r>
            <a:r>
              <a:rPr sz="2050" spc="-10" dirty="0">
                <a:latin typeface="Arial"/>
                <a:cs typeface="Arial"/>
              </a:rPr>
              <a:t> and se</a:t>
            </a:r>
            <a:r>
              <a:rPr sz="2050" spc="-5" dirty="0">
                <a:latin typeface="Arial"/>
                <a:cs typeface="Arial"/>
              </a:rPr>
              <a:t>t</a:t>
            </a:r>
            <a:r>
              <a:rPr sz="2050" spc="-15" dirty="0">
                <a:latin typeface="Arial"/>
                <a:cs typeface="Arial"/>
              </a:rPr>
              <a:t>/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10" dirty="0">
                <a:latin typeface="Arial"/>
                <a:cs typeface="Arial"/>
              </a:rPr>
              <a:t>ese</a:t>
            </a:r>
            <a:r>
              <a:rPr sz="2050" spc="-5" dirty="0">
                <a:latin typeface="Arial"/>
                <a:cs typeface="Arial"/>
              </a:rPr>
              <a:t>t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-20" dirty="0">
                <a:latin typeface="Arial"/>
                <a:cs typeface="Arial"/>
              </a:rPr>
              <a:t>s</a:t>
            </a:r>
            <a:r>
              <a:rPr sz="2050" spc="-5" dirty="0">
                <a:latin typeface="Arial"/>
                <a:cs typeface="Arial"/>
              </a:rPr>
              <a:t>i</a:t>
            </a:r>
            <a:r>
              <a:rPr sz="2050" spc="-10" dirty="0">
                <a:latin typeface="Arial"/>
                <a:cs typeface="Arial"/>
              </a:rPr>
              <a:t>gna</a:t>
            </a:r>
            <a:r>
              <a:rPr sz="2050" spc="-5" dirty="0">
                <a:latin typeface="Arial"/>
                <a:cs typeface="Arial"/>
              </a:rPr>
              <a:t>ls.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930" y="3957377"/>
            <a:ext cx="14859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45" dirty="0">
                <a:latin typeface="Calibri"/>
                <a:cs typeface="Calibri"/>
              </a:rPr>
              <a:t>●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19" y="3852664"/>
            <a:ext cx="445833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" dirty="0">
                <a:latin typeface="Arial"/>
                <a:cs typeface="Arial"/>
              </a:rPr>
              <a:t>In</a:t>
            </a:r>
            <a:r>
              <a:rPr sz="2700" spc="1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a</a:t>
            </a:r>
            <a:r>
              <a:rPr sz="2700" spc="1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-5" dirty="0">
                <a:latin typeface="Arial"/>
                <a:cs typeface="Arial"/>
              </a:rPr>
              <a:t>i</a:t>
            </a:r>
            <a:r>
              <a:rPr sz="2700" spc="5" dirty="0">
                <a:latin typeface="Arial"/>
                <a:cs typeface="Arial"/>
              </a:rPr>
              <a:t>at</a:t>
            </a:r>
            <a:r>
              <a:rPr sz="2700" spc="-5" dirty="0">
                <a:latin typeface="Arial"/>
                <a:cs typeface="Arial"/>
              </a:rPr>
              <a:t>i</a:t>
            </a:r>
            <a:r>
              <a:rPr sz="2700" spc="5" dirty="0">
                <a:latin typeface="Arial"/>
                <a:cs typeface="Arial"/>
              </a:rPr>
              <a:t>o</a:t>
            </a:r>
            <a:r>
              <a:rPr sz="2700" spc="1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 E</a:t>
            </a:r>
            <a:r>
              <a:rPr sz="2700" spc="15" dirty="0">
                <a:latin typeface="Arial"/>
                <a:cs typeface="Arial"/>
              </a:rPr>
              <a:t>x</a:t>
            </a:r>
            <a:r>
              <a:rPr sz="2700" spc="5" dirty="0">
                <a:latin typeface="Arial"/>
                <a:cs typeface="Arial"/>
              </a:rPr>
              <a:t>a</a:t>
            </a:r>
            <a:r>
              <a:rPr sz="2700" spc="15" dirty="0">
                <a:latin typeface="Arial"/>
                <a:cs typeface="Arial"/>
              </a:rPr>
              <a:t>m</a:t>
            </a:r>
            <a:r>
              <a:rPr sz="2700" spc="5" dirty="0">
                <a:latin typeface="Arial"/>
                <a:cs typeface="Arial"/>
              </a:rPr>
              <a:t>p</a:t>
            </a:r>
            <a:r>
              <a:rPr sz="2700" spc="-5" dirty="0">
                <a:latin typeface="Arial"/>
                <a:cs typeface="Arial"/>
              </a:rPr>
              <a:t>l</a:t>
            </a:r>
            <a:r>
              <a:rPr sz="2700" spc="5" dirty="0">
                <a:latin typeface="Arial"/>
                <a:cs typeface="Arial"/>
              </a:rPr>
              <a:t>e: F</a:t>
            </a:r>
            <a:r>
              <a:rPr sz="2700" spc="10" dirty="0">
                <a:latin typeface="Arial"/>
                <a:cs typeface="Arial"/>
              </a:rPr>
              <a:t>DRE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469" y="4435378"/>
            <a:ext cx="132080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9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spc="9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2580" y="4383653"/>
            <a:ext cx="7788909" cy="236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p</a:t>
            </a:r>
            <a:r>
              <a:rPr sz="2000" spc="10" dirty="0">
                <a:latin typeface="Arial"/>
                <a:cs typeface="Arial"/>
              </a:rPr>
              <a:t> F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op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ock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and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sync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ese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latin typeface="Arial"/>
                <a:cs typeface="Arial"/>
              </a:rPr>
              <a:t>There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pa</a:t>
            </a:r>
            <a:r>
              <a:rPr sz="2000" spc="15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yp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r </a:t>
            </a:r>
            <a:r>
              <a:rPr sz="2000" spc="15" dirty="0">
                <a:latin typeface="Arial"/>
                <a:cs typeface="Arial"/>
              </a:rPr>
              <a:t>rese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se</a:t>
            </a:r>
            <a:r>
              <a:rPr sz="2000" spc="10" dirty="0"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74803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D</a:t>
            </a:r>
            <a:r>
              <a:rPr sz="1700" spc="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 </a:t>
            </a:r>
            <a:r>
              <a:rPr sz="1700" spc="-5" dirty="0">
                <a:latin typeface="Arial"/>
                <a:cs typeface="Arial"/>
              </a:rPr>
              <a:t>F</a:t>
            </a:r>
            <a:r>
              <a:rPr sz="1700" spc="10" dirty="0">
                <a:latin typeface="Arial"/>
                <a:cs typeface="Arial"/>
              </a:rPr>
              <a:t>DR</a:t>
            </a:r>
            <a:r>
              <a:rPr sz="1700" spc="-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_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-5" dirty="0">
                <a:latin typeface="Arial"/>
                <a:cs typeface="Arial"/>
              </a:rPr>
              <a:t>st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</a:t>
            </a:r>
            <a:endParaRPr sz="1700">
              <a:latin typeface="Arial"/>
              <a:cs typeface="Arial"/>
            </a:endParaRPr>
          </a:p>
          <a:p>
            <a:pPr marL="985519">
              <a:lnSpc>
                <a:spcPct val="100000"/>
              </a:lnSpc>
              <a:spcBef>
                <a:spcPts val="110"/>
              </a:spcBef>
            </a:pPr>
            <a:r>
              <a:rPr sz="1700" spc="-20" dirty="0">
                <a:latin typeface="Arial"/>
                <a:cs typeface="Arial"/>
              </a:rPr>
              <a:t>.</a:t>
            </a:r>
            <a:r>
              <a:rPr sz="1700" spc="-10" dirty="0">
                <a:latin typeface="Arial"/>
                <a:cs typeface="Arial"/>
              </a:rPr>
              <a:t>Q</a:t>
            </a:r>
            <a:r>
              <a:rPr sz="1700" dirty="0">
                <a:latin typeface="Arial"/>
                <a:cs typeface="Arial"/>
              </a:rPr>
              <a:t>(</a:t>
            </a:r>
            <a:r>
              <a:rPr sz="1700" spc="-10" dirty="0">
                <a:latin typeface="Arial"/>
                <a:cs typeface="Arial"/>
              </a:rPr>
              <a:t>Q)</a:t>
            </a:r>
            <a:r>
              <a:rPr sz="1700" spc="-5" dirty="0"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985519">
              <a:lnSpc>
                <a:spcPct val="100000"/>
              </a:lnSpc>
              <a:spcBef>
                <a:spcPts val="110"/>
              </a:spcBef>
            </a:pPr>
            <a:r>
              <a:rPr sz="1700" spc="-20" dirty="0">
                <a:latin typeface="Arial"/>
                <a:cs typeface="Arial"/>
              </a:rPr>
              <a:t>.</a:t>
            </a:r>
            <a:r>
              <a:rPr sz="1700" spc="10" dirty="0">
                <a:latin typeface="Arial"/>
                <a:cs typeface="Arial"/>
              </a:rPr>
              <a:t>C</a:t>
            </a:r>
            <a:r>
              <a:rPr sz="1700" spc="-10" dirty="0">
                <a:latin typeface="Arial"/>
                <a:cs typeface="Arial"/>
              </a:rPr>
              <a:t>(</a:t>
            </a:r>
            <a:r>
              <a:rPr sz="1700" spc="10" dirty="0">
                <a:latin typeface="Arial"/>
                <a:cs typeface="Arial"/>
              </a:rPr>
              <a:t>C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spc="-5" dirty="0"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985519">
              <a:lnSpc>
                <a:spcPct val="100000"/>
              </a:lnSpc>
              <a:spcBef>
                <a:spcPts val="110"/>
              </a:spcBef>
            </a:pPr>
            <a:r>
              <a:rPr sz="1700" spc="-20" dirty="0">
                <a:latin typeface="Arial"/>
                <a:cs typeface="Arial"/>
              </a:rPr>
              <a:t>.</a:t>
            </a:r>
            <a:r>
              <a:rPr sz="1700" spc="10" dirty="0">
                <a:latin typeface="Arial"/>
                <a:cs typeface="Arial"/>
              </a:rPr>
              <a:t>C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-10" dirty="0">
                <a:latin typeface="Arial"/>
                <a:cs typeface="Arial"/>
              </a:rPr>
              <a:t>(</a:t>
            </a:r>
            <a:r>
              <a:rPr sz="1700" spc="10" dirty="0">
                <a:latin typeface="Arial"/>
                <a:cs typeface="Arial"/>
              </a:rPr>
              <a:t>C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spc="-5" dirty="0"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Arial"/>
                <a:cs typeface="Arial"/>
              </a:rPr>
              <a:t>.</a:t>
            </a:r>
            <a:r>
              <a:rPr sz="1700" spc="10" dirty="0">
                <a:latin typeface="Arial"/>
                <a:cs typeface="Arial"/>
              </a:rPr>
              <a:t>R</a:t>
            </a:r>
            <a:r>
              <a:rPr sz="1700" spc="-10" dirty="0">
                <a:latin typeface="Arial"/>
                <a:cs typeface="Arial"/>
              </a:rPr>
              <a:t>(</a:t>
            </a:r>
            <a:r>
              <a:rPr sz="1700" spc="10" dirty="0">
                <a:latin typeface="Arial"/>
                <a:cs typeface="Arial"/>
              </a:rPr>
              <a:t>R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spc="-5" dirty="0"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985519">
              <a:lnSpc>
                <a:spcPct val="100000"/>
              </a:lnSpc>
              <a:spcBef>
                <a:spcPts val="110"/>
              </a:spcBef>
            </a:pPr>
            <a:r>
              <a:rPr sz="1700" spc="-20" dirty="0">
                <a:latin typeface="Arial"/>
                <a:cs typeface="Arial"/>
              </a:rPr>
              <a:t>.</a:t>
            </a:r>
            <a:r>
              <a:rPr sz="1700" spc="10" dirty="0">
                <a:latin typeface="Arial"/>
                <a:cs typeface="Arial"/>
              </a:rPr>
              <a:t>D</a:t>
            </a:r>
            <a:r>
              <a:rPr sz="1700" spc="-10" dirty="0">
                <a:latin typeface="Arial"/>
                <a:cs typeface="Arial"/>
              </a:rPr>
              <a:t>(</a:t>
            </a:r>
            <a:r>
              <a:rPr sz="1700" spc="10" dirty="0">
                <a:latin typeface="Arial"/>
                <a:cs typeface="Arial"/>
              </a:rPr>
              <a:t>D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5" dirty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128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 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889403"/>
            <a:ext cx="1314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1784293"/>
            <a:ext cx="5068570" cy="759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latin typeface="Arial"/>
                <a:cs typeface="Arial"/>
              </a:rPr>
              <a:t>D</a:t>
            </a:r>
            <a:r>
              <a:rPr sz="2350" dirty="0">
                <a:latin typeface="Arial"/>
                <a:cs typeface="Arial"/>
              </a:rPr>
              <a:t>i</a:t>
            </a:r>
            <a:r>
              <a:rPr sz="2350" spc="10" dirty="0">
                <a:latin typeface="Arial"/>
                <a:cs typeface="Arial"/>
              </a:rPr>
              <a:t>s</a:t>
            </a:r>
            <a:r>
              <a:rPr sz="2350" spc="-5" dirty="0">
                <a:latin typeface="Arial"/>
                <a:cs typeface="Arial"/>
              </a:rPr>
              <a:t>t</a:t>
            </a:r>
            <a:r>
              <a:rPr sz="2350" spc="10" dirty="0">
                <a:latin typeface="Arial"/>
                <a:cs typeface="Arial"/>
              </a:rPr>
              <a:t>r</a:t>
            </a:r>
            <a:r>
              <a:rPr sz="2350" dirty="0">
                <a:latin typeface="Arial"/>
                <a:cs typeface="Arial"/>
              </a:rPr>
              <a:t>i</a:t>
            </a:r>
            <a:r>
              <a:rPr sz="2350" spc="5" dirty="0">
                <a:latin typeface="Arial"/>
                <a:cs typeface="Arial"/>
              </a:rPr>
              <a:t>b</a:t>
            </a:r>
            <a:r>
              <a:rPr sz="2350" dirty="0">
                <a:latin typeface="Arial"/>
                <a:cs typeface="Arial"/>
              </a:rPr>
              <a:t>u</a:t>
            </a:r>
            <a:r>
              <a:rPr sz="2350" spc="10" dirty="0">
                <a:latin typeface="Arial"/>
                <a:cs typeface="Arial"/>
              </a:rPr>
              <a:t>t</a:t>
            </a:r>
            <a:r>
              <a:rPr sz="2350" spc="5" dirty="0">
                <a:latin typeface="Arial"/>
                <a:cs typeface="Arial"/>
              </a:rPr>
              <a:t>e</a:t>
            </a:r>
            <a:r>
              <a:rPr sz="2350" spc="10" dirty="0">
                <a:latin typeface="Arial"/>
                <a:cs typeface="Arial"/>
              </a:rPr>
              <a:t>d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R</a:t>
            </a:r>
            <a:r>
              <a:rPr sz="2350" spc="-5" dirty="0">
                <a:latin typeface="Arial"/>
                <a:cs typeface="Arial"/>
              </a:rPr>
              <a:t>A</a:t>
            </a:r>
            <a:r>
              <a:rPr sz="2350" spc="15" dirty="0">
                <a:latin typeface="Arial"/>
                <a:cs typeface="Arial"/>
              </a:rPr>
              <a:t>M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(</a:t>
            </a:r>
            <a:r>
              <a:rPr sz="2350" spc="-5" dirty="0">
                <a:latin typeface="Arial"/>
                <a:cs typeface="Arial"/>
              </a:rPr>
              <a:t>S</a:t>
            </a:r>
            <a:r>
              <a:rPr sz="2350" spc="5" dirty="0">
                <a:latin typeface="Arial"/>
                <a:cs typeface="Arial"/>
              </a:rPr>
              <a:t>LIC</a:t>
            </a:r>
            <a:r>
              <a:rPr sz="2350" spc="-5" dirty="0">
                <a:latin typeface="Arial"/>
                <a:cs typeface="Arial"/>
              </a:rPr>
              <a:t>E</a:t>
            </a:r>
            <a:r>
              <a:rPr sz="2350" spc="15" dirty="0">
                <a:latin typeface="Arial"/>
                <a:cs typeface="Arial"/>
              </a:rPr>
              <a:t>M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</a:t>
            </a:r>
            <a:r>
              <a:rPr sz="2350" spc="5" dirty="0">
                <a:latin typeface="Arial"/>
                <a:cs typeface="Arial"/>
              </a:rPr>
              <a:t>n</a:t>
            </a:r>
            <a:r>
              <a:rPr sz="2350" dirty="0">
                <a:latin typeface="Arial"/>
                <a:cs typeface="Arial"/>
              </a:rPr>
              <a:t>l</a:t>
            </a:r>
            <a:r>
              <a:rPr sz="2350" spc="5" dirty="0">
                <a:latin typeface="Arial"/>
                <a:cs typeface="Arial"/>
              </a:rPr>
              <a:t>y)</a:t>
            </a:r>
            <a:endParaRPr sz="2350" dirty="0">
              <a:latin typeface="Arial"/>
              <a:cs typeface="Arial"/>
            </a:endParaRPr>
          </a:p>
          <a:p>
            <a:pPr marL="438150">
              <a:lnSpc>
                <a:spcPct val="100000"/>
              </a:lnSpc>
              <a:spcBef>
                <a:spcPts val="950"/>
              </a:spcBef>
            </a:pPr>
            <a:r>
              <a:rPr sz="1300" spc="85" dirty="0">
                <a:latin typeface="Calibri"/>
                <a:cs typeface="Calibri"/>
              </a:rPr>
              <a:t>–  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750" spc="15" dirty="0">
                <a:latin typeface="Arial"/>
                <a:cs typeface="Arial"/>
              </a:rPr>
              <a:t>S</a:t>
            </a:r>
            <a:r>
              <a:rPr sz="1750" spc="-5" dirty="0">
                <a:latin typeface="Arial"/>
                <a:cs typeface="Arial"/>
              </a:rPr>
              <a:t>i</a:t>
            </a:r>
            <a:r>
              <a:rPr sz="1750" spc="10" dirty="0">
                <a:latin typeface="Arial"/>
                <a:cs typeface="Arial"/>
              </a:rPr>
              <a:t>n</a:t>
            </a:r>
            <a:r>
              <a:rPr sz="1750" spc="5" dirty="0">
                <a:latin typeface="Arial"/>
                <a:cs typeface="Arial"/>
              </a:rPr>
              <a:t>gl</a:t>
            </a:r>
            <a:r>
              <a:rPr sz="1750" spc="10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P</a:t>
            </a:r>
            <a:r>
              <a:rPr sz="1750" spc="10" dirty="0">
                <a:latin typeface="Arial"/>
                <a:cs typeface="Arial"/>
              </a:rPr>
              <a:t>o</a:t>
            </a:r>
            <a:r>
              <a:rPr sz="1750" spc="-5" dirty="0">
                <a:latin typeface="Arial"/>
                <a:cs typeface="Arial"/>
              </a:rPr>
              <a:t>r</a:t>
            </a:r>
            <a:r>
              <a:rPr sz="1750" spc="10" dirty="0">
                <a:latin typeface="Arial"/>
                <a:cs typeface="Arial"/>
              </a:rPr>
              <a:t>t</a:t>
            </a:r>
            <a:r>
              <a:rPr sz="1750" spc="5" dirty="0">
                <a:latin typeface="Arial"/>
                <a:cs typeface="Arial"/>
              </a:rPr>
              <a:t>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</a:t>
            </a:r>
            <a:r>
              <a:rPr sz="1750" spc="10" dirty="0">
                <a:latin typeface="Arial"/>
                <a:cs typeface="Arial"/>
              </a:rPr>
              <a:t>u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P</a:t>
            </a:r>
            <a:r>
              <a:rPr sz="1750" spc="5" dirty="0">
                <a:latin typeface="Arial"/>
                <a:cs typeface="Arial"/>
              </a:rPr>
              <a:t>ort, an</a:t>
            </a:r>
            <a:r>
              <a:rPr sz="1750" spc="10" dirty="0">
                <a:latin typeface="Arial"/>
                <a:cs typeface="Arial"/>
              </a:rPr>
              <a:t>d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Q</a:t>
            </a:r>
            <a:r>
              <a:rPr sz="1750" spc="10" dirty="0">
                <a:latin typeface="Arial"/>
                <a:cs typeface="Arial"/>
              </a:rPr>
              <a:t>u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10" dirty="0">
                <a:latin typeface="Arial"/>
                <a:cs typeface="Arial"/>
              </a:rPr>
              <a:t>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P</a:t>
            </a:r>
            <a:r>
              <a:rPr sz="1750" spc="10" dirty="0">
                <a:latin typeface="Arial"/>
                <a:cs typeface="Arial"/>
              </a:rPr>
              <a:t>o</a:t>
            </a:r>
            <a:r>
              <a:rPr sz="1750" spc="-5" dirty="0">
                <a:latin typeface="Arial"/>
                <a:cs typeface="Arial"/>
              </a:rPr>
              <a:t>r</a:t>
            </a:r>
            <a:r>
              <a:rPr sz="1750" spc="10" dirty="0">
                <a:latin typeface="Arial"/>
                <a:cs typeface="Arial"/>
              </a:rPr>
              <a:t>t</a:t>
            </a:r>
            <a:r>
              <a:rPr sz="1750" spc="5" dirty="0">
                <a:latin typeface="Arial"/>
                <a:cs typeface="Arial"/>
              </a:rPr>
              <a:t>.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980" y="2578829"/>
            <a:ext cx="365252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85" dirty="0">
                <a:latin typeface="Calibri"/>
                <a:cs typeface="Calibri"/>
              </a:rPr>
              <a:t>–  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750" spc="5" dirty="0">
                <a:latin typeface="Arial"/>
                <a:cs typeface="Arial"/>
              </a:rPr>
              <a:t>U</a:t>
            </a:r>
            <a:r>
              <a:rPr sz="1750" spc="10" dirty="0">
                <a:latin typeface="Arial"/>
                <a:cs typeface="Arial"/>
              </a:rPr>
              <a:t>p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10" dirty="0">
                <a:latin typeface="Arial"/>
                <a:cs typeface="Arial"/>
              </a:rPr>
              <a:t>o</a:t>
            </a:r>
            <a:r>
              <a:rPr sz="1750" spc="5" dirty="0">
                <a:latin typeface="Arial"/>
                <a:cs typeface="Arial"/>
              </a:rPr>
              <a:t> 2</a:t>
            </a:r>
            <a:r>
              <a:rPr sz="1750" spc="10" dirty="0">
                <a:latin typeface="Arial"/>
                <a:cs typeface="Arial"/>
              </a:rPr>
              <a:t>56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b</a:t>
            </a:r>
            <a:r>
              <a:rPr sz="1750" spc="-5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5" dirty="0">
                <a:latin typeface="Arial"/>
                <a:cs typeface="Arial"/>
              </a:rPr>
              <a:t>s.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300" spc="85" dirty="0">
                <a:latin typeface="Calibri"/>
                <a:cs typeface="Calibri"/>
              </a:rPr>
              <a:t>–  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750" spc="5" dirty="0">
                <a:latin typeface="Arial"/>
                <a:cs typeface="Arial"/>
              </a:rPr>
              <a:t>6</a:t>
            </a:r>
            <a:r>
              <a:rPr sz="1750" spc="10" dirty="0">
                <a:latin typeface="Arial"/>
                <a:cs typeface="Arial"/>
              </a:rPr>
              <a:t>4</a:t>
            </a:r>
            <a:r>
              <a:rPr sz="1750" spc="5" dirty="0">
                <a:latin typeface="Arial"/>
                <a:cs typeface="Arial"/>
              </a:rPr>
              <a:t>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1</a:t>
            </a:r>
            <a:r>
              <a:rPr sz="1750" spc="5" dirty="0">
                <a:latin typeface="Arial"/>
                <a:cs typeface="Arial"/>
              </a:rPr>
              <a:t>28, 2</a:t>
            </a:r>
            <a:r>
              <a:rPr sz="1750" spc="10" dirty="0">
                <a:latin typeface="Arial"/>
                <a:cs typeface="Arial"/>
              </a:rPr>
              <a:t>5</a:t>
            </a:r>
            <a:r>
              <a:rPr sz="1750" spc="5" dirty="0">
                <a:latin typeface="Arial"/>
                <a:cs typeface="Arial"/>
              </a:rPr>
              <a:t>6-bit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R</a:t>
            </a:r>
            <a:r>
              <a:rPr sz="1750" spc="15" dirty="0">
                <a:latin typeface="Arial"/>
                <a:cs typeface="Arial"/>
              </a:rPr>
              <a:t>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l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10" dirty="0">
                <a:latin typeface="Arial"/>
                <a:cs typeface="Arial"/>
              </a:rPr>
              <a:t>o</a:t>
            </a:r>
            <a:r>
              <a:rPr sz="1750" spc="5" dirty="0">
                <a:latin typeface="Arial"/>
                <a:cs typeface="Arial"/>
              </a:rPr>
              <a:t>.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3241769"/>
            <a:ext cx="5869305" cy="345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510" indent="-213360">
              <a:lnSpc>
                <a:spcPct val="100000"/>
              </a:lnSpc>
              <a:buSzPct val="74285"/>
              <a:buFont typeface="Calibri"/>
              <a:buChar char="–"/>
              <a:tabLst>
                <a:tab pos="651510" algn="l"/>
              </a:tabLst>
            </a:pPr>
            <a:r>
              <a:rPr sz="1750" dirty="0">
                <a:latin typeface="Arial"/>
                <a:cs typeface="Arial"/>
              </a:rPr>
              <a:t>I</a:t>
            </a:r>
            <a:r>
              <a:rPr sz="1750" spc="15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ple</a:t>
            </a:r>
            <a:r>
              <a:rPr sz="1750" spc="15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spc="10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te</a:t>
            </a:r>
            <a:r>
              <a:rPr sz="1750" spc="10" dirty="0">
                <a:latin typeface="Arial"/>
                <a:cs typeface="Arial"/>
              </a:rPr>
              <a:t>d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</a:t>
            </a:r>
            <a:r>
              <a:rPr sz="1750" spc="10" dirty="0">
                <a:latin typeface="Arial"/>
                <a:cs typeface="Arial"/>
              </a:rPr>
              <a:t>n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10" dirty="0">
                <a:latin typeface="Arial"/>
                <a:cs typeface="Arial"/>
              </a:rPr>
              <a:t>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L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spc="10" dirty="0">
                <a:latin typeface="Arial"/>
                <a:cs typeface="Arial"/>
              </a:rPr>
              <a:t>6</a:t>
            </a:r>
            <a:r>
              <a:rPr sz="1750" spc="5" dirty="0">
                <a:latin typeface="Arial"/>
                <a:cs typeface="Arial"/>
              </a:rPr>
              <a:t>.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350" spc="-5" dirty="0">
                <a:latin typeface="Arial"/>
                <a:cs typeface="Arial"/>
              </a:rPr>
              <a:t>E</a:t>
            </a:r>
            <a:r>
              <a:rPr sz="2350" spc="10" dirty="0">
                <a:latin typeface="Arial"/>
                <a:cs typeface="Arial"/>
              </a:rPr>
              <a:t>x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10" dirty="0">
                <a:latin typeface="Arial"/>
                <a:cs typeface="Arial"/>
              </a:rPr>
              <a:t>m</a:t>
            </a:r>
            <a:r>
              <a:rPr sz="2350" spc="5" dirty="0">
                <a:latin typeface="Arial"/>
                <a:cs typeface="Arial"/>
              </a:rPr>
              <a:t>p</a:t>
            </a:r>
            <a:r>
              <a:rPr sz="2350" dirty="0">
                <a:latin typeface="Arial"/>
                <a:cs typeface="Arial"/>
              </a:rPr>
              <a:t>l</a:t>
            </a:r>
            <a:r>
              <a:rPr sz="2350" spc="5" dirty="0">
                <a:latin typeface="Arial"/>
                <a:cs typeface="Arial"/>
              </a:rPr>
              <a:t>e: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R</a:t>
            </a:r>
            <a:r>
              <a:rPr sz="2350" spc="-5" dirty="0">
                <a:latin typeface="Arial"/>
                <a:cs typeface="Arial"/>
              </a:rPr>
              <a:t>A</a:t>
            </a:r>
            <a:r>
              <a:rPr sz="2350" spc="10" dirty="0">
                <a:latin typeface="Arial"/>
                <a:cs typeface="Arial"/>
              </a:rPr>
              <a:t>M</a:t>
            </a:r>
            <a:r>
              <a:rPr sz="2350" spc="5" dirty="0">
                <a:latin typeface="Arial"/>
                <a:cs typeface="Arial"/>
              </a:rPr>
              <a:t>128</a:t>
            </a:r>
            <a:r>
              <a:rPr sz="2350" spc="-5" dirty="0">
                <a:latin typeface="Arial"/>
                <a:cs typeface="Arial"/>
              </a:rPr>
              <a:t>X</a:t>
            </a:r>
            <a:r>
              <a:rPr sz="2350" spc="5" dirty="0">
                <a:latin typeface="Arial"/>
                <a:cs typeface="Arial"/>
              </a:rPr>
              <a:t>1D</a:t>
            </a:r>
            <a:endParaRPr sz="2350" dirty="0">
              <a:latin typeface="Arial"/>
              <a:cs typeface="Arial"/>
            </a:endParaRPr>
          </a:p>
          <a:p>
            <a:pPr marL="651510" indent="-213360">
              <a:lnSpc>
                <a:spcPct val="100000"/>
              </a:lnSpc>
              <a:spcBef>
                <a:spcPts val="960"/>
              </a:spcBef>
              <a:buSzPct val="74285"/>
              <a:buFont typeface="Calibri"/>
              <a:buChar char="–"/>
              <a:tabLst>
                <a:tab pos="651510" algn="l"/>
              </a:tabLst>
            </a:pPr>
            <a:r>
              <a:rPr sz="1750" spc="5" dirty="0">
                <a:latin typeface="Arial"/>
                <a:cs typeface="Arial"/>
              </a:rPr>
              <a:t>1</a:t>
            </a:r>
            <a:r>
              <a:rPr sz="1750" spc="10" dirty="0">
                <a:latin typeface="Arial"/>
                <a:cs typeface="Arial"/>
              </a:rPr>
              <a:t>28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by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1</a:t>
            </a:r>
            <a:r>
              <a:rPr sz="1750" spc="5" dirty="0">
                <a:latin typeface="Arial"/>
                <a:cs typeface="Arial"/>
              </a:rPr>
              <a:t> b</a:t>
            </a:r>
            <a:r>
              <a:rPr sz="1750" spc="-5" dirty="0">
                <a:latin typeface="Arial"/>
                <a:cs typeface="Arial"/>
              </a:rPr>
              <a:t>i</a:t>
            </a:r>
            <a:r>
              <a:rPr sz="1750" spc="5" dirty="0">
                <a:latin typeface="Arial"/>
                <a:cs typeface="Arial"/>
              </a:rPr>
              <a:t>t d</a:t>
            </a:r>
            <a:r>
              <a:rPr sz="1750" spc="10" dirty="0">
                <a:latin typeface="Arial"/>
                <a:cs typeface="Arial"/>
              </a:rPr>
              <a:t>u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5" dirty="0">
                <a:latin typeface="Arial"/>
                <a:cs typeface="Arial"/>
              </a:rPr>
              <a:t> p</a:t>
            </a:r>
            <a:r>
              <a:rPr sz="1750" spc="10" dirty="0">
                <a:latin typeface="Arial"/>
                <a:cs typeface="Arial"/>
              </a:rPr>
              <a:t>o</a:t>
            </a:r>
            <a:r>
              <a:rPr sz="1750" spc="-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t R</a:t>
            </a:r>
            <a:r>
              <a:rPr sz="1750" spc="15" dirty="0">
                <a:latin typeface="Arial"/>
                <a:cs typeface="Arial"/>
              </a:rPr>
              <a:t>AM</a:t>
            </a:r>
            <a:endParaRPr sz="1750" dirty="0">
              <a:latin typeface="Arial"/>
              <a:cs typeface="Arial"/>
            </a:endParaRPr>
          </a:p>
          <a:p>
            <a:pPr marR="1918970" algn="ctr">
              <a:lnSpc>
                <a:spcPct val="100000"/>
              </a:lnSpc>
              <a:spcBef>
                <a:spcPts val="520"/>
              </a:spcBef>
            </a:pPr>
            <a:r>
              <a:rPr sz="1450" spc="15" dirty="0">
                <a:latin typeface="Arial"/>
                <a:cs typeface="Arial"/>
              </a:rPr>
              <a:t>R</a:t>
            </a:r>
            <a:r>
              <a:rPr sz="1450" spc="20" dirty="0">
                <a:latin typeface="Arial"/>
                <a:cs typeface="Arial"/>
              </a:rPr>
              <a:t>A</a:t>
            </a:r>
            <a:r>
              <a:rPr sz="1450" spc="10" dirty="0">
                <a:latin typeface="Arial"/>
                <a:cs typeface="Arial"/>
              </a:rPr>
              <a:t>M1</a:t>
            </a:r>
            <a:r>
              <a:rPr sz="1450" dirty="0">
                <a:latin typeface="Arial"/>
                <a:cs typeface="Arial"/>
              </a:rPr>
              <a:t>2</a:t>
            </a:r>
            <a:r>
              <a:rPr sz="1450" spc="10" dirty="0">
                <a:latin typeface="Arial"/>
                <a:cs typeface="Arial"/>
              </a:rPr>
              <a:t>8X1</a:t>
            </a:r>
            <a:r>
              <a:rPr sz="1450" spc="20" dirty="0">
                <a:latin typeface="Arial"/>
                <a:cs typeface="Arial"/>
              </a:rPr>
              <a:t>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#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(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-10" dirty="0">
                <a:latin typeface="Arial"/>
                <a:cs typeface="Arial"/>
              </a:rPr>
              <a:t>I</a:t>
            </a:r>
            <a:r>
              <a:rPr sz="1450" spc="10" dirty="0">
                <a:latin typeface="Arial"/>
                <a:cs typeface="Arial"/>
              </a:rPr>
              <a:t>NI</a:t>
            </a:r>
            <a:r>
              <a:rPr sz="1450" spc="5" dirty="0">
                <a:latin typeface="Arial"/>
                <a:cs typeface="Arial"/>
              </a:rPr>
              <a:t>T(</a:t>
            </a:r>
            <a:r>
              <a:rPr sz="1450" spc="10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2</a:t>
            </a:r>
            <a:r>
              <a:rPr sz="1450" spc="10" dirty="0">
                <a:latin typeface="Arial"/>
                <a:cs typeface="Arial"/>
              </a:rPr>
              <a:t>8</a:t>
            </a:r>
            <a:r>
              <a:rPr sz="1450" dirty="0">
                <a:latin typeface="Arial"/>
                <a:cs typeface="Arial"/>
              </a:rPr>
              <a:t>'h</a:t>
            </a:r>
            <a:r>
              <a:rPr sz="1450" spc="1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r>
              <a:rPr sz="1450" spc="15" dirty="0">
                <a:latin typeface="Arial"/>
                <a:cs typeface="Arial"/>
              </a:rPr>
              <a:t>)</a:t>
            </a:r>
            <a:r>
              <a:rPr sz="1450" spc="10" dirty="0">
                <a:latin typeface="Arial"/>
                <a:cs typeface="Arial"/>
              </a:rPr>
              <a:t>)</a:t>
            </a:r>
            <a:endParaRPr sz="1450" dirty="0">
              <a:latin typeface="Arial"/>
              <a:cs typeface="Arial"/>
            </a:endParaRPr>
          </a:p>
          <a:p>
            <a:pPr marL="1290320">
              <a:lnSpc>
                <a:spcPct val="100000"/>
              </a:lnSpc>
              <a:spcBef>
                <a:spcPts val="110"/>
              </a:spcBef>
            </a:pPr>
            <a:r>
              <a:rPr sz="1450" spc="15" dirty="0">
                <a:latin typeface="Arial"/>
                <a:cs typeface="Arial"/>
              </a:rPr>
              <a:t>R</a:t>
            </a:r>
            <a:r>
              <a:rPr sz="1450" spc="20" dirty="0">
                <a:latin typeface="Arial"/>
                <a:cs typeface="Arial"/>
              </a:rPr>
              <a:t>A</a:t>
            </a:r>
            <a:r>
              <a:rPr sz="1450" spc="10" dirty="0">
                <a:latin typeface="Arial"/>
                <a:cs typeface="Arial"/>
              </a:rPr>
              <a:t>M1</a:t>
            </a:r>
            <a:r>
              <a:rPr sz="1450" dirty="0">
                <a:latin typeface="Arial"/>
                <a:cs typeface="Arial"/>
              </a:rPr>
              <a:t>2</a:t>
            </a:r>
            <a:r>
              <a:rPr sz="1450" spc="10" dirty="0">
                <a:latin typeface="Arial"/>
                <a:cs typeface="Arial"/>
              </a:rPr>
              <a:t>8X1D</a:t>
            </a:r>
            <a:r>
              <a:rPr sz="1450" dirty="0">
                <a:latin typeface="Arial"/>
                <a:cs typeface="Arial"/>
              </a:rPr>
              <a:t>_in</a:t>
            </a:r>
            <a:r>
              <a:rPr sz="1450" spc="20" dirty="0">
                <a:latin typeface="Arial"/>
                <a:cs typeface="Arial"/>
              </a:rPr>
              <a:t>s</a:t>
            </a:r>
            <a:r>
              <a:rPr sz="1450" spc="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(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10" dirty="0">
                <a:latin typeface="Arial"/>
                <a:cs typeface="Arial"/>
              </a:rPr>
              <a:t>D</a:t>
            </a:r>
            <a:r>
              <a:rPr sz="1450" spc="20" dirty="0">
                <a:latin typeface="Arial"/>
                <a:cs typeface="Arial"/>
              </a:rPr>
              <a:t>P</a:t>
            </a:r>
            <a:r>
              <a:rPr sz="1450" spc="10" dirty="0">
                <a:latin typeface="Arial"/>
                <a:cs typeface="Arial"/>
              </a:rPr>
              <a:t>O(</a:t>
            </a:r>
            <a:r>
              <a:rPr sz="1450" spc="15" dirty="0">
                <a:latin typeface="Arial"/>
                <a:cs typeface="Arial"/>
              </a:rPr>
              <a:t>D</a:t>
            </a:r>
            <a:r>
              <a:rPr sz="1450" spc="10" dirty="0">
                <a:latin typeface="Arial"/>
                <a:cs typeface="Arial"/>
              </a:rPr>
              <a:t>P</a:t>
            </a:r>
            <a:r>
              <a:rPr sz="1450" spc="15" dirty="0">
                <a:latin typeface="Arial"/>
                <a:cs typeface="Arial"/>
              </a:rPr>
              <a:t>O)</a:t>
            </a:r>
            <a:r>
              <a:rPr sz="1450" spc="5" dirty="0">
                <a:latin typeface="Arial"/>
                <a:cs typeface="Arial"/>
              </a:rPr>
              <a:t>,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5" dirty="0">
                <a:latin typeface="Arial"/>
                <a:cs typeface="Arial"/>
              </a:rPr>
              <a:t>S</a:t>
            </a:r>
            <a:r>
              <a:rPr sz="1450" spc="10" dirty="0">
                <a:latin typeface="Arial"/>
                <a:cs typeface="Arial"/>
              </a:rPr>
              <a:t>P</a:t>
            </a:r>
            <a:r>
              <a:rPr sz="1450" spc="25" dirty="0">
                <a:latin typeface="Arial"/>
                <a:cs typeface="Arial"/>
              </a:rPr>
              <a:t>O</a:t>
            </a:r>
            <a:r>
              <a:rPr sz="1450" spc="5" dirty="0">
                <a:latin typeface="Arial"/>
                <a:cs typeface="Arial"/>
              </a:rPr>
              <a:t>(</a:t>
            </a:r>
            <a:r>
              <a:rPr sz="1450" spc="10" dirty="0">
                <a:latin typeface="Arial"/>
                <a:cs typeface="Arial"/>
              </a:rPr>
              <a:t>SP</a:t>
            </a:r>
            <a:r>
              <a:rPr sz="1450" spc="25" dirty="0">
                <a:latin typeface="Arial"/>
                <a:cs typeface="Arial"/>
              </a:rPr>
              <a:t>O</a:t>
            </a:r>
            <a:r>
              <a:rPr sz="1450" spc="5" dirty="0">
                <a:latin typeface="Arial"/>
                <a:cs typeface="Arial"/>
              </a:rPr>
              <a:t>),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5" dirty="0">
                <a:latin typeface="Arial"/>
                <a:cs typeface="Arial"/>
              </a:rPr>
              <a:t>A(</a:t>
            </a:r>
            <a:r>
              <a:rPr sz="1450" spc="20" dirty="0">
                <a:latin typeface="Arial"/>
                <a:cs typeface="Arial"/>
              </a:rPr>
              <a:t>A</a:t>
            </a:r>
            <a:r>
              <a:rPr sz="1450" spc="5" dirty="0">
                <a:latin typeface="Arial"/>
                <a:cs typeface="Arial"/>
              </a:rPr>
              <a:t>),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10" dirty="0">
                <a:latin typeface="Arial"/>
                <a:cs typeface="Arial"/>
              </a:rPr>
              <a:t>D</a:t>
            </a:r>
            <a:r>
              <a:rPr sz="1450" spc="5" dirty="0">
                <a:latin typeface="Arial"/>
                <a:cs typeface="Arial"/>
              </a:rPr>
              <a:t>(</a:t>
            </a:r>
            <a:r>
              <a:rPr sz="1450" spc="15" dirty="0">
                <a:latin typeface="Arial"/>
                <a:cs typeface="Arial"/>
              </a:rPr>
              <a:t>D)</a:t>
            </a:r>
            <a:r>
              <a:rPr sz="1450" spc="5" dirty="0">
                <a:latin typeface="Arial"/>
                <a:cs typeface="Arial"/>
              </a:rPr>
              <a:t>,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10" dirty="0">
                <a:latin typeface="Arial"/>
                <a:cs typeface="Arial"/>
              </a:rPr>
              <a:t>D</a:t>
            </a:r>
            <a:r>
              <a:rPr sz="1450" spc="20" dirty="0">
                <a:latin typeface="Arial"/>
                <a:cs typeface="Arial"/>
              </a:rPr>
              <a:t>P</a:t>
            </a:r>
            <a:r>
              <a:rPr sz="1450" spc="15" dirty="0">
                <a:latin typeface="Arial"/>
                <a:cs typeface="Arial"/>
              </a:rPr>
              <a:t>R</a:t>
            </a:r>
            <a:r>
              <a:rPr sz="1450" spc="10" dirty="0">
                <a:latin typeface="Arial"/>
                <a:cs typeface="Arial"/>
              </a:rPr>
              <a:t>A(DP</a:t>
            </a:r>
            <a:r>
              <a:rPr sz="1450" spc="15" dirty="0">
                <a:latin typeface="Arial"/>
                <a:cs typeface="Arial"/>
              </a:rPr>
              <a:t>R</a:t>
            </a:r>
            <a:r>
              <a:rPr sz="1450" spc="10" dirty="0">
                <a:latin typeface="Arial"/>
                <a:cs typeface="Arial"/>
              </a:rPr>
              <a:t>A</a:t>
            </a:r>
            <a:r>
              <a:rPr sz="1450" spc="15" dirty="0">
                <a:latin typeface="Arial"/>
                <a:cs typeface="Arial"/>
              </a:rPr>
              <a:t>)</a:t>
            </a:r>
            <a:r>
              <a:rPr sz="1450" spc="5" dirty="0">
                <a:latin typeface="Arial"/>
                <a:cs typeface="Arial"/>
              </a:rPr>
              <a:t>,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15" dirty="0">
                <a:latin typeface="Arial"/>
                <a:cs typeface="Arial"/>
              </a:rPr>
              <a:t>WC</a:t>
            </a:r>
            <a:r>
              <a:rPr sz="1450" dirty="0">
                <a:latin typeface="Arial"/>
                <a:cs typeface="Arial"/>
              </a:rPr>
              <a:t>L</a:t>
            </a:r>
            <a:r>
              <a:rPr sz="1450" spc="20" dirty="0">
                <a:latin typeface="Arial"/>
                <a:cs typeface="Arial"/>
              </a:rPr>
              <a:t>K</a:t>
            </a:r>
            <a:r>
              <a:rPr sz="1450" spc="5" dirty="0">
                <a:latin typeface="Arial"/>
                <a:cs typeface="Arial"/>
              </a:rPr>
              <a:t>(</a:t>
            </a:r>
            <a:r>
              <a:rPr sz="1450" spc="15" dirty="0">
                <a:latin typeface="Arial"/>
                <a:cs typeface="Arial"/>
              </a:rPr>
              <a:t>WC</a:t>
            </a:r>
            <a:r>
              <a:rPr sz="1450" dirty="0">
                <a:latin typeface="Arial"/>
                <a:cs typeface="Arial"/>
              </a:rPr>
              <a:t>L</a:t>
            </a:r>
            <a:r>
              <a:rPr sz="1450" spc="20" dirty="0">
                <a:latin typeface="Arial"/>
                <a:cs typeface="Arial"/>
              </a:rPr>
              <a:t>K</a:t>
            </a:r>
            <a:r>
              <a:rPr sz="1450" spc="5" dirty="0">
                <a:latin typeface="Arial"/>
                <a:cs typeface="Arial"/>
              </a:rPr>
              <a:t>),</a:t>
            </a:r>
            <a:endParaRPr sz="145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.</a:t>
            </a:r>
            <a:r>
              <a:rPr sz="1450" spc="15" dirty="0">
                <a:latin typeface="Arial"/>
                <a:cs typeface="Arial"/>
              </a:rPr>
              <a:t>W</a:t>
            </a:r>
            <a:r>
              <a:rPr sz="1450" spc="10" dirty="0">
                <a:latin typeface="Arial"/>
                <a:cs typeface="Arial"/>
              </a:rPr>
              <a:t>E</a:t>
            </a:r>
            <a:r>
              <a:rPr sz="1450" spc="5" dirty="0">
                <a:latin typeface="Arial"/>
                <a:cs typeface="Arial"/>
              </a:rPr>
              <a:t>(</a:t>
            </a:r>
            <a:r>
              <a:rPr sz="1450" spc="25" dirty="0">
                <a:latin typeface="Arial"/>
                <a:cs typeface="Arial"/>
              </a:rPr>
              <a:t>W</a:t>
            </a:r>
            <a:r>
              <a:rPr sz="1450" spc="10" dirty="0">
                <a:latin typeface="Arial"/>
                <a:cs typeface="Arial"/>
              </a:rPr>
              <a:t>E</a:t>
            </a:r>
            <a:r>
              <a:rPr sz="1450" spc="5" dirty="0">
                <a:latin typeface="Arial"/>
                <a:cs typeface="Arial"/>
              </a:rPr>
              <a:t>));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" y="3683913"/>
            <a:ext cx="1314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644650"/>
            <a:ext cx="3352800" cy="2100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1437</Words>
  <Application>Microsoft Office PowerPoint</Application>
  <PresentationFormat>Custom</PresentationFormat>
  <Paragraphs>429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Lucida Console</vt:lpstr>
      <vt:lpstr>Lucida Sans Typewriter</vt:lpstr>
      <vt:lpstr>Times New Roman</vt:lpstr>
      <vt:lpstr>Office Theme</vt:lpstr>
      <vt:lpstr>1_Office Theme</vt:lpstr>
      <vt:lpstr>Basic Logic Architecture</vt:lpstr>
      <vt:lpstr>Signal Routing</vt:lpstr>
      <vt:lpstr>FPGA Logic</vt:lpstr>
      <vt:lpstr>Basic Logic Architecture</vt:lpstr>
      <vt:lpstr>SLICEX</vt:lpstr>
      <vt:lpstr>SLICEX and L/M</vt:lpstr>
      <vt:lpstr>6-Input 2-output LUT</vt:lpstr>
      <vt:lpstr>Storage Elements</vt:lpstr>
      <vt:lpstr>Other Components</vt:lpstr>
      <vt:lpstr>Other Components</vt:lpstr>
      <vt:lpstr>Other Components</vt:lpstr>
      <vt:lpstr>Other Components</vt:lpstr>
      <vt:lpstr>PowerPoint Presentation</vt:lpstr>
      <vt:lpstr>PowerPoint Presentation</vt:lpstr>
      <vt:lpstr>PowerPoint Presentation</vt:lpstr>
      <vt:lpstr>FPGA Architecture Design</vt:lpstr>
      <vt:lpstr>FPGA Architecture Design</vt:lpstr>
      <vt:lpstr>FPGA Architecture Design</vt:lpstr>
      <vt:lpstr>FPGA Architecture Design</vt:lpstr>
      <vt:lpstr>FPGA Architecture Design</vt:lpstr>
      <vt:lpstr>FPGA Architecture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Logic Architecture</dc:title>
  <dc:creator>leuschen</dc:creator>
  <cp:lastModifiedBy>leuschen</cp:lastModifiedBy>
  <cp:revision>9</cp:revision>
  <dcterms:created xsi:type="dcterms:W3CDTF">2017-01-22T10:18:22Z</dcterms:created>
  <dcterms:modified xsi:type="dcterms:W3CDTF">2017-01-22T19:35:14Z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2012-02-03T00:00:00Z</vt:filetime>
  </property>
  <property fmtid="{D5CDD505-2E9C-101B-9397-08002B2CF9AE}" pid="3" name="Creator">
    <vt:lpwstr>Impress</vt:lpwstr>
  </property>
  <property fmtid="{D5CDD505-2E9C-101B-9397-08002B2CF9AE}" pid="4" name="LastSaved">
    <vt:filetime>2017-01-22T00:00:00Z</vt:filetime>
  </property>
</Properties>
</file>