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141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7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5429826" cy="1325563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Trends &amp; Analysis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Manjit Prasad</a:t>
            </a:r>
          </a:p>
          <a:p>
            <a:pPr marL="0" indent="0">
              <a:buNone/>
            </a:pPr>
            <a:r>
              <a:rPr lang="en-US" dirty="0"/>
              <a:t>26</a:t>
            </a:r>
            <a:r>
              <a:rPr lang="en-US" baseline="30000" dirty="0"/>
              <a:t>th</a:t>
            </a:r>
            <a:r>
              <a:rPr lang="en-US" dirty="0"/>
              <a:t> March,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25282"/>
            <a:ext cx="10515600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MySQL is the most popular.</a:t>
            </a:r>
          </a:p>
          <a:p>
            <a:r>
              <a:rPr lang="en-US" dirty="0"/>
              <a:t>Behind is MS SQL Server.</a:t>
            </a:r>
          </a:p>
          <a:p>
            <a:r>
              <a:rPr lang="en-US" dirty="0"/>
              <a:t>MongoDB and Redis are upcoming favorites.</a:t>
            </a:r>
          </a:p>
          <a:p>
            <a:r>
              <a:rPr lang="en-US" dirty="0"/>
              <a:t>New kid on the block : Elasticsearch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source databases are still preferable in companies.</a:t>
            </a:r>
          </a:p>
          <a:p>
            <a:r>
              <a:rPr lang="en-US" dirty="0"/>
              <a:t>NoSQL databases will make an impact for storing non relational data.</a:t>
            </a:r>
          </a:p>
          <a:p>
            <a:r>
              <a:rPr lang="en-US" dirty="0"/>
              <a:t>Redis supports abstract data types.</a:t>
            </a:r>
          </a:p>
          <a:p>
            <a:r>
              <a:rPr lang="en-US" dirty="0"/>
              <a:t>Pre tuned search to website, app, or ecommerce store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https://github.com/manjit8387/Dashboards/upload/main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3248B-EDFE-A84A-8801-33EC4D2C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91" y="1320069"/>
            <a:ext cx="11168112" cy="493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9D2386-B680-161D-F612-BB24F63B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5" y="1314761"/>
            <a:ext cx="10515599" cy="492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9BF7F-A1D7-C9E5-657C-85F6F5E6F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0227"/>
            <a:ext cx="10515599" cy="497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now and future.</a:t>
            </a:r>
          </a:p>
          <a:p>
            <a:r>
              <a:rPr lang="en-US" dirty="0"/>
              <a:t>Training and Reskilling workers.</a:t>
            </a:r>
          </a:p>
          <a:p>
            <a:r>
              <a:rPr lang="en-US" dirty="0"/>
              <a:t>Females partition in technology field.</a:t>
            </a:r>
          </a:p>
          <a:p>
            <a:r>
              <a:rPr lang="en-US" dirty="0"/>
              <a:t>Bridge divide of Technology gaps among developing countries.</a:t>
            </a:r>
          </a:p>
          <a:p>
            <a:r>
              <a:rPr lang="en-US" dirty="0"/>
              <a:t>Eliminate age and education discrimination in employment.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Fast changing technology every year.</a:t>
            </a:r>
          </a:p>
          <a:p>
            <a:r>
              <a:rPr lang="en-US" dirty="0"/>
              <a:t>Concentration on several countries like USA and India.</a:t>
            </a:r>
          </a:p>
          <a:p>
            <a:r>
              <a:rPr lang="en-US" dirty="0"/>
              <a:t>Gender gaps in technical jobs.</a:t>
            </a:r>
          </a:p>
          <a:p>
            <a:r>
              <a:rPr lang="en-US" dirty="0"/>
              <a:t>Platforms like Docker and AWS are growing.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Companies need to be flexible and adjust to rapid changes.</a:t>
            </a:r>
          </a:p>
          <a:p>
            <a:r>
              <a:rPr lang="en-US" dirty="0"/>
              <a:t>Need to spread technology out to lagging countries.</a:t>
            </a:r>
          </a:p>
          <a:p>
            <a:r>
              <a:rPr lang="en-US" dirty="0"/>
              <a:t>Impact of job hiring’s.</a:t>
            </a:r>
          </a:p>
          <a:p>
            <a:r>
              <a:rPr lang="en-US" dirty="0"/>
              <a:t>Shift to faster app deployments and cloud services in future.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Technology trends for current and next year.</a:t>
            </a:r>
          </a:p>
          <a:p>
            <a:r>
              <a:rPr lang="en-US" dirty="0"/>
              <a:t>Programming languages, databases and platform overview.</a:t>
            </a:r>
          </a:p>
          <a:p>
            <a:r>
              <a:rPr lang="en-US" dirty="0"/>
              <a:t>Demographics overview.</a:t>
            </a:r>
          </a:p>
          <a:p>
            <a:r>
              <a:rPr lang="en-US" dirty="0"/>
              <a:t>Actions to be taken.</a:t>
            </a:r>
          </a:p>
          <a:p>
            <a:r>
              <a:rPr lang="en-US" dirty="0"/>
              <a:t>In future, incorporate Machine Learning to predict trends and salaries.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9DF5C6-5422-41D4-B85F-C5ED04FA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487" y="1391743"/>
            <a:ext cx="7984859" cy="47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A82136-C1E2-D06F-A943-7637F3143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8" y="1413291"/>
            <a:ext cx="11289232" cy="48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297F6-F42F-B319-0DED-5FCA44BB2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78" y="1392738"/>
            <a:ext cx="11517443" cy="49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Trends in programming languages and databases.</a:t>
            </a:r>
          </a:p>
          <a:p>
            <a:r>
              <a:rPr lang="en-US" sz="2200" dirty="0"/>
              <a:t>Demographics survey.</a:t>
            </a:r>
          </a:p>
          <a:p>
            <a:r>
              <a:rPr lang="en-US" sz="2200" dirty="0"/>
              <a:t>Technological gap in countries.</a:t>
            </a:r>
          </a:p>
          <a:p>
            <a:r>
              <a:rPr lang="en-US" sz="2200" dirty="0"/>
              <a:t>Gender gap in job.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About :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/>
              <a:t>Analyzing the trends in software development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Purpose :</a:t>
            </a:r>
          </a:p>
          <a:p>
            <a:r>
              <a:rPr lang="en-US" sz="2200" dirty="0"/>
              <a:t>Identify skill requirements for future.</a:t>
            </a:r>
          </a:p>
          <a:p>
            <a:r>
              <a:rPr lang="en-US" sz="2200" dirty="0"/>
              <a:t>What are the top programming languages in demand?</a:t>
            </a:r>
          </a:p>
          <a:p>
            <a:r>
              <a:rPr lang="en-US" sz="2200" dirty="0"/>
              <a:t>What are the top database skills in demand?</a:t>
            </a:r>
          </a:p>
          <a:p>
            <a:r>
              <a:rPr lang="en-US" sz="2200" dirty="0"/>
              <a:t>What are the popular IDEs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Audience</a:t>
            </a:r>
            <a:r>
              <a:rPr lang="en-US" sz="2200" dirty="0"/>
              <a:t> : HR and IT Head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Data Collection Sources</a:t>
            </a:r>
          </a:p>
          <a:p>
            <a:pPr lvl="1"/>
            <a:r>
              <a:rPr lang="en-US" sz="1800" dirty="0"/>
              <a:t>Stack Overflow Developer 2019 Survey.</a:t>
            </a:r>
          </a:p>
          <a:p>
            <a:pPr lvl="1"/>
            <a:r>
              <a:rPr lang="en-US" sz="1800" dirty="0"/>
              <a:t>GitHub job postings.</a:t>
            </a:r>
          </a:p>
          <a:p>
            <a:pPr lvl="1"/>
            <a:r>
              <a:rPr lang="en-US" sz="1800" dirty="0"/>
              <a:t>Programming Languages Annual Salary</a:t>
            </a:r>
          </a:p>
          <a:p>
            <a:r>
              <a:rPr lang="en-US" sz="2200" dirty="0"/>
              <a:t>Data Exploration</a:t>
            </a:r>
          </a:p>
          <a:p>
            <a:r>
              <a:rPr lang="en-US" sz="2200" dirty="0"/>
              <a:t>Data Cleaning</a:t>
            </a:r>
          </a:p>
          <a:p>
            <a:r>
              <a:rPr lang="en-US" sz="2200" dirty="0"/>
              <a:t>Data Visualization</a:t>
            </a:r>
          </a:p>
          <a:p>
            <a:r>
              <a:rPr lang="en-US" sz="2200" dirty="0"/>
              <a:t>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4" y="1825625"/>
            <a:ext cx="70687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5A531D-347F-68BF-98D2-66C36578E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0" y="1397674"/>
            <a:ext cx="10515600" cy="47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64F8F7-02E7-58AE-E345-1656CA9A5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1427107"/>
            <a:ext cx="120015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, HTML/CSS, SQL are top 3 this year.</a:t>
            </a:r>
          </a:p>
          <a:p>
            <a:r>
              <a:rPr lang="en-US" dirty="0"/>
              <a:t>Python and Typescript becoming popular next year.</a:t>
            </a:r>
          </a:p>
          <a:p>
            <a:r>
              <a:rPr lang="en-US" dirty="0"/>
              <a:t>PowerShell edge out in next year.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 Development are still in high demand.</a:t>
            </a:r>
          </a:p>
          <a:p>
            <a:r>
              <a:rPr lang="en-US" dirty="0"/>
              <a:t>Big Data Technology in companies still requires SQL.</a:t>
            </a:r>
          </a:p>
          <a:p>
            <a:r>
              <a:rPr lang="en-US" dirty="0"/>
              <a:t>With AI and ML in rising demand, Python is the best choice.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769C9-5D27-44BC-0C2C-E139DECB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389"/>
            <a:ext cx="12192000" cy="474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775</TotalTime>
  <Words>442</Words>
  <Application>Microsoft Office PowerPoint</Application>
  <PresentationFormat>Widescreen</PresentationFormat>
  <Paragraphs>104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Technology Trends &amp; Analysis Pattern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Windows User</cp:lastModifiedBy>
  <cp:revision>27</cp:revision>
  <dcterms:created xsi:type="dcterms:W3CDTF">2020-10-28T18:29:43Z</dcterms:created>
  <dcterms:modified xsi:type="dcterms:W3CDTF">2024-03-26T18:44:37Z</dcterms:modified>
</cp:coreProperties>
</file>